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E9F4B-DFF8-4FB4-973D-890535741B0D}" type="datetimeFigureOut">
              <a:rPr lang="en-US" smtClean="0"/>
              <a:t>4/13/2015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9EF313-36A8-40C2-9934-D30C8C2EA5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150445" y="748181"/>
            <a:ext cx="5730654" cy="1316720"/>
            <a:chOff x="2150445" y="748181"/>
            <a:chExt cx="5730654" cy="1316720"/>
          </a:xfrm>
        </p:grpSpPr>
        <p:pic>
          <p:nvPicPr>
            <p:cNvPr id="2" name="Picture 1" descr="NBK-4312-e2373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0445" y="855767"/>
              <a:ext cx="732930" cy="12091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312-e2390e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5285" y="1737860"/>
              <a:ext cx="139700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312-e2394c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9596" y="937694"/>
              <a:ext cx="139700" cy="9692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312-e2399a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6994" y="948222"/>
              <a:ext cx="666521" cy="9798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312-e239d9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45616" y="1327248"/>
              <a:ext cx="26387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312-e23a3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0984" y="748181"/>
              <a:ext cx="653424" cy="12745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312-e23a7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0984" y="1369362"/>
              <a:ext cx="369155" cy="2533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312-e23ab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6179" y="1281829"/>
              <a:ext cx="378758" cy="6789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312-e23b11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42277" y="1424977"/>
              <a:ext cx="472744" cy="5760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312-e23b4f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3588" y="1435298"/>
              <a:ext cx="429400" cy="5640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312-e23b9d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82860" y="969279"/>
              <a:ext cx="179642" cy="9827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312-e23bdb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56477" y="1237431"/>
              <a:ext cx="674482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312-e23c29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14487" y="1664160"/>
              <a:ext cx="139700" cy="3165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312-e23c97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5015" y="140094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312-e23cd5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95383" y="1516761"/>
              <a:ext cx="360847" cy="4477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312-e23d33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9855" y="1405964"/>
              <a:ext cx="430670" cy="5662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312-e23d81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30466" y="1352461"/>
              <a:ext cx="550633" cy="6463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6" name="Group 35"/>
          <p:cNvGrpSpPr/>
          <p:nvPr/>
        </p:nvGrpSpPr>
        <p:grpSpPr>
          <a:xfrm>
            <a:off x="1656264" y="2346102"/>
            <a:ext cx="6044015" cy="2264852"/>
            <a:chOff x="1656264" y="2346102"/>
            <a:chExt cx="6044015" cy="2264852"/>
          </a:xfrm>
        </p:grpSpPr>
        <p:pic>
          <p:nvPicPr>
            <p:cNvPr id="20" name="Picture 19" descr="NBK-4312-e23e1d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0445" y="2691794"/>
              <a:ext cx="590995" cy="6673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312-e23e7a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8984" y="2791971"/>
              <a:ext cx="423811" cy="5134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312-e23ed8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97018" y="2346102"/>
              <a:ext cx="428774" cy="10172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312-e23f26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35787" y="2504598"/>
              <a:ext cx="190170" cy="6955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312-e23f74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6803" y="2412970"/>
              <a:ext cx="735952" cy="8398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312-e23fd1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1251" y="2753549"/>
              <a:ext cx="450644" cy="4649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312-e24010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8529" y="2728284"/>
              <a:ext cx="381863" cy="447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312-e2405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0264" y="2809924"/>
              <a:ext cx="158585" cy="3480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312-e2409c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09735" y="2567769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312-e240db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67663" y="2673085"/>
              <a:ext cx="663953" cy="6218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312-e2414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94816" y="2751123"/>
              <a:ext cx="473712" cy="4379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4312-e24186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36285" y="2430898"/>
              <a:ext cx="190171" cy="7060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4312-e241d4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43882" y="2663392"/>
              <a:ext cx="420382" cy="5893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4312-e24222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6264" y="3410050"/>
              <a:ext cx="6044015" cy="12009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4312-e24270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7331" y="3388991"/>
              <a:ext cx="263870" cy="4744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4312-e242af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77901" y="3431105"/>
              <a:ext cx="263870" cy="5060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884393" y="200041"/>
            <a:ext cx="3338538" cy="442198"/>
            <a:chOff x="884393" y="200041"/>
            <a:chExt cx="3338538" cy="442198"/>
          </a:xfrm>
        </p:grpSpPr>
        <p:sp>
          <p:nvSpPr>
            <p:cNvPr id="2" name="Freeform 1"/>
            <p:cNvSpPr/>
            <p:nvPr/>
          </p:nvSpPr>
          <p:spPr>
            <a:xfrm>
              <a:off x="884393" y="200041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8"/>
                  </a:lnTo>
                  <a:lnTo>
                    <a:pt x="15520" y="31281"/>
                  </a:lnTo>
                  <a:lnTo>
                    <a:pt x="21001" y="39108"/>
                  </a:lnTo>
                  <a:lnTo>
                    <a:pt x="26932" y="47483"/>
                  </a:lnTo>
                  <a:lnTo>
                    <a:pt x="33193" y="56226"/>
                  </a:lnTo>
                  <a:lnTo>
                    <a:pt x="39692" y="64941"/>
                  </a:lnTo>
                  <a:lnTo>
                    <a:pt x="46351" y="73399"/>
                  </a:lnTo>
                  <a:lnTo>
                    <a:pt x="52957" y="81705"/>
                  </a:lnTo>
                  <a:lnTo>
                    <a:pt x="59166" y="90194"/>
                  </a:lnTo>
                  <a:lnTo>
                    <a:pt x="64822" y="99050"/>
                  </a:lnTo>
                  <a:lnTo>
                    <a:pt x="69987" y="108224"/>
                  </a:lnTo>
                  <a:lnTo>
                    <a:pt x="75455" y="118633"/>
                  </a:lnTo>
                  <a:lnTo>
                    <a:pt x="82821" y="133429"/>
                  </a:lnTo>
                  <a:lnTo>
                    <a:pt x="947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4393" y="200041"/>
              <a:ext cx="242157" cy="442198"/>
            </a:xfrm>
            <a:custGeom>
              <a:avLst/>
              <a:gdLst/>
              <a:ahLst/>
              <a:cxnLst/>
              <a:rect l="0" t="0" r="0" b="0"/>
              <a:pathLst>
                <a:path w="242157" h="442198">
                  <a:moveTo>
                    <a:pt x="242156" y="0"/>
                  </a:moveTo>
                  <a:lnTo>
                    <a:pt x="236288" y="5935"/>
                  </a:lnTo>
                  <a:lnTo>
                    <a:pt x="230724" y="12139"/>
                  </a:lnTo>
                  <a:lnTo>
                    <a:pt x="224925" y="19239"/>
                  </a:lnTo>
                  <a:lnTo>
                    <a:pt x="218844" y="27353"/>
                  </a:lnTo>
                  <a:lnTo>
                    <a:pt x="212514" y="36647"/>
                  </a:lnTo>
                  <a:lnTo>
                    <a:pt x="205986" y="47086"/>
                  </a:lnTo>
                  <a:lnTo>
                    <a:pt x="199310" y="58166"/>
                  </a:lnTo>
                  <a:lnTo>
                    <a:pt x="192527" y="69055"/>
                  </a:lnTo>
                  <a:lnTo>
                    <a:pt x="185665" y="79311"/>
                  </a:lnTo>
                  <a:lnTo>
                    <a:pt x="178583" y="89330"/>
                  </a:lnTo>
                  <a:lnTo>
                    <a:pt x="170990" y="100116"/>
                  </a:lnTo>
                  <a:lnTo>
                    <a:pt x="162772" y="112193"/>
                  </a:lnTo>
                  <a:lnTo>
                    <a:pt x="154133" y="125595"/>
                  </a:lnTo>
                  <a:lnTo>
                    <a:pt x="145488" y="140128"/>
                  </a:lnTo>
                  <a:lnTo>
                    <a:pt x="137082" y="155527"/>
                  </a:lnTo>
                  <a:lnTo>
                    <a:pt x="128980" y="171072"/>
                  </a:lnTo>
                  <a:lnTo>
                    <a:pt x="121160" y="185654"/>
                  </a:lnTo>
                  <a:lnTo>
                    <a:pt x="113572" y="198752"/>
                  </a:lnTo>
                  <a:lnTo>
                    <a:pt x="106323" y="210525"/>
                  </a:lnTo>
                  <a:lnTo>
                    <a:pt x="99675" y="221514"/>
                  </a:lnTo>
                  <a:lnTo>
                    <a:pt x="93715" y="232129"/>
                  </a:lnTo>
                  <a:lnTo>
                    <a:pt x="88220" y="242431"/>
                  </a:lnTo>
                  <a:lnTo>
                    <a:pt x="82762" y="252217"/>
                  </a:lnTo>
                  <a:lnTo>
                    <a:pt x="77087" y="261410"/>
                  </a:lnTo>
                  <a:lnTo>
                    <a:pt x="71122" y="270384"/>
                  </a:lnTo>
                  <a:lnTo>
                    <a:pt x="64884" y="279855"/>
                  </a:lnTo>
                  <a:lnTo>
                    <a:pt x="58426" y="290192"/>
                  </a:lnTo>
                  <a:lnTo>
                    <a:pt x="51800" y="301424"/>
                  </a:lnTo>
                  <a:lnTo>
                    <a:pt x="45053" y="313421"/>
                  </a:lnTo>
                  <a:lnTo>
                    <a:pt x="38224" y="326008"/>
                  </a:lnTo>
                  <a:lnTo>
                    <a:pt x="31504" y="338868"/>
                  </a:lnTo>
                  <a:lnTo>
                    <a:pt x="25219" y="351566"/>
                  </a:lnTo>
                  <a:lnTo>
                    <a:pt x="19515" y="363880"/>
                  </a:lnTo>
                  <a:lnTo>
                    <a:pt x="14517" y="375900"/>
                  </a:lnTo>
                  <a:lnTo>
                    <a:pt x="9924" y="389427"/>
                  </a:lnTo>
                  <a:lnTo>
                    <a:pt x="5334" y="40900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0156" y="463253"/>
              <a:ext cx="133093" cy="156060"/>
            </a:xfrm>
            <a:custGeom>
              <a:avLst/>
              <a:gdLst/>
              <a:ahLst/>
              <a:cxnLst/>
              <a:rect l="0" t="0" r="0" b="0"/>
              <a:pathLst>
                <a:path w="133093" h="156060">
                  <a:moveTo>
                    <a:pt x="96921" y="21057"/>
                  </a:moveTo>
                  <a:lnTo>
                    <a:pt x="88120" y="18325"/>
                  </a:lnTo>
                  <a:lnTo>
                    <a:pt x="79773" y="17463"/>
                  </a:lnTo>
                  <a:lnTo>
                    <a:pt x="71079" y="18453"/>
                  </a:lnTo>
                  <a:lnTo>
                    <a:pt x="62131" y="20992"/>
                  </a:lnTo>
                  <a:lnTo>
                    <a:pt x="53284" y="24776"/>
                  </a:lnTo>
                  <a:lnTo>
                    <a:pt x="44750" y="29516"/>
                  </a:lnTo>
                  <a:lnTo>
                    <a:pt x="36734" y="35122"/>
                  </a:lnTo>
                  <a:lnTo>
                    <a:pt x="29505" y="41701"/>
                  </a:lnTo>
                  <a:lnTo>
                    <a:pt x="23128" y="49231"/>
                  </a:lnTo>
                  <a:lnTo>
                    <a:pt x="17508" y="57574"/>
                  </a:lnTo>
                  <a:lnTo>
                    <a:pt x="12491" y="66551"/>
                  </a:lnTo>
                  <a:lnTo>
                    <a:pt x="7937" y="75998"/>
                  </a:lnTo>
                  <a:lnTo>
                    <a:pt x="4045" y="85783"/>
                  </a:lnTo>
                  <a:lnTo>
                    <a:pt x="1336" y="95804"/>
                  </a:lnTo>
                  <a:lnTo>
                    <a:pt x="0" y="105985"/>
                  </a:lnTo>
                  <a:lnTo>
                    <a:pt x="87" y="116108"/>
                  </a:lnTo>
                  <a:lnTo>
                    <a:pt x="1665" y="125833"/>
                  </a:lnTo>
                  <a:lnTo>
                    <a:pt x="4627" y="134990"/>
                  </a:lnTo>
                  <a:lnTo>
                    <a:pt x="9057" y="143104"/>
                  </a:lnTo>
                  <a:lnTo>
                    <a:pt x="15303" y="149344"/>
                  </a:lnTo>
                  <a:lnTo>
                    <a:pt x="23389" y="153425"/>
                  </a:lnTo>
                  <a:lnTo>
                    <a:pt x="32902" y="155538"/>
                  </a:lnTo>
                  <a:lnTo>
                    <a:pt x="43196" y="156059"/>
                  </a:lnTo>
                  <a:lnTo>
                    <a:pt x="53816" y="155371"/>
                  </a:lnTo>
                  <a:lnTo>
                    <a:pt x="64368" y="153642"/>
                  </a:lnTo>
                  <a:lnTo>
                    <a:pt x="74446" y="150821"/>
                  </a:lnTo>
                  <a:lnTo>
                    <a:pt x="83886" y="146961"/>
                  </a:lnTo>
                  <a:lnTo>
                    <a:pt x="92716" y="142067"/>
                  </a:lnTo>
                  <a:lnTo>
                    <a:pt x="101040" y="136025"/>
                  </a:lnTo>
                  <a:lnTo>
                    <a:pt x="108969" y="128879"/>
                  </a:lnTo>
                  <a:lnTo>
                    <a:pt x="116280" y="120639"/>
                  </a:lnTo>
                  <a:lnTo>
                    <a:pt x="122438" y="111205"/>
                  </a:lnTo>
                  <a:lnTo>
                    <a:pt x="127243" y="100640"/>
                  </a:lnTo>
                  <a:lnTo>
                    <a:pt x="130639" y="89291"/>
                  </a:lnTo>
                  <a:lnTo>
                    <a:pt x="132552" y="77682"/>
                  </a:lnTo>
                  <a:lnTo>
                    <a:pt x="133092" y="66140"/>
                  </a:lnTo>
                  <a:lnTo>
                    <a:pt x="132337" y="54951"/>
                  </a:lnTo>
                  <a:lnTo>
                    <a:pt x="130243" y="44437"/>
                  </a:lnTo>
                  <a:lnTo>
                    <a:pt x="126916" y="34710"/>
                  </a:lnTo>
                  <a:lnTo>
                    <a:pt x="122688" y="25997"/>
                  </a:lnTo>
                  <a:lnTo>
                    <a:pt x="117511" y="17886"/>
                  </a:lnTo>
                  <a:lnTo>
                    <a:pt x="109816" y="9665"/>
                  </a:lnTo>
                  <a:lnTo>
                    <a:pt x="969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5604" y="442196"/>
              <a:ext cx="140723" cy="187870"/>
            </a:xfrm>
            <a:custGeom>
              <a:avLst/>
              <a:gdLst/>
              <a:ahLst/>
              <a:cxnLst/>
              <a:rect l="0" t="0" r="0" b="0"/>
              <a:pathLst>
                <a:path w="140723" h="187870">
                  <a:moveTo>
                    <a:pt x="7815" y="31586"/>
                  </a:moveTo>
                  <a:lnTo>
                    <a:pt x="4948" y="40454"/>
                  </a:lnTo>
                  <a:lnTo>
                    <a:pt x="2806" y="49441"/>
                  </a:lnTo>
                  <a:lnTo>
                    <a:pt x="1208" y="59432"/>
                  </a:lnTo>
                  <a:lnTo>
                    <a:pt x="200" y="70240"/>
                  </a:lnTo>
                  <a:lnTo>
                    <a:pt x="0" y="81403"/>
                  </a:lnTo>
                  <a:lnTo>
                    <a:pt x="656" y="92608"/>
                  </a:lnTo>
                  <a:lnTo>
                    <a:pt x="2067" y="103720"/>
                  </a:lnTo>
                  <a:lnTo>
                    <a:pt x="4079" y="114705"/>
                  </a:lnTo>
                  <a:lnTo>
                    <a:pt x="6547" y="125566"/>
                  </a:lnTo>
                  <a:lnTo>
                    <a:pt x="9507" y="136163"/>
                  </a:lnTo>
                  <a:lnTo>
                    <a:pt x="13171" y="146212"/>
                  </a:lnTo>
                  <a:lnTo>
                    <a:pt x="17604" y="155599"/>
                  </a:lnTo>
                  <a:lnTo>
                    <a:pt x="22886" y="164209"/>
                  </a:lnTo>
                  <a:lnTo>
                    <a:pt x="29188" y="171847"/>
                  </a:lnTo>
                  <a:lnTo>
                    <a:pt x="36500" y="178489"/>
                  </a:lnTo>
                  <a:lnTo>
                    <a:pt x="44512" y="183780"/>
                  </a:lnTo>
                  <a:lnTo>
                    <a:pt x="52729" y="186979"/>
                  </a:lnTo>
                  <a:lnTo>
                    <a:pt x="60849" y="187869"/>
                  </a:lnTo>
                  <a:lnTo>
                    <a:pt x="68927" y="186687"/>
                  </a:lnTo>
                  <a:lnTo>
                    <a:pt x="77263" y="183842"/>
                  </a:lnTo>
                  <a:lnTo>
                    <a:pt x="86011" y="179742"/>
                  </a:lnTo>
                  <a:lnTo>
                    <a:pt x="94852" y="174568"/>
                  </a:lnTo>
                  <a:lnTo>
                    <a:pt x="103109" y="168281"/>
                  </a:lnTo>
                  <a:lnTo>
                    <a:pt x="110441" y="160945"/>
                  </a:lnTo>
                  <a:lnTo>
                    <a:pt x="116838" y="152734"/>
                  </a:lnTo>
                  <a:lnTo>
                    <a:pt x="122444" y="143844"/>
                  </a:lnTo>
                  <a:lnTo>
                    <a:pt x="127431" y="134451"/>
                  </a:lnTo>
                  <a:lnTo>
                    <a:pt x="131797" y="124532"/>
                  </a:lnTo>
                  <a:lnTo>
                    <a:pt x="135366" y="113888"/>
                  </a:lnTo>
                  <a:lnTo>
                    <a:pt x="138100" y="102472"/>
                  </a:lnTo>
                  <a:lnTo>
                    <a:pt x="139937" y="90535"/>
                  </a:lnTo>
                  <a:lnTo>
                    <a:pt x="140722" y="78522"/>
                  </a:lnTo>
                  <a:lnTo>
                    <a:pt x="140465" y="66705"/>
                  </a:lnTo>
                  <a:lnTo>
                    <a:pt x="139157" y="55330"/>
                  </a:lnTo>
                  <a:lnTo>
                    <a:pt x="136683" y="44691"/>
                  </a:lnTo>
                  <a:lnTo>
                    <a:pt x="133103" y="34880"/>
                  </a:lnTo>
                  <a:lnTo>
                    <a:pt x="128902" y="26111"/>
                  </a:lnTo>
                  <a:lnTo>
                    <a:pt x="124489" y="17956"/>
                  </a:lnTo>
                  <a:lnTo>
                    <a:pt x="119480" y="9698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78509" y="440093"/>
              <a:ext cx="174507" cy="198897"/>
            </a:xfrm>
            <a:custGeom>
              <a:avLst/>
              <a:gdLst/>
              <a:ahLst/>
              <a:cxnLst/>
              <a:rect l="0" t="0" r="0" b="0"/>
              <a:pathLst>
                <a:path w="174507" h="198897">
                  <a:moveTo>
                    <a:pt x="142921" y="23160"/>
                  </a:moveTo>
                  <a:lnTo>
                    <a:pt x="136986" y="17360"/>
                  </a:lnTo>
                  <a:lnTo>
                    <a:pt x="130781" y="12436"/>
                  </a:lnTo>
                  <a:lnTo>
                    <a:pt x="123681" y="7942"/>
                  </a:lnTo>
                  <a:lnTo>
                    <a:pt x="115568" y="4067"/>
                  </a:lnTo>
                  <a:lnTo>
                    <a:pt x="106273" y="1350"/>
                  </a:lnTo>
                  <a:lnTo>
                    <a:pt x="95835" y="0"/>
                  </a:lnTo>
                  <a:lnTo>
                    <a:pt x="84755" y="71"/>
                  </a:lnTo>
                  <a:lnTo>
                    <a:pt x="73866" y="1637"/>
                  </a:lnTo>
                  <a:lnTo>
                    <a:pt x="63623" y="4580"/>
                  </a:lnTo>
                  <a:lnTo>
                    <a:pt x="54122" y="8657"/>
                  </a:lnTo>
                  <a:lnTo>
                    <a:pt x="45281" y="13601"/>
                  </a:lnTo>
                  <a:lnTo>
                    <a:pt x="36969" y="19186"/>
                  </a:lnTo>
                  <a:lnTo>
                    <a:pt x="29216" y="25391"/>
                  </a:lnTo>
                  <a:lnTo>
                    <a:pt x="22221" y="32387"/>
                  </a:lnTo>
                  <a:lnTo>
                    <a:pt x="16034" y="40210"/>
                  </a:lnTo>
                  <a:lnTo>
                    <a:pt x="10724" y="48921"/>
                  </a:lnTo>
                  <a:lnTo>
                    <a:pt x="6455" y="58679"/>
                  </a:lnTo>
                  <a:lnTo>
                    <a:pt x="3219" y="69465"/>
                  </a:lnTo>
                  <a:lnTo>
                    <a:pt x="1028" y="80963"/>
                  </a:lnTo>
                  <a:lnTo>
                    <a:pt x="0" y="92673"/>
                  </a:lnTo>
                  <a:lnTo>
                    <a:pt x="89" y="104287"/>
                  </a:lnTo>
                  <a:lnTo>
                    <a:pt x="1284" y="115695"/>
                  </a:lnTo>
                  <a:lnTo>
                    <a:pt x="3680" y="126887"/>
                  </a:lnTo>
                  <a:lnTo>
                    <a:pt x="7218" y="137893"/>
                  </a:lnTo>
                  <a:lnTo>
                    <a:pt x="11711" y="148589"/>
                  </a:lnTo>
                  <a:lnTo>
                    <a:pt x="16944" y="158705"/>
                  </a:lnTo>
                  <a:lnTo>
                    <a:pt x="22730" y="168133"/>
                  </a:lnTo>
                  <a:lnTo>
                    <a:pt x="29241" y="176601"/>
                  </a:lnTo>
                  <a:lnTo>
                    <a:pt x="36976" y="183611"/>
                  </a:lnTo>
                  <a:lnTo>
                    <a:pt x="46108" y="189028"/>
                  </a:lnTo>
                  <a:lnTo>
                    <a:pt x="56513" y="193021"/>
                  </a:lnTo>
                  <a:lnTo>
                    <a:pt x="67946" y="195874"/>
                  </a:lnTo>
                  <a:lnTo>
                    <a:pt x="80149" y="197863"/>
                  </a:lnTo>
                  <a:lnTo>
                    <a:pt x="92579" y="198896"/>
                  </a:lnTo>
                  <a:lnTo>
                    <a:pt x="104456" y="198541"/>
                  </a:lnTo>
                  <a:lnTo>
                    <a:pt x="115401" y="196675"/>
                  </a:lnTo>
                  <a:lnTo>
                    <a:pt x="125391" y="193456"/>
                  </a:lnTo>
                  <a:lnTo>
                    <a:pt x="134570" y="189153"/>
                  </a:lnTo>
                  <a:lnTo>
                    <a:pt x="143107" y="184046"/>
                  </a:lnTo>
                  <a:lnTo>
                    <a:pt x="150869" y="178663"/>
                  </a:lnTo>
                  <a:lnTo>
                    <a:pt x="158165" y="173256"/>
                  </a:lnTo>
                  <a:lnTo>
                    <a:pt x="165641" y="167353"/>
                  </a:lnTo>
                  <a:lnTo>
                    <a:pt x="174506" y="160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10300" y="475288"/>
              <a:ext cx="205928" cy="145571"/>
            </a:xfrm>
            <a:custGeom>
              <a:avLst/>
              <a:gdLst/>
              <a:ahLst/>
              <a:cxnLst/>
              <a:rect l="0" t="0" r="0" b="0"/>
              <a:pathLst>
                <a:path w="205928" h="145571">
                  <a:moveTo>
                    <a:pt x="100643" y="40608"/>
                  </a:moveTo>
                  <a:lnTo>
                    <a:pt x="97642" y="31874"/>
                  </a:lnTo>
                  <a:lnTo>
                    <a:pt x="94219" y="24167"/>
                  </a:lnTo>
                  <a:lnTo>
                    <a:pt x="90019" y="16779"/>
                  </a:lnTo>
                  <a:lnTo>
                    <a:pt x="84946" y="10036"/>
                  </a:lnTo>
                  <a:lnTo>
                    <a:pt x="78816" y="4802"/>
                  </a:lnTo>
                  <a:lnTo>
                    <a:pt x="71637" y="1441"/>
                  </a:lnTo>
                  <a:lnTo>
                    <a:pt x="63722" y="0"/>
                  </a:lnTo>
                  <a:lnTo>
                    <a:pt x="55576" y="471"/>
                  </a:lnTo>
                  <a:lnTo>
                    <a:pt x="47513" y="2646"/>
                  </a:lnTo>
                  <a:lnTo>
                    <a:pt x="39815" y="6359"/>
                  </a:lnTo>
                  <a:lnTo>
                    <a:pt x="32798" y="11584"/>
                  </a:lnTo>
                  <a:lnTo>
                    <a:pt x="26563" y="18167"/>
                  </a:lnTo>
                  <a:lnTo>
                    <a:pt x="21038" y="25855"/>
                  </a:lnTo>
                  <a:lnTo>
                    <a:pt x="16085" y="34385"/>
                  </a:lnTo>
                  <a:lnTo>
                    <a:pt x="11568" y="43538"/>
                  </a:lnTo>
                  <a:lnTo>
                    <a:pt x="7533" y="53464"/>
                  </a:lnTo>
                  <a:lnTo>
                    <a:pt x="4193" y="64644"/>
                  </a:lnTo>
                  <a:lnTo>
                    <a:pt x="1622" y="77233"/>
                  </a:lnTo>
                  <a:lnTo>
                    <a:pt x="64" y="90773"/>
                  </a:lnTo>
                  <a:lnTo>
                    <a:pt x="0" y="104400"/>
                  </a:lnTo>
                  <a:lnTo>
                    <a:pt x="1559" y="117579"/>
                  </a:lnTo>
                  <a:lnTo>
                    <a:pt x="4725" y="129341"/>
                  </a:lnTo>
                  <a:lnTo>
                    <a:pt x="9517" y="138184"/>
                  </a:lnTo>
                  <a:lnTo>
                    <a:pt x="15772" y="143558"/>
                  </a:lnTo>
                  <a:lnTo>
                    <a:pt x="23056" y="145570"/>
                  </a:lnTo>
                  <a:lnTo>
                    <a:pt x="30774" y="144509"/>
                  </a:lnTo>
                  <a:lnTo>
                    <a:pt x="38547" y="140870"/>
                  </a:lnTo>
                  <a:lnTo>
                    <a:pt x="46051" y="135060"/>
                  </a:lnTo>
                  <a:lnTo>
                    <a:pt x="52937" y="127291"/>
                  </a:lnTo>
                  <a:lnTo>
                    <a:pt x="59085" y="117859"/>
                  </a:lnTo>
                  <a:lnTo>
                    <a:pt x="64551" y="107277"/>
                  </a:lnTo>
                  <a:lnTo>
                    <a:pt x="69465" y="96184"/>
                  </a:lnTo>
                  <a:lnTo>
                    <a:pt x="73975" y="85016"/>
                  </a:lnTo>
                  <a:lnTo>
                    <a:pt x="78697" y="75094"/>
                  </a:lnTo>
                  <a:lnTo>
                    <a:pt x="84310" y="69623"/>
                  </a:lnTo>
                  <a:lnTo>
                    <a:pt x="90126" y="69941"/>
                  </a:lnTo>
                  <a:lnTo>
                    <a:pt x="95228" y="74017"/>
                  </a:lnTo>
                  <a:lnTo>
                    <a:pt x="99815" y="80361"/>
                  </a:lnTo>
                  <a:lnTo>
                    <a:pt x="104453" y="88140"/>
                  </a:lnTo>
                  <a:lnTo>
                    <a:pt x="109470" y="96841"/>
                  </a:lnTo>
                  <a:lnTo>
                    <a:pt x="115107" y="105818"/>
                  </a:lnTo>
                  <a:lnTo>
                    <a:pt x="121629" y="114249"/>
                  </a:lnTo>
                  <a:lnTo>
                    <a:pt x="129083" y="121725"/>
                  </a:lnTo>
                  <a:lnTo>
                    <a:pt x="137355" y="127730"/>
                  </a:lnTo>
                  <a:lnTo>
                    <a:pt x="146276" y="131484"/>
                  </a:lnTo>
                  <a:lnTo>
                    <a:pt x="155672" y="132789"/>
                  </a:lnTo>
                  <a:lnTo>
                    <a:pt x="165145" y="132032"/>
                  </a:lnTo>
                  <a:lnTo>
                    <a:pt x="175107" y="129734"/>
                  </a:lnTo>
                  <a:lnTo>
                    <a:pt x="187549" y="124575"/>
                  </a:lnTo>
                  <a:lnTo>
                    <a:pt x="205927" y="114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19498" y="476614"/>
              <a:ext cx="144129" cy="134039"/>
            </a:xfrm>
            <a:custGeom>
              <a:avLst/>
              <a:gdLst/>
              <a:ahLst/>
              <a:cxnLst/>
              <a:rect l="0" t="0" r="0" b="0"/>
              <a:pathLst>
                <a:path w="144129" h="134039">
                  <a:moveTo>
                    <a:pt x="17787" y="70867"/>
                  </a:moveTo>
                  <a:lnTo>
                    <a:pt x="17786" y="82603"/>
                  </a:lnTo>
                  <a:lnTo>
                    <a:pt x="17786" y="93731"/>
                  </a:lnTo>
                  <a:lnTo>
                    <a:pt x="17765" y="105261"/>
                  </a:lnTo>
                  <a:lnTo>
                    <a:pt x="16964" y="114862"/>
                  </a:lnTo>
                  <a:lnTo>
                    <a:pt x="14819" y="119010"/>
                  </a:lnTo>
                  <a:lnTo>
                    <a:pt x="12126" y="117978"/>
                  </a:lnTo>
                  <a:lnTo>
                    <a:pt x="9218" y="113364"/>
                  </a:lnTo>
                  <a:lnTo>
                    <a:pt x="6332" y="106341"/>
                  </a:lnTo>
                  <a:lnTo>
                    <a:pt x="3804" y="97469"/>
                  </a:lnTo>
                  <a:lnTo>
                    <a:pt x="1792" y="87153"/>
                  </a:lnTo>
                  <a:lnTo>
                    <a:pt x="449" y="75908"/>
                  </a:lnTo>
                  <a:lnTo>
                    <a:pt x="0" y="64337"/>
                  </a:lnTo>
                  <a:lnTo>
                    <a:pt x="485" y="52804"/>
                  </a:lnTo>
                  <a:lnTo>
                    <a:pt x="1946" y="41614"/>
                  </a:lnTo>
                  <a:lnTo>
                    <a:pt x="4523" y="31096"/>
                  </a:lnTo>
                  <a:lnTo>
                    <a:pt x="8186" y="21368"/>
                  </a:lnTo>
                  <a:lnTo>
                    <a:pt x="12933" y="12853"/>
                  </a:lnTo>
                  <a:lnTo>
                    <a:pt x="18868" y="6335"/>
                  </a:lnTo>
                  <a:lnTo>
                    <a:pt x="25930" y="2069"/>
                  </a:lnTo>
                  <a:lnTo>
                    <a:pt x="33773" y="0"/>
                  </a:lnTo>
                  <a:lnTo>
                    <a:pt x="41875" y="41"/>
                  </a:lnTo>
                  <a:lnTo>
                    <a:pt x="49914" y="1923"/>
                  </a:lnTo>
                  <a:lnTo>
                    <a:pt x="57768" y="5438"/>
                  </a:lnTo>
                  <a:lnTo>
                    <a:pt x="65421" y="10529"/>
                  </a:lnTo>
                  <a:lnTo>
                    <a:pt x="72902" y="17023"/>
                  </a:lnTo>
                  <a:lnTo>
                    <a:pt x="80248" y="24651"/>
                  </a:lnTo>
                  <a:lnTo>
                    <a:pt x="87494" y="33140"/>
                  </a:lnTo>
                  <a:lnTo>
                    <a:pt x="94665" y="42257"/>
                  </a:lnTo>
                  <a:lnTo>
                    <a:pt x="101618" y="51819"/>
                  </a:lnTo>
                  <a:lnTo>
                    <a:pt x="108060" y="61690"/>
                  </a:lnTo>
                  <a:lnTo>
                    <a:pt x="113875" y="71770"/>
                  </a:lnTo>
                  <a:lnTo>
                    <a:pt x="119146" y="81920"/>
                  </a:lnTo>
                  <a:lnTo>
                    <a:pt x="124696" y="93164"/>
                  </a:lnTo>
                  <a:lnTo>
                    <a:pt x="132129" y="108723"/>
                  </a:lnTo>
                  <a:lnTo>
                    <a:pt x="144128" y="134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74155" y="315854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2875" y="11502"/>
                  </a:lnTo>
                  <a:lnTo>
                    <a:pt x="5343" y="21372"/>
                  </a:lnTo>
                  <a:lnTo>
                    <a:pt x="7709" y="30836"/>
                  </a:ln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17355" y="315854"/>
              <a:ext cx="9485" cy="294799"/>
            </a:xfrm>
            <a:custGeom>
              <a:avLst/>
              <a:gdLst/>
              <a:ahLst/>
              <a:cxnLst/>
              <a:rect l="0" t="0" r="0" b="0"/>
              <a:pathLst>
                <a:path w="9485" h="294799">
                  <a:moveTo>
                    <a:pt x="9484" y="0"/>
                  </a:moveTo>
                  <a:lnTo>
                    <a:pt x="9484" y="11736"/>
                  </a:lnTo>
                  <a:lnTo>
                    <a:pt x="9484" y="22865"/>
                  </a:lnTo>
                  <a:lnTo>
                    <a:pt x="9484" y="34463"/>
                  </a:lnTo>
                  <a:lnTo>
                    <a:pt x="9484" y="46624"/>
                  </a:lnTo>
                  <a:lnTo>
                    <a:pt x="9484" y="59284"/>
                  </a:lnTo>
                  <a:lnTo>
                    <a:pt x="9480" y="72340"/>
                  </a:lnTo>
                  <a:lnTo>
                    <a:pt x="9307" y="85692"/>
                  </a:lnTo>
                  <a:lnTo>
                    <a:pt x="8658" y="99257"/>
                  </a:lnTo>
                  <a:lnTo>
                    <a:pt x="7410" y="112972"/>
                  </a:lnTo>
                  <a:lnTo>
                    <a:pt x="5757" y="126791"/>
                  </a:lnTo>
                  <a:lnTo>
                    <a:pt x="4109" y="140681"/>
                  </a:lnTo>
                  <a:lnTo>
                    <a:pt x="2706" y="154625"/>
                  </a:lnTo>
                  <a:lnTo>
                    <a:pt x="1613" y="168769"/>
                  </a:lnTo>
                  <a:lnTo>
                    <a:pt x="805" y="183410"/>
                  </a:lnTo>
                  <a:lnTo>
                    <a:pt x="232" y="198662"/>
                  </a:lnTo>
                  <a:lnTo>
                    <a:pt x="0" y="214160"/>
                  </a:lnTo>
                  <a:lnTo>
                    <a:pt x="369" y="229185"/>
                  </a:lnTo>
                  <a:lnTo>
                    <a:pt x="1426" y="243350"/>
                  </a:lnTo>
                  <a:lnTo>
                    <a:pt x="2958" y="256173"/>
                  </a:lnTo>
                  <a:lnTo>
                    <a:pt x="4683" y="268169"/>
                  </a:lnTo>
                  <a:lnTo>
                    <a:pt x="6753" y="280387"/>
                  </a:lnTo>
                  <a:lnTo>
                    <a:pt x="948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00497" y="41061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11" y="2867"/>
                  </a:lnTo>
                  <a:lnTo>
                    <a:pt x="165942" y="5009"/>
                  </a:lnTo>
                  <a:lnTo>
                    <a:pt x="153052" y="6616"/>
                  </a:lnTo>
                  <a:lnTo>
                    <a:pt x="139204" y="7970"/>
                  </a:lnTo>
                  <a:lnTo>
                    <a:pt x="124875" y="9466"/>
                  </a:lnTo>
                  <a:lnTo>
                    <a:pt x="110401" y="11313"/>
                  </a:lnTo>
                  <a:lnTo>
                    <a:pt x="95778" y="13380"/>
                  </a:lnTo>
                  <a:lnTo>
                    <a:pt x="80755" y="15312"/>
                  </a:lnTo>
                  <a:lnTo>
                    <a:pt x="65230" y="16908"/>
                  </a:lnTo>
                  <a:lnTo>
                    <a:pt x="49986" y="18135"/>
                  </a:lnTo>
                  <a:lnTo>
                    <a:pt x="35107" y="19165"/>
                  </a:lnTo>
                  <a:lnTo>
                    <a:pt x="19284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4279" y="221520"/>
              <a:ext cx="210571" cy="399662"/>
            </a:xfrm>
            <a:custGeom>
              <a:avLst/>
              <a:gdLst/>
              <a:ahLst/>
              <a:cxnLst/>
              <a:rect l="0" t="0" r="0" b="0"/>
              <a:pathLst>
                <a:path w="210571" h="399662">
                  <a:moveTo>
                    <a:pt x="0" y="399661"/>
                  </a:moveTo>
                  <a:lnTo>
                    <a:pt x="2867" y="390726"/>
                  </a:lnTo>
                  <a:lnTo>
                    <a:pt x="5009" y="381098"/>
                  </a:lnTo>
                  <a:lnTo>
                    <a:pt x="6612" y="369806"/>
                  </a:lnTo>
                  <a:lnTo>
                    <a:pt x="7793" y="356966"/>
                  </a:lnTo>
                  <a:lnTo>
                    <a:pt x="8641" y="342838"/>
                  </a:lnTo>
                  <a:lnTo>
                    <a:pt x="9239" y="327709"/>
                  </a:lnTo>
                  <a:lnTo>
                    <a:pt x="9653" y="311675"/>
                  </a:lnTo>
                  <a:lnTo>
                    <a:pt x="9937" y="294638"/>
                  </a:lnTo>
                  <a:lnTo>
                    <a:pt x="10126" y="276641"/>
                  </a:lnTo>
                  <a:lnTo>
                    <a:pt x="10084" y="258322"/>
                  </a:lnTo>
                  <a:lnTo>
                    <a:pt x="9524" y="240784"/>
                  </a:lnTo>
                  <a:lnTo>
                    <a:pt x="8334" y="224574"/>
                  </a:lnTo>
                  <a:lnTo>
                    <a:pt x="6722" y="209402"/>
                  </a:lnTo>
                  <a:lnTo>
                    <a:pt x="5100" y="194452"/>
                  </a:lnTo>
                  <a:lnTo>
                    <a:pt x="3715" y="179205"/>
                  </a:lnTo>
                  <a:lnTo>
                    <a:pt x="2634" y="163487"/>
                  </a:lnTo>
                  <a:lnTo>
                    <a:pt x="1834" y="147309"/>
                  </a:lnTo>
                  <a:lnTo>
                    <a:pt x="1266" y="130748"/>
                  </a:lnTo>
                  <a:lnTo>
                    <a:pt x="1038" y="113895"/>
                  </a:lnTo>
                  <a:lnTo>
                    <a:pt x="1409" y="96829"/>
                  </a:lnTo>
                  <a:lnTo>
                    <a:pt x="2468" y="79616"/>
                  </a:lnTo>
                  <a:lnTo>
                    <a:pt x="3992" y="62465"/>
                  </a:lnTo>
                  <a:lnTo>
                    <a:pt x="5553" y="45718"/>
                  </a:lnTo>
                  <a:lnTo>
                    <a:pt x="6911" y="29558"/>
                  </a:lnTo>
                  <a:lnTo>
                    <a:pt x="8513" y="15125"/>
                  </a:lnTo>
                  <a:lnTo>
                    <a:pt x="12315" y="4885"/>
                  </a:lnTo>
                  <a:lnTo>
                    <a:pt x="18968" y="77"/>
                  </a:lnTo>
                  <a:lnTo>
                    <a:pt x="26459" y="0"/>
                  </a:lnTo>
                  <a:lnTo>
                    <a:pt x="33969" y="3375"/>
                  </a:lnTo>
                  <a:lnTo>
                    <a:pt x="41354" y="8951"/>
                  </a:lnTo>
                  <a:lnTo>
                    <a:pt x="48626" y="15644"/>
                  </a:lnTo>
                  <a:lnTo>
                    <a:pt x="55810" y="22801"/>
                  </a:lnTo>
                  <a:lnTo>
                    <a:pt x="62769" y="30262"/>
                  </a:lnTo>
                  <a:lnTo>
                    <a:pt x="69215" y="38200"/>
                  </a:lnTo>
                  <a:lnTo>
                    <a:pt x="75035" y="46707"/>
                  </a:lnTo>
                  <a:lnTo>
                    <a:pt x="80435" y="56070"/>
                  </a:lnTo>
                  <a:lnTo>
                    <a:pt x="85828" y="66808"/>
                  </a:lnTo>
                  <a:lnTo>
                    <a:pt x="91454" y="79070"/>
                  </a:lnTo>
                  <a:lnTo>
                    <a:pt x="97218" y="92375"/>
                  </a:lnTo>
                  <a:lnTo>
                    <a:pt x="102787" y="105837"/>
                  </a:lnTo>
                  <a:lnTo>
                    <a:pt x="107983" y="118934"/>
                  </a:lnTo>
                  <a:lnTo>
                    <a:pt x="112948" y="131828"/>
                  </a:lnTo>
                  <a:lnTo>
                    <a:pt x="118041" y="145157"/>
                  </a:lnTo>
                  <a:lnTo>
                    <a:pt x="123463" y="159263"/>
                  </a:lnTo>
                  <a:lnTo>
                    <a:pt x="129087" y="173857"/>
                  </a:lnTo>
                  <a:lnTo>
                    <a:pt x="134563" y="188207"/>
                  </a:lnTo>
                  <a:lnTo>
                    <a:pt x="139696" y="201905"/>
                  </a:lnTo>
                  <a:lnTo>
                    <a:pt x="144619" y="215036"/>
                  </a:lnTo>
                  <a:lnTo>
                    <a:pt x="149683" y="227994"/>
                  </a:lnTo>
                  <a:lnTo>
                    <a:pt x="155087" y="241039"/>
                  </a:lnTo>
                  <a:lnTo>
                    <a:pt x="160698" y="254105"/>
                  </a:lnTo>
                  <a:lnTo>
                    <a:pt x="166166" y="266890"/>
                  </a:lnTo>
                  <a:lnTo>
                    <a:pt x="171289" y="279238"/>
                  </a:lnTo>
                  <a:lnTo>
                    <a:pt x="176034" y="291141"/>
                  </a:lnTo>
                  <a:lnTo>
                    <a:pt x="180448" y="302667"/>
                  </a:lnTo>
                  <a:lnTo>
                    <a:pt x="184601" y="313897"/>
                  </a:lnTo>
                  <a:lnTo>
                    <a:pt x="188601" y="324839"/>
                  </a:lnTo>
                  <a:lnTo>
                    <a:pt x="193085" y="336708"/>
                  </a:lnTo>
                  <a:lnTo>
                    <a:pt x="199568" y="352785"/>
                  </a:lnTo>
                  <a:lnTo>
                    <a:pt x="210570" y="378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336" y="479698"/>
              <a:ext cx="126343" cy="4613"/>
            </a:xfrm>
            <a:custGeom>
              <a:avLst/>
              <a:gdLst/>
              <a:ahLst/>
              <a:cxnLst/>
              <a:rect l="0" t="0" r="0" b="0"/>
              <a:pathLst>
                <a:path w="126343" h="4613">
                  <a:moveTo>
                    <a:pt x="126342" y="4612"/>
                  </a:moveTo>
                  <a:lnTo>
                    <a:pt x="117541" y="1813"/>
                  </a:lnTo>
                  <a:lnTo>
                    <a:pt x="109194" y="311"/>
                  </a:lnTo>
                  <a:lnTo>
                    <a:pt x="100491" y="0"/>
                  </a:lnTo>
                  <a:lnTo>
                    <a:pt x="91197" y="506"/>
                  </a:lnTo>
                  <a:lnTo>
                    <a:pt x="81054" y="1326"/>
                  </a:lnTo>
                  <a:lnTo>
                    <a:pt x="70018" y="2141"/>
                  </a:lnTo>
                  <a:lnTo>
                    <a:pt x="58422" y="2827"/>
                  </a:lnTo>
                  <a:lnTo>
                    <a:pt x="45529" y="3429"/>
                  </a:lnTo>
                  <a:lnTo>
                    <a:pt x="27970" y="399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05906" y="273740"/>
              <a:ext cx="200043" cy="312332"/>
            </a:xfrm>
            <a:custGeom>
              <a:avLst/>
              <a:gdLst/>
              <a:ahLst/>
              <a:cxnLst/>
              <a:rect l="0" t="0" r="0" b="0"/>
              <a:pathLst>
                <a:path w="200043" h="31233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7"/>
                  </a:lnTo>
                  <a:lnTo>
                    <a:pt x="0" y="93912"/>
                  </a:lnTo>
                  <a:lnTo>
                    <a:pt x="0" y="109585"/>
                  </a:lnTo>
                  <a:lnTo>
                    <a:pt x="5" y="126377"/>
                  </a:lnTo>
                  <a:lnTo>
                    <a:pt x="178" y="143907"/>
                  </a:lnTo>
                  <a:lnTo>
                    <a:pt x="826" y="161373"/>
                  </a:lnTo>
                  <a:lnTo>
                    <a:pt x="2075" y="178308"/>
                  </a:lnTo>
                  <a:lnTo>
                    <a:pt x="3727" y="194595"/>
                  </a:lnTo>
                  <a:lnTo>
                    <a:pt x="5376" y="210292"/>
                  </a:lnTo>
                  <a:lnTo>
                    <a:pt x="6783" y="225511"/>
                  </a:lnTo>
                  <a:lnTo>
                    <a:pt x="8049" y="240205"/>
                  </a:lnTo>
                  <a:lnTo>
                    <a:pt x="9505" y="254167"/>
                  </a:lnTo>
                  <a:lnTo>
                    <a:pt x="11345" y="267334"/>
                  </a:lnTo>
                  <a:lnTo>
                    <a:pt x="13921" y="279466"/>
                  </a:lnTo>
                  <a:lnTo>
                    <a:pt x="17794" y="290090"/>
                  </a:lnTo>
                  <a:lnTo>
                    <a:pt x="23148" y="299073"/>
                  </a:lnTo>
                  <a:lnTo>
                    <a:pt x="29847" y="306104"/>
                  </a:lnTo>
                  <a:lnTo>
                    <a:pt x="37632" y="310554"/>
                  </a:lnTo>
                  <a:lnTo>
                    <a:pt x="46242" y="312331"/>
                  </a:lnTo>
                  <a:lnTo>
                    <a:pt x="55614" y="312103"/>
                  </a:lnTo>
                  <a:lnTo>
                    <a:pt x="65882" y="310971"/>
                  </a:lnTo>
                  <a:lnTo>
                    <a:pt x="77042" y="309660"/>
                  </a:lnTo>
                  <a:lnTo>
                    <a:pt x="88806" y="308329"/>
                  </a:lnTo>
                  <a:lnTo>
                    <a:pt x="100702" y="306764"/>
                  </a:lnTo>
                  <a:lnTo>
                    <a:pt x="112449" y="304831"/>
                  </a:lnTo>
                  <a:lnTo>
                    <a:pt x="124117" y="302687"/>
                  </a:lnTo>
                  <a:lnTo>
                    <a:pt x="136017" y="300693"/>
                  </a:lnTo>
                  <a:lnTo>
                    <a:pt x="148302" y="299052"/>
                  </a:lnTo>
                  <a:lnTo>
                    <a:pt x="160378" y="297793"/>
                  </a:lnTo>
                  <a:lnTo>
                    <a:pt x="172174" y="296736"/>
                  </a:lnTo>
                  <a:lnTo>
                    <a:pt x="184729" y="295790"/>
                  </a:lnTo>
                  <a:lnTo>
                    <a:pt x="20004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6472" y="273740"/>
              <a:ext cx="303675" cy="284811"/>
            </a:xfrm>
            <a:custGeom>
              <a:avLst/>
              <a:gdLst/>
              <a:ahLst/>
              <a:cxnLst/>
              <a:rect l="0" t="0" r="0" b="0"/>
              <a:pathLst>
                <a:path w="303675" h="284811">
                  <a:moveTo>
                    <a:pt x="9476" y="52643"/>
                  </a:moveTo>
                  <a:lnTo>
                    <a:pt x="6609" y="64378"/>
                  </a:lnTo>
                  <a:lnTo>
                    <a:pt x="4467" y="75507"/>
                  </a:lnTo>
                  <a:lnTo>
                    <a:pt x="2864" y="87105"/>
                  </a:lnTo>
                  <a:lnTo>
                    <a:pt x="1684" y="99266"/>
                  </a:lnTo>
                  <a:lnTo>
                    <a:pt x="835" y="111926"/>
                  </a:lnTo>
                  <a:lnTo>
                    <a:pt x="242" y="124978"/>
                  </a:lnTo>
                  <a:lnTo>
                    <a:pt x="0" y="138157"/>
                  </a:lnTo>
                  <a:lnTo>
                    <a:pt x="365" y="151074"/>
                  </a:lnTo>
                  <a:lnTo>
                    <a:pt x="1424" y="163536"/>
                  </a:lnTo>
                  <a:lnTo>
                    <a:pt x="3119" y="175529"/>
                  </a:lnTo>
                  <a:lnTo>
                    <a:pt x="5328" y="187123"/>
                  </a:lnTo>
                  <a:lnTo>
                    <a:pt x="7934" y="198401"/>
                  </a:lnTo>
                  <a:lnTo>
                    <a:pt x="11158" y="209281"/>
                  </a:lnTo>
                  <a:lnTo>
                    <a:pt x="15532" y="219521"/>
                  </a:lnTo>
                  <a:lnTo>
                    <a:pt x="21254" y="229028"/>
                  </a:lnTo>
                  <a:lnTo>
                    <a:pt x="28217" y="237379"/>
                  </a:lnTo>
                  <a:lnTo>
                    <a:pt x="36186" y="243778"/>
                  </a:lnTo>
                  <a:lnTo>
                    <a:pt x="44913" y="247957"/>
                  </a:lnTo>
                  <a:lnTo>
                    <a:pt x="54027" y="249796"/>
                  </a:lnTo>
                  <a:lnTo>
                    <a:pt x="63057" y="249068"/>
                  </a:lnTo>
                  <a:lnTo>
                    <a:pt x="71750" y="245910"/>
                  </a:lnTo>
                  <a:lnTo>
                    <a:pt x="79890" y="240724"/>
                  </a:lnTo>
                  <a:lnTo>
                    <a:pt x="87210" y="233973"/>
                  </a:lnTo>
                  <a:lnTo>
                    <a:pt x="93658" y="226068"/>
                  </a:lnTo>
                  <a:lnTo>
                    <a:pt x="99497" y="217342"/>
                  </a:lnTo>
                  <a:lnTo>
                    <a:pt x="105194" y="208041"/>
                  </a:lnTo>
                  <a:lnTo>
                    <a:pt x="111032" y="198370"/>
                  </a:lnTo>
                  <a:lnTo>
                    <a:pt x="117109" y="189439"/>
                  </a:lnTo>
                  <a:lnTo>
                    <a:pt x="123422" y="183177"/>
                  </a:lnTo>
                  <a:lnTo>
                    <a:pt x="129926" y="180425"/>
                  </a:lnTo>
                  <a:lnTo>
                    <a:pt x="136414" y="181192"/>
                  </a:lnTo>
                  <a:lnTo>
                    <a:pt x="142536" y="185204"/>
                  </a:lnTo>
                  <a:lnTo>
                    <a:pt x="148131" y="191936"/>
                  </a:lnTo>
                  <a:lnTo>
                    <a:pt x="153209" y="200620"/>
                  </a:lnTo>
                  <a:lnTo>
                    <a:pt x="157853" y="210401"/>
                  </a:lnTo>
                  <a:lnTo>
                    <a:pt x="162168" y="220697"/>
                  </a:lnTo>
                  <a:lnTo>
                    <a:pt x="166405" y="231043"/>
                  </a:lnTo>
                  <a:lnTo>
                    <a:pt x="170945" y="240989"/>
                  </a:lnTo>
                  <a:lnTo>
                    <a:pt x="175971" y="250338"/>
                  </a:lnTo>
                  <a:lnTo>
                    <a:pt x="181655" y="258939"/>
                  </a:lnTo>
                  <a:lnTo>
                    <a:pt x="188228" y="266578"/>
                  </a:lnTo>
                  <a:lnTo>
                    <a:pt x="195726" y="273230"/>
                  </a:lnTo>
                  <a:lnTo>
                    <a:pt x="204032" y="278698"/>
                  </a:lnTo>
                  <a:lnTo>
                    <a:pt x="212979" y="282550"/>
                  </a:lnTo>
                  <a:lnTo>
                    <a:pt x="222398" y="284683"/>
                  </a:lnTo>
                  <a:lnTo>
                    <a:pt x="231992" y="284810"/>
                  </a:lnTo>
                  <a:lnTo>
                    <a:pt x="241353" y="282318"/>
                  </a:lnTo>
                  <a:lnTo>
                    <a:pt x="250271" y="277125"/>
                  </a:lnTo>
                  <a:lnTo>
                    <a:pt x="258563" y="269740"/>
                  </a:lnTo>
                  <a:lnTo>
                    <a:pt x="265987" y="260965"/>
                  </a:lnTo>
                  <a:lnTo>
                    <a:pt x="272498" y="251402"/>
                  </a:lnTo>
                  <a:lnTo>
                    <a:pt x="278210" y="241410"/>
                  </a:lnTo>
                  <a:lnTo>
                    <a:pt x="283290" y="231184"/>
                  </a:lnTo>
                  <a:lnTo>
                    <a:pt x="287892" y="220826"/>
                  </a:lnTo>
                  <a:lnTo>
                    <a:pt x="291984" y="210227"/>
                  </a:lnTo>
                  <a:lnTo>
                    <a:pt x="295362" y="199112"/>
                  </a:lnTo>
                  <a:lnTo>
                    <a:pt x="297967" y="187368"/>
                  </a:lnTo>
                  <a:lnTo>
                    <a:pt x="299888" y="175038"/>
                  </a:lnTo>
                  <a:lnTo>
                    <a:pt x="301260" y="162228"/>
                  </a:lnTo>
                  <a:lnTo>
                    <a:pt x="302220" y="149053"/>
                  </a:lnTo>
                  <a:lnTo>
                    <a:pt x="302883" y="135612"/>
                  </a:lnTo>
                  <a:lnTo>
                    <a:pt x="303336" y="121983"/>
                  </a:lnTo>
                  <a:lnTo>
                    <a:pt x="303639" y="108223"/>
                  </a:lnTo>
                  <a:lnTo>
                    <a:pt x="303674" y="94373"/>
                  </a:lnTo>
                  <a:lnTo>
                    <a:pt x="303165" y="80462"/>
                  </a:lnTo>
                  <a:lnTo>
                    <a:pt x="302010" y="66523"/>
                  </a:lnTo>
                  <a:lnTo>
                    <a:pt x="300412" y="52983"/>
                  </a:lnTo>
                  <a:lnTo>
                    <a:pt x="298634" y="39226"/>
                  </a:lnTo>
                  <a:lnTo>
                    <a:pt x="296519" y="22926"/>
                  </a:lnTo>
                  <a:lnTo>
                    <a:pt x="2937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4974" y="267640"/>
              <a:ext cx="136871" cy="290371"/>
            </a:xfrm>
            <a:custGeom>
              <a:avLst/>
              <a:gdLst/>
              <a:ahLst/>
              <a:cxnLst/>
              <a:rect l="0" t="0" r="0" b="0"/>
              <a:pathLst>
                <a:path w="136871" h="290371">
                  <a:moveTo>
                    <a:pt x="0" y="290370"/>
                  </a:moveTo>
                  <a:lnTo>
                    <a:pt x="0" y="275768"/>
                  </a:lnTo>
                  <a:lnTo>
                    <a:pt x="0" y="262497"/>
                  </a:lnTo>
                  <a:lnTo>
                    <a:pt x="0" y="249296"/>
                  </a:lnTo>
                  <a:lnTo>
                    <a:pt x="0" y="235954"/>
                  </a:lnTo>
                  <a:lnTo>
                    <a:pt x="0" y="222445"/>
                  </a:lnTo>
                  <a:lnTo>
                    <a:pt x="0" y="208792"/>
                  </a:lnTo>
                  <a:lnTo>
                    <a:pt x="0" y="195026"/>
                  </a:lnTo>
                  <a:lnTo>
                    <a:pt x="0" y="181176"/>
                  </a:lnTo>
                  <a:lnTo>
                    <a:pt x="5" y="167263"/>
                  </a:lnTo>
                  <a:lnTo>
                    <a:pt x="177" y="153140"/>
                  </a:lnTo>
                  <a:lnTo>
                    <a:pt x="825" y="138514"/>
                  </a:lnTo>
                  <a:lnTo>
                    <a:pt x="2074" y="123263"/>
                  </a:lnTo>
                  <a:lnTo>
                    <a:pt x="3727" y="107426"/>
                  </a:lnTo>
                  <a:lnTo>
                    <a:pt x="5375" y="91110"/>
                  </a:lnTo>
                  <a:lnTo>
                    <a:pt x="6782" y="74437"/>
                  </a:lnTo>
                  <a:lnTo>
                    <a:pt x="8048" y="57835"/>
                  </a:lnTo>
                  <a:lnTo>
                    <a:pt x="9504" y="41994"/>
                  </a:lnTo>
                  <a:lnTo>
                    <a:pt x="11341" y="27255"/>
                  </a:lnTo>
                  <a:lnTo>
                    <a:pt x="13766" y="14416"/>
                  </a:lnTo>
                  <a:lnTo>
                    <a:pt x="17802" y="5021"/>
                  </a:lnTo>
                  <a:lnTo>
                    <a:pt x="23745" y="142"/>
                  </a:lnTo>
                  <a:lnTo>
                    <a:pt x="30204" y="0"/>
                  </a:lnTo>
                  <a:lnTo>
                    <a:pt x="36738" y="3865"/>
                  </a:lnTo>
                  <a:lnTo>
                    <a:pt x="43163" y="10780"/>
                  </a:lnTo>
                  <a:lnTo>
                    <a:pt x="49191" y="19905"/>
                  </a:lnTo>
                  <a:lnTo>
                    <a:pt x="54700" y="30589"/>
                  </a:lnTo>
                  <a:lnTo>
                    <a:pt x="59875" y="42351"/>
                  </a:lnTo>
                  <a:lnTo>
                    <a:pt x="65110" y="54852"/>
                  </a:lnTo>
                  <a:lnTo>
                    <a:pt x="70627" y="67857"/>
                  </a:lnTo>
                  <a:lnTo>
                    <a:pt x="76315" y="81201"/>
                  </a:lnTo>
                  <a:lnTo>
                    <a:pt x="81834" y="94774"/>
                  </a:lnTo>
                  <a:lnTo>
                    <a:pt x="86991" y="108497"/>
                  </a:lnTo>
                  <a:lnTo>
                    <a:pt x="91760" y="122154"/>
                  </a:lnTo>
                  <a:lnTo>
                    <a:pt x="96189" y="135405"/>
                  </a:lnTo>
                  <a:lnTo>
                    <a:pt x="100352" y="148097"/>
                  </a:lnTo>
                  <a:lnTo>
                    <a:pt x="104317" y="160247"/>
                  </a:lnTo>
                  <a:lnTo>
                    <a:pt x="108139" y="171948"/>
                  </a:lnTo>
                  <a:lnTo>
                    <a:pt x="111862" y="183302"/>
                  </a:lnTo>
                  <a:lnTo>
                    <a:pt x="115517" y="194403"/>
                  </a:lnTo>
                  <a:lnTo>
                    <a:pt x="119124" y="205325"/>
                  </a:lnTo>
                  <a:lnTo>
                    <a:pt x="122694" y="216107"/>
                  </a:lnTo>
                  <a:lnTo>
                    <a:pt x="126087" y="226334"/>
                  </a:lnTo>
                  <a:lnTo>
                    <a:pt x="129347" y="236151"/>
                  </a:lnTo>
                  <a:lnTo>
                    <a:pt x="132759" y="246419"/>
                  </a:lnTo>
                  <a:lnTo>
                    <a:pt x="136870" y="258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5502" y="431174"/>
              <a:ext cx="84229" cy="32080"/>
            </a:xfrm>
            <a:custGeom>
              <a:avLst/>
              <a:gdLst/>
              <a:ahLst/>
              <a:cxnLst/>
              <a:rect l="0" t="0" r="0" b="0"/>
              <a:pathLst>
                <a:path w="84229" h="32080">
                  <a:moveTo>
                    <a:pt x="84228" y="32079"/>
                  </a:moveTo>
                  <a:lnTo>
                    <a:pt x="78294" y="26212"/>
                  </a:lnTo>
                  <a:lnTo>
                    <a:pt x="72088" y="20647"/>
                  </a:lnTo>
                  <a:lnTo>
                    <a:pt x="64993" y="14862"/>
                  </a:lnTo>
                  <a:lnTo>
                    <a:pt x="57053" y="9300"/>
                  </a:lnTo>
                  <a:lnTo>
                    <a:pt x="48406" y="4915"/>
                  </a:lnTo>
                  <a:lnTo>
                    <a:pt x="39225" y="2142"/>
                  </a:lnTo>
                  <a:lnTo>
                    <a:pt x="30109" y="772"/>
                  </a:lnTo>
                  <a:lnTo>
                    <a:pt x="21176" y="76"/>
                  </a:lnTo>
                  <a:lnTo>
                    <a:pt x="11643" y="0"/>
                  </a:lnTo>
                  <a:lnTo>
                    <a:pt x="0" y="4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63958" y="263212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23" y="52171"/>
                  </a:lnTo>
                  <a:lnTo>
                    <a:pt x="32861" y="60243"/>
                  </a:lnTo>
                  <a:lnTo>
                    <a:pt x="38707" y="68581"/>
                  </a:lnTo>
                  <a:lnTo>
                    <a:pt x="44971" y="79033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4487" y="221098"/>
              <a:ext cx="115814" cy="389555"/>
            </a:xfrm>
            <a:custGeom>
              <a:avLst/>
              <a:gdLst/>
              <a:ahLst/>
              <a:cxnLst/>
              <a:rect l="0" t="0" r="0" b="0"/>
              <a:pathLst>
                <a:path w="115814" h="389555">
                  <a:moveTo>
                    <a:pt x="115813" y="0"/>
                  </a:moveTo>
                  <a:lnTo>
                    <a:pt x="112880" y="8801"/>
                  </a:lnTo>
                  <a:lnTo>
                    <a:pt x="110097" y="17148"/>
                  </a:lnTo>
                  <a:lnTo>
                    <a:pt x="107193" y="25851"/>
                  </a:lnTo>
                  <a:lnTo>
                    <a:pt x="103980" y="35145"/>
                  </a:lnTo>
                  <a:lnTo>
                    <a:pt x="100166" y="45288"/>
                  </a:lnTo>
                  <a:lnTo>
                    <a:pt x="95654" y="56334"/>
                  </a:lnTo>
                  <a:lnTo>
                    <a:pt x="90663" y="68173"/>
                  </a:lnTo>
                  <a:lnTo>
                    <a:pt x="85624" y="80643"/>
                  </a:lnTo>
                  <a:lnTo>
                    <a:pt x="80792" y="93581"/>
                  </a:lnTo>
                  <a:lnTo>
                    <a:pt x="76245" y="106691"/>
                  </a:lnTo>
                  <a:lnTo>
                    <a:pt x="71964" y="119565"/>
                  </a:lnTo>
                  <a:lnTo>
                    <a:pt x="67902" y="132004"/>
                  </a:lnTo>
                  <a:lnTo>
                    <a:pt x="64003" y="144153"/>
                  </a:lnTo>
                  <a:lnTo>
                    <a:pt x="60226" y="156384"/>
                  </a:lnTo>
                  <a:lnTo>
                    <a:pt x="56533" y="168908"/>
                  </a:lnTo>
                  <a:lnTo>
                    <a:pt x="52898" y="181609"/>
                  </a:lnTo>
                  <a:lnTo>
                    <a:pt x="49305" y="194143"/>
                  </a:lnTo>
                  <a:lnTo>
                    <a:pt x="45739" y="206326"/>
                  </a:lnTo>
                  <a:lnTo>
                    <a:pt x="42191" y="218458"/>
                  </a:lnTo>
                  <a:lnTo>
                    <a:pt x="38655" y="231202"/>
                  </a:lnTo>
                  <a:lnTo>
                    <a:pt x="35129" y="244890"/>
                  </a:lnTo>
                  <a:lnTo>
                    <a:pt x="31608" y="259525"/>
                  </a:lnTo>
                  <a:lnTo>
                    <a:pt x="28091" y="274960"/>
                  </a:lnTo>
                  <a:lnTo>
                    <a:pt x="24576" y="291005"/>
                  </a:lnTo>
                  <a:lnTo>
                    <a:pt x="21063" y="307169"/>
                  </a:lnTo>
                  <a:lnTo>
                    <a:pt x="17552" y="322707"/>
                  </a:lnTo>
                  <a:lnTo>
                    <a:pt x="14045" y="337250"/>
                  </a:lnTo>
                  <a:lnTo>
                    <a:pt x="10695" y="350342"/>
                  </a:lnTo>
                  <a:lnTo>
                    <a:pt x="7470" y="362556"/>
                  </a:lnTo>
                  <a:lnTo>
                    <a:pt x="4085" y="37495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9243" y="272548"/>
              <a:ext cx="253688" cy="268665"/>
            </a:xfrm>
            <a:custGeom>
              <a:avLst/>
              <a:gdLst/>
              <a:ahLst/>
              <a:cxnLst/>
              <a:rect l="0" t="0" r="0" b="0"/>
              <a:pathLst>
                <a:path w="253688" h="268665">
                  <a:moveTo>
                    <a:pt x="200042" y="11721"/>
                  </a:moveTo>
                  <a:lnTo>
                    <a:pt x="188374" y="6054"/>
                  </a:lnTo>
                  <a:lnTo>
                    <a:pt x="177885" y="2411"/>
                  </a:lnTo>
                  <a:lnTo>
                    <a:pt x="167583" y="501"/>
                  </a:lnTo>
                  <a:lnTo>
                    <a:pt x="157282" y="0"/>
                  </a:lnTo>
                  <a:lnTo>
                    <a:pt x="146938" y="619"/>
                  </a:lnTo>
                  <a:lnTo>
                    <a:pt x="136553" y="2095"/>
                  </a:lnTo>
                  <a:lnTo>
                    <a:pt x="126298" y="4363"/>
                  </a:lnTo>
                  <a:lnTo>
                    <a:pt x="116488" y="7550"/>
                  </a:lnTo>
                  <a:lnTo>
                    <a:pt x="107261" y="11652"/>
                  </a:lnTo>
                  <a:lnTo>
                    <a:pt x="98592" y="16540"/>
                  </a:lnTo>
                  <a:lnTo>
                    <a:pt x="90382" y="22044"/>
                  </a:lnTo>
                  <a:lnTo>
                    <a:pt x="82530" y="28012"/>
                  </a:lnTo>
                  <a:lnTo>
                    <a:pt x="75103" y="34476"/>
                  </a:lnTo>
                  <a:lnTo>
                    <a:pt x="68334" y="41648"/>
                  </a:lnTo>
                  <a:lnTo>
                    <a:pt x="62316" y="49574"/>
                  </a:lnTo>
                  <a:lnTo>
                    <a:pt x="57631" y="57846"/>
                  </a:lnTo>
                  <a:lnTo>
                    <a:pt x="55378" y="65713"/>
                  </a:lnTo>
                  <a:lnTo>
                    <a:pt x="55950" y="72779"/>
                  </a:lnTo>
                  <a:lnTo>
                    <a:pt x="59268" y="78996"/>
                  </a:lnTo>
                  <a:lnTo>
                    <a:pt x="65151" y="84481"/>
                  </a:lnTo>
                  <a:lnTo>
                    <a:pt x="73214" y="89391"/>
                  </a:lnTo>
                  <a:lnTo>
                    <a:pt x="82828" y="93876"/>
                  </a:lnTo>
                  <a:lnTo>
                    <a:pt x="93248" y="98057"/>
                  </a:lnTo>
                  <a:lnTo>
                    <a:pt x="103986" y="102024"/>
                  </a:lnTo>
                  <a:lnTo>
                    <a:pt x="114801" y="105843"/>
                  </a:lnTo>
                  <a:lnTo>
                    <a:pt x="125594" y="109562"/>
                  </a:lnTo>
                  <a:lnTo>
                    <a:pt x="136336" y="113216"/>
                  </a:lnTo>
                  <a:lnTo>
                    <a:pt x="147025" y="116993"/>
                  </a:lnTo>
                  <a:lnTo>
                    <a:pt x="157669" y="121214"/>
                  </a:lnTo>
                  <a:lnTo>
                    <a:pt x="168275" y="126019"/>
                  </a:lnTo>
                  <a:lnTo>
                    <a:pt x="178687" y="131382"/>
                  </a:lnTo>
                  <a:lnTo>
                    <a:pt x="188607" y="137207"/>
                  </a:lnTo>
                  <a:lnTo>
                    <a:pt x="197908" y="143385"/>
                  </a:lnTo>
                  <a:lnTo>
                    <a:pt x="206629" y="149821"/>
                  </a:lnTo>
                  <a:lnTo>
                    <a:pt x="214873" y="156441"/>
                  </a:lnTo>
                  <a:lnTo>
                    <a:pt x="222749" y="163193"/>
                  </a:lnTo>
                  <a:lnTo>
                    <a:pt x="230192" y="170201"/>
                  </a:lnTo>
                  <a:lnTo>
                    <a:pt x="236971" y="177744"/>
                  </a:lnTo>
                  <a:lnTo>
                    <a:pt x="243006" y="185934"/>
                  </a:lnTo>
                  <a:lnTo>
                    <a:pt x="248041" y="194722"/>
                  </a:lnTo>
                  <a:lnTo>
                    <a:pt x="251594" y="204001"/>
                  </a:lnTo>
                  <a:lnTo>
                    <a:pt x="253526" y="213646"/>
                  </a:lnTo>
                  <a:lnTo>
                    <a:pt x="253687" y="223394"/>
                  </a:lnTo>
                  <a:lnTo>
                    <a:pt x="251750" y="232858"/>
                  </a:lnTo>
                  <a:lnTo>
                    <a:pt x="247737" y="241841"/>
                  </a:lnTo>
                  <a:lnTo>
                    <a:pt x="241790" y="250007"/>
                  </a:lnTo>
                  <a:lnTo>
                    <a:pt x="233986" y="256814"/>
                  </a:lnTo>
                  <a:lnTo>
                    <a:pt x="224554" y="262089"/>
                  </a:lnTo>
                  <a:lnTo>
                    <a:pt x="213816" y="265817"/>
                  </a:lnTo>
                  <a:lnTo>
                    <a:pt x="202093" y="267961"/>
                  </a:lnTo>
                  <a:lnTo>
                    <a:pt x="189646" y="268664"/>
                  </a:lnTo>
                  <a:lnTo>
                    <a:pt x="176358" y="268190"/>
                  </a:lnTo>
                  <a:lnTo>
                    <a:pt x="161767" y="266817"/>
                  </a:lnTo>
                  <a:lnTo>
                    <a:pt x="145730" y="264793"/>
                  </a:lnTo>
                  <a:lnTo>
                    <a:pt x="128552" y="262471"/>
                  </a:lnTo>
                  <a:lnTo>
                    <a:pt x="110797" y="260301"/>
                  </a:lnTo>
                  <a:lnTo>
                    <a:pt x="92866" y="258511"/>
                  </a:lnTo>
                  <a:lnTo>
                    <a:pt x="75317" y="257139"/>
                  </a:lnTo>
                  <a:lnTo>
                    <a:pt x="57012" y="255987"/>
                  </a:lnTo>
                  <a:lnTo>
                    <a:pt x="34111" y="254957"/>
                  </a:lnTo>
                  <a:lnTo>
                    <a:pt x="0" y="253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590425" y="180722"/>
            <a:ext cx="4811524" cy="533550"/>
            <a:chOff x="4590425" y="180722"/>
            <a:chExt cx="4811524" cy="533550"/>
          </a:xfrm>
        </p:grpSpPr>
        <p:sp>
          <p:nvSpPr>
            <p:cNvPr id="22" name="Freeform 21"/>
            <p:cNvSpPr/>
            <p:nvPr/>
          </p:nvSpPr>
          <p:spPr>
            <a:xfrm>
              <a:off x="4606917" y="185507"/>
              <a:ext cx="99322" cy="340918"/>
            </a:xfrm>
            <a:custGeom>
              <a:avLst/>
              <a:gdLst/>
              <a:ahLst/>
              <a:cxnLst/>
              <a:rect l="0" t="0" r="0" b="0"/>
              <a:pathLst>
                <a:path w="99322" h="340918">
                  <a:moveTo>
                    <a:pt x="25621" y="340917"/>
                  </a:moveTo>
                  <a:lnTo>
                    <a:pt x="25554" y="329249"/>
                  </a:lnTo>
                  <a:lnTo>
                    <a:pt x="24915" y="318761"/>
                  </a:lnTo>
                  <a:lnTo>
                    <a:pt x="23622" y="308454"/>
                  </a:lnTo>
                  <a:lnTo>
                    <a:pt x="21936" y="297980"/>
                  </a:lnTo>
                  <a:lnTo>
                    <a:pt x="20268" y="286988"/>
                  </a:lnTo>
                  <a:lnTo>
                    <a:pt x="18850" y="275345"/>
                  </a:lnTo>
                  <a:lnTo>
                    <a:pt x="17579" y="263091"/>
                  </a:lnTo>
                  <a:lnTo>
                    <a:pt x="16120" y="250337"/>
                  </a:lnTo>
                  <a:lnTo>
                    <a:pt x="14292" y="237201"/>
                  </a:lnTo>
                  <a:lnTo>
                    <a:pt x="12233" y="223788"/>
                  </a:lnTo>
                  <a:lnTo>
                    <a:pt x="10305" y="210177"/>
                  </a:lnTo>
                  <a:lnTo>
                    <a:pt x="8712" y="196426"/>
                  </a:lnTo>
                  <a:lnTo>
                    <a:pt x="7489" y="182411"/>
                  </a:lnTo>
                  <a:lnTo>
                    <a:pt x="6593" y="167857"/>
                  </a:lnTo>
                  <a:lnTo>
                    <a:pt x="5951" y="152660"/>
                  </a:lnTo>
                  <a:lnTo>
                    <a:pt x="5334" y="137029"/>
                  </a:lnTo>
                  <a:lnTo>
                    <a:pt x="4379" y="121382"/>
                  </a:lnTo>
                  <a:lnTo>
                    <a:pt x="2926" y="105973"/>
                  </a:lnTo>
                  <a:lnTo>
                    <a:pt x="1305" y="91033"/>
                  </a:lnTo>
                  <a:lnTo>
                    <a:pt x="209" y="76847"/>
                  </a:lnTo>
                  <a:lnTo>
                    <a:pt x="0" y="63497"/>
                  </a:lnTo>
                  <a:lnTo>
                    <a:pt x="862" y="51057"/>
                  </a:lnTo>
                  <a:lnTo>
                    <a:pt x="2970" y="39688"/>
                  </a:lnTo>
                  <a:lnTo>
                    <a:pt x="6292" y="29380"/>
                  </a:lnTo>
                  <a:lnTo>
                    <a:pt x="10963" y="20303"/>
                  </a:lnTo>
                  <a:lnTo>
                    <a:pt x="17373" y="12876"/>
                  </a:lnTo>
                  <a:lnTo>
                    <a:pt x="25568" y="7181"/>
                  </a:lnTo>
                  <a:lnTo>
                    <a:pt x="35155" y="3169"/>
                  </a:lnTo>
                  <a:lnTo>
                    <a:pt x="45497" y="835"/>
                  </a:lnTo>
                  <a:lnTo>
                    <a:pt x="56141" y="0"/>
                  </a:lnTo>
                  <a:lnTo>
                    <a:pt x="66407" y="221"/>
                  </a:lnTo>
                  <a:lnTo>
                    <a:pt x="76317" y="909"/>
                  </a:lnTo>
                  <a:lnTo>
                    <a:pt x="86736" y="2117"/>
                  </a:lnTo>
                  <a:lnTo>
                    <a:pt x="99321" y="4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90425" y="368497"/>
              <a:ext cx="105285" cy="31586"/>
            </a:xfrm>
            <a:custGeom>
              <a:avLst/>
              <a:gdLst/>
              <a:ahLst/>
              <a:cxnLst/>
              <a:rect l="0" t="0" r="0" b="0"/>
              <a:pathLst>
                <a:path w="105285" h="31586">
                  <a:moveTo>
                    <a:pt x="105284" y="0"/>
                  </a:moveTo>
                  <a:lnTo>
                    <a:pt x="96483" y="2934"/>
                  </a:lnTo>
                  <a:lnTo>
                    <a:pt x="88137" y="5716"/>
                  </a:lnTo>
                  <a:lnTo>
                    <a:pt x="79438" y="8616"/>
                  </a:lnTo>
                  <a:lnTo>
                    <a:pt x="70317" y="11656"/>
                  </a:lnTo>
                  <a:lnTo>
                    <a:pt x="60822" y="14821"/>
                  </a:lnTo>
                  <a:lnTo>
                    <a:pt x="51039" y="18080"/>
                  </a:lnTo>
                  <a:lnTo>
                    <a:pt x="41306" y="21257"/>
                  </a:lnTo>
                  <a:lnTo>
                    <a:pt x="31141" y="24345"/>
                  </a:lnTo>
                  <a:lnTo>
                    <a:pt x="1853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7823" y="43166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0" y="32459"/>
                  </a:lnTo>
                  <a:lnTo>
                    <a:pt x="3695" y="42883"/>
                  </a:lnTo>
                  <a:lnTo>
                    <a:pt x="5546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69409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49797" y="427424"/>
              <a:ext cx="100606" cy="109530"/>
            </a:xfrm>
            <a:custGeom>
              <a:avLst/>
              <a:gdLst/>
              <a:ahLst/>
              <a:cxnLst/>
              <a:rect l="0" t="0" r="0" b="0"/>
              <a:pathLst>
                <a:path w="100606" h="109530">
                  <a:moveTo>
                    <a:pt x="3840" y="46358"/>
                  </a:moveTo>
                  <a:lnTo>
                    <a:pt x="3907" y="58026"/>
                  </a:lnTo>
                  <a:lnTo>
                    <a:pt x="4547" y="68515"/>
                  </a:lnTo>
                  <a:lnTo>
                    <a:pt x="5815" y="78742"/>
                  </a:lnTo>
                  <a:lnTo>
                    <a:pt x="6627" y="86285"/>
                  </a:lnTo>
                  <a:lnTo>
                    <a:pt x="5851" y="88070"/>
                  </a:lnTo>
                  <a:lnTo>
                    <a:pt x="4049" y="85328"/>
                  </a:lnTo>
                  <a:lnTo>
                    <a:pt x="1990" y="79521"/>
                  </a:lnTo>
                  <a:lnTo>
                    <a:pt x="510" y="71441"/>
                  </a:lnTo>
                  <a:lnTo>
                    <a:pt x="0" y="61642"/>
                  </a:lnTo>
                  <a:lnTo>
                    <a:pt x="641" y="50736"/>
                  </a:lnTo>
                  <a:lnTo>
                    <a:pt x="2592" y="39388"/>
                  </a:lnTo>
                  <a:lnTo>
                    <a:pt x="5802" y="28017"/>
                  </a:lnTo>
                  <a:lnTo>
                    <a:pt x="10398" y="17443"/>
                  </a:lnTo>
                  <a:lnTo>
                    <a:pt x="16755" y="8935"/>
                  </a:lnTo>
                  <a:lnTo>
                    <a:pt x="24911" y="3010"/>
                  </a:lnTo>
                  <a:lnTo>
                    <a:pt x="34300" y="0"/>
                  </a:lnTo>
                  <a:lnTo>
                    <a:pt x="43979" y="391"/>
                  </a:lnTo>
                  <a:lnTo>
                    <a:pt x="53368" y="4096"/>
                  </a:lnTo>
                  <a:lnTo>
                    <a:pt x="62109" y="10445"/>
                  </a:lnTo>
                  <a:lnTo>
                    <a:pt x="69900" y="18508"/>
                  </a:lnTo>
                  <a:lnTo>
                    <a:pt x="76691" y="27585"/>
                  </a:lnTo>
                  <a:lnTo>
                    <a:pt x="82607" y="37248"/>
                  </a:lnTo>
                  <a:lnTo>
                    <a:pt x="87830" y="47252"/>
                  </a:lnTo>
                  <a:lnTo>
                    <a:pt x="92526" y="57448"/>
                  </a:lnTo>
                  <a:lnTo>
                    <a:pt x="96499" y="67493"/>
                  </a:lnTo>
                  <a:lnTo>
                    <a:pt x="99476" y="77918"/>
                  </a:lnTo>
                  <a:lnTo>
                    <a:pt x="100605" y="90755"/>
                  </a:lnTo>
                  <a:lnTo>
                    <a:pt x="98597" y="109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07094" y="251905"/>
              <a:ext cx="109757" cy="302922"/>
            </a:xfrm>
            <a:custGeom>
              <a:avLst/>
              <a:gdLst/>
              <a:ahLst/>
              <a:cxnLst/>
              <a:rect l="0" t="0" r="0" b="0"/>
              <a:pathLst>
                <a:path w="109757" h="302922">
                  <a:moveTo>
                    <a:pt x="67641" y="242934"/>
                  </a:moveTo>
                  <a:lnTo>
                    <a:pt x="67507" y="231333"/>
                  </a:lnTo>
                  <a:lnTo>
                    <a:pt x="66227" y="221484"/>
                  </a:lnTo>
                  <a:lnTo>
                    <a:pt x="63629" y="212497"/>
                  </a:lnTo>
                  <a:lnTo>
                    <a:pt x="59737" y="204747"/>
                  </a:lnTo>
                  <a:lnTo>
                    <a:pt x="54456" y="199313"/>
                  </a:lnTo>
                  <a:lnTo>
                    <a:pt x="47874" y="196608"/>
                  </a:lnTo>
                  <a:lnTo>
                    <a:pt x="40374" y="196578"/>
                  </a:lnTo>
                  <a:lnTo>
                    <a:pt x="32512" y="199061"/>
                  </a:lnTo>
                  <a:lnTo>
                    <a:pt x="24647" y="203699"/>
                  </a:lnTo>
                  <a:lnTo>
                    <a:pt x="17252" y="210199"/>
                  </a:lnTo>
                  <a:lnTo>
                    <a:pt x="10972" y="218441"/>
                  </a:lnTo>
                  <a:lnTo>
                    <a:pt x="6055" y="228194"/>
                  </a:lnTo>
                  <a:lnTo>
                    <a:pt x="2568" y="238993"/>
                  </a:lnTo>
                  <a:lnTo>
                    <a:pt x="586" y="250232"/>
                  </a:lnTo>
                  <a:lnTo>
                    <a:pt x="0" y="261521"/>
                  </a:lnTo>
                  <a:lnTo>
                    <a:pt x="894" y="272370"/>
                  </a:lnTo>
                  <a:lnTo>
                    <a:pt x="3612" y="282124"/>
                  </a:lnTo>
                  <a:lnTo>
                    <a:pt x="8175" y="290519"/>
                  </a:lnTo>
                  <a:lnTo>
                    <a:pt x="14169" y="297155"/>
                  </a:lnTo>
                  <a:lnTo>
                    <a:pt x="20948" y="301339"/>
                  </a:lnTo>
                  <a:lnTo>
                    <a:pt x="28059" y="302921"/>
                  </a:lnTo>
                  <a:lnTo>
                    <a:pt x="35271" y="301882"/>
                  </a:lnTo>
                  <a:lnTo>
                    <a:pt x="42486" y="298077"/>
                  </a:lnTo>
                  <a:lnTo>
                    <a:pt x="49664" y="291710"/>
                  </a:lnTo>
                  <a:lnTo>
                    <a:pt x="56636" y="283387"/>
                  </a:lnTo>
                  <a:lnTo>
                    <a:pt x="63099" y="273908"/>
                  </a:lnTo>
                  <a:lnTo>
                    <a:pt x="68926" y="263833"/>
                  </a:lnTo>
                  <a:lnTo>
                    <a:pt x="73991" y="253310"/>
                  </a:lnTo>
                  <a:lnTo>
                    <a:pt x="78097" y="242188"/>
                  </a:lnTo>
                  <a:lnTo>
                    <a:pt x="81228" y="230407"/>
                  </a:lnTo>
                  <a:lnTo>
                    <a:pt x="83518" y="217867"/>
                  </a:lnTo>
                  <a:lnTo>
                    <a:pt x="85145" y="204377"/>
                  </a:lnTo>
                  <a:lnTo>
                    <a:pt x="86281" y="189929"/>
                  </a:lnTo>
                  <a:lnTo>
                    <a:pt x="87063" y="174818"/>
                  </a:lnTo>
                  <a:lnTo>
                    <a:pt x="87596" y="159528"/>
                  </a:lnTo>
                  <a:lnTo>
                    <a:pt x="87958" y="144356"/>
                  </a:lnTo>
                  <a:lnTo>
                    <a:pt x="88202" y="129407"/>
                  </a:lnTo>
                  <a:lnTo>
                    <a:pt x="88366" y="114684"/>
                  </a:lnTo>
                  <a:lnTo>
                    <a:pt x="88472" y="100150"/>
                  </a:lnTo>
                  <a:lnTo>
                    <a:pt x="88373" y="85762"/>
                  </a:lnTo>
                  <a:lnTo>
                    <a:pt x="87774" y="71481"/>
                  </a:lnTo>
                  <a:lnTo>
                    <a:pt x="86554" y="57282"/>
                  </a:lnTo>
                  <a:lnTo>
                    <a:pt x="84750" y="43303"/>
                  </a:lnTo>
                  <a:lnTo>
                    <a:pt x="82468" y="29837"/>
                  </a:lnTo>
                  <a:lnTo>
                    <a:pt x="79809" y="17030"/>
                  </a:lnTo>
                  <a:lnTo>
                    <a:pt x="76412" y="5965"/>
                  </a:lnTo>
                  <a:lnTo>
                    <a:pt x="71944" y="0"/>
                  </a:lnTo>
                  <a:lnTo>
                    <a:pt x="67438" y="1046"/>
                  </a:lnTo>
                  <a:lnTo>
                    <a:pt x="64003" y="7278"/>
                  </a:lnTo>
                  <a:lnTo>
                    <a:pt x="61656" y="17067"/>
                  </a:lnTo>
                  <a:lnTo>
                    <a:pt x="60105" y="29317"/>
                  </a:lnTo>
                  <a:lnTo>
                    <a:pt x="59092" y="43263"/>
                  </a:lnTo>
                  <a:lnTo>
                    <a:pt x="58596" y="58206"/>
                  </a:lnTo>
                  <a:lnTo>
                    <a:pt x="58804" y="73467"/>
                  </a:lnTo>
                  <a:lnTo>
                    <a:pt x="59766" y="88661"/>
                  </a:lnTo>
                  <a:lnTo>
                    <a:pt x="61398" y="103646"/>
                  </a:lnTo>
                  <a:lnTo>
                    <a:pt x="63568" y="118403"/>
                  </a:lnTo>
                  <a:lnTo>
                    <a:pt x="66139" y="132964"/>
                  </a:lnTo>
                  <a:lnTo>
                    <a:pt x="69000" y="147373"/>
                  </a:lnTo>
                  <a:lnTo>
                    <a:pt x="72067" y="161669"/>
                  </a:lnTo>
                  <a:lnTo>
                    <a:pt x="75276" y="175879"/>
                  </a:lnTo>
                  <a:lnTo>
                    <a:pt x="78583" y="189865"/>
                  </a:lnTo>
                  <a:lnTo>
                    <a:pt x="81956" y="203337"/>
                  </a:lnTo>
                  <a:lnTo>
                    <a:pt x="85374" y="216167"/>
                  </a:lnTo>
                  <a:lnTo>
                    <a:pt x="88863" y="228140"/>
                  </a:lnTo>
                  <a:lnTo>
                    <a:pt x="92941" y="240144"/>
                  </a:lnTo>
                  <a:lnTo>
                    <a:pt x="99086" y="254348"/>
                  </a:lnTo>
                  <a:lnTo>
                    <a:pt x="109756" y="2745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75623" y="443880"/>
              <a:ext cx="183424" cy="132214"/>
            </a:xfrm>
            <a:custGeom>
              <a:avLst/>
              <a:gdLst/>
              <a:ahLst/>
              <a:cxnLst/>
              <a:rect l="0" t="0" r="0" b="0"/>
              <a:pathLst>
                <a:path w="183424" h="132214">
                  <a:moveTo>
                    <a:pt x="78138" y="40430"/>
                  </a:moveTo>
                  <a:lnTo>
                    <a:pt x="75138" y="31696"/>
                  </a:lnTo>
                  <a:lnTo>
                    <a:pt x="71715" y="23990"/>
                  </a:lnTo>
                  <a:lnTo>
                    <a:pt x="67514" y="16601"/>
                  </a:lnTo>
                  <a:lnTo>
                    <a:pt x="62441" y="9858"/>
                  </a:lnTo>
                  <a:lnTo>
                    <a:pt x="56312" y="4625"/>
                  </a:lnTo>
                  <a:lnTo>
                    <a:pt x="49133" y="1268"/>
                  </a:lnTo>
                  <a:lnTo>
                    <a:pt x="41218" y="0"/>
                  </a:lnTo>
                  <a:lnTo>
                    <a:pt x="33072" y="1120"/>
                  </a:lnTo>
                  <a:lnTo>
                    <a:pt x="25014" y="4548"/>
                  </a:lnTo>
                  <a:lnTo>
                    <a:pt x="17488" y="10086"/>
                  </a:lnTo>
                  <a:lnTo>
                    <a:pt x="11120" y="17608"/>
                  </a:lnTo>
                  <a:lnTo>
                    <a:pt x="6143" y="26842"/>
                  </a:lnTo>
                  <a:lnTo>
                    <a:pt x="2616" y="37276"/>
                  </a:lnTo>
                  <a:lnTo>
                    <a:pt x="608" y="48262"/>
                  </a:lnTo>
                  <a:lnTo>
                    <a:pt x="0" y="59387"/>
                  </a:lnTo>
                  <a:lnTo>
                    <a:pt x="708" y="70464"/>
                  </a:lnTo>
                  <a:lnTo>
                    <a:pt x="2770" y="81435"/>
                  </a:lnTo>
                  <a:lnTo>
                    <a:pt x="6084" y="92287"/>
                  </a:lnTo>
                  <a:lnTo>
                    <a:pt x="10595" y="102711"/>
                  </a:lnTo>
                  <a:lnTo>
                    <a:pt x="16371" y="112112"/>
                  </a:lnTo>
                  <a:lnTo>
                    <a:pt x="23327" y="120238"/>
                  </a:lnTo>
                  <a:lnTo>
                    <a:pt x="31098" y="126678"/>
                  </a:lnTo>
                  <a:lnTo>
                    <a:pt x="39153" y="130723"/>
                  </a:lnTo>
                  <a:lnTo>
                    <a:pt x="47159" y="132213"/>
                  </a:lnTo>
                  <a:lnTo>
                    <a:pt x="54992" y="131280"/>
                  </a:lnTo>
                  <a:lnTo>
                    <a:pt x="62630" y="128079"/>
                  </a:lnTo>
                  <a:lnTo>
                    <a:pt x="70093" y="122924"/>
                  </a:lnTo>
                  <a:lnTo>
                    <a:pt x="77087" y="116061"/>
                  </a:lnTo>
                  <a:lnTo>
                    <a:pt x="83032" y="107568"/>
                  </a:lnTo>
                  <a:lnTo>
                    <a:pt x="87714" y="97671"/>
                  </a:lnTo>
                  <a:lnTo>
                    <a:pt x="91787" y="87874"/>
                  </a:lnTo>
                  <a:lnTo>
                    <a:pt x="96491" y="81725"/>
                  </a:lnTo>
                  <a:lnTo>
                    <a:pt x="101963" y="80794"/>
                  </a:lnTo>
                  <a:lnTo>
                    <a:pt x="107622" y="83149"/>
                  </a:lnTo>
                  <a:lnTo>
                    <a:pt x="113757" y="87016"/>
                  </a:lnTo>
                  <a:lnTo>
                    <a:pt x="121058" y="91003"/>
                  </a:lnTo>
                  <a:lnTo>
                    <a:pt x="129789" y="94415"/>
                  </a:lnTo>
                  <a:lnTo>
                    <a:pt x="139435" y="96689"/>
                  </a:lnTo>
                  <a:lnTo>
                    <a:pt x="149967" y="97157"/>
                  </a:lnTo>
                  <a:lnTo>
                    <a:pt x="163431" y="93612"/>
                  </a:lnTo>
                  <a:lnTo>
                    <a:pt x="183423" y="82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48518" y="406338"/>
              <a:ext cx="126343" cy="130616"/>
            </a:xfrm>
            <a:custGeom>
              <a:avLst/>
              <a:gdLst/>
              <a:ahLst/>
              <a:cxnLst/>
              <a:rect l="0" t="0" r="0" b="0"/>
              <a:pathLst>
                <a:path w="126343" h="130616">
                  <a:moveTo>
                    <a:pt x="0" y="35858"/>
                  </a:moveTo>
                  <a:lnTo>
                    <a:pt x="0" y="47594"/>
                  </a:lnTo>
                  <a:lnTo>
                    <a:pt x="0" y="58723"/>
                  </a:lnTo>
                  <a:lnTo>
                    <a:pt x="4" y="70316"/>
                  </a:lnTo>
                  <a:lnTo>
                    <a:pt x="177" y="82305"/>
                  </a:lnTo>
                  <a:lnTo>
                    <a:pt x="825" y="94316"/>
                  </a:lnTo>
                  <a:lnTo>
                    <a:pt x="2081" y="106050"/>
                  </a:lnTo>
                  <a:lnTo>
                    <a:pt x="3990" y="115014"/>
                  </a:lnTo>
                  <a:lnTo>
                    <a:pt x="6119" y="117762"/>
                  </a:lnTo>
                  <a:lnTo>
                    <a:pt x="7724" y="114559"/>
                  </a:lnTo>
                  <a:lnTo>
                    <a:pt x="8766" y="106854"/>
                  </a:lnTo>
                  <a:lnTo>
                    <a:pt x="9415" y="96145"/>
                  </a:lnTo>
                  <a:lnTo>
                    <a:pt x="9819" y="83736"/>
                  </a:lnTo>
                  <a:lnTo>
                    <a:pt x="10077" y="70460"/>
                  </a:lnTo>
                  <a:lnTo>
                    <a:pt x="10410" y="56930"/>
                  </a:lnTo>
                  <a:lnTo>
                    <a:pt x="11161" y="43679"/>
                  </a:lnTo>
                  <a:lnTo>
                    <a:pt x="12490" y="30962"/>
                  </a:lnTo>
                  <a:lnTo>
                    <a:pt x="14704" y="19453"/>
                  </a:lnTo>
                  <a:lnTo>
                    <a:pt x="18326" y="10302"/>
                  </a:lnTo>
                  <a:lnTo>
                    <a:pt x="23507" y="3935"/>
                  </a:lnTo>
                  <a:lnTo>
                    <a:pt x="30089" y="457"/>
                  </a:lnTo>
                  <a:lnTo>
                    <a:pt x="37794" y="0"/>
                  </a:lnTo>
                  <a:lnTo>
                    <a:pt x="46341" y="2317"/>
                  </a:lnTo>
                  <a:lnTo>
                    <a:pt x="55332" y="6751"/>
                  </a:lnTo>
                  <a:lnTo>
                    <a:pt x="64278" y="12457"/>
                  </a:lnTo>
                  <a:lnTo>
                    <a:pt x="72916" y="18843"/>
                  </a:lnTo>
                  <a:lnTo>
                    <a:pt x="81018" y="25734"/>
                  </a:lnTo>
                  <a:lnTo>
                    <a:pt x="88314" y="33263"/>
                  </a:lnTo>
                  <a:lnTo>
                    <a:pt x="94740" y="41480"/>
                  </a:lnTo>
                  <a:lnTo>
                    <a:pt x="100394" y="50473"/>
                  </a:lnTo>
                  <a:lnTo>
                    <a:pt x="105436" y="60428"/>
                  </a:lnTo>
                  <a:lnTo>
                    <a:pt x="110011" y="71340"/>
                  </a:lnTo>
                  <a:lnTo>
                    <a:pt x="114100" y="82658"/>
                  </a:lnTo>
                  <a:lnTo>
                    <a:pt x="117911" y="94592"/>
                  </a:lnTo>
                  <a:lnTo>
                    <a:pt x="121782" y="109308"/>
                  </a:lnTo>
                  <a:lnTo>
                    <a:pt x="126342" y="130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62396" y="388646"/>
              <a:ext cx="128320" cy="159903"/>
            </a:xfrm>
            <a:custGeom>
              <a:avLst/>
              <a:gdLst/>
              <a:ahLst/>
              <a:cxnLst/>
              <a:rect l="0" t="0" r="0" b="0"/>
              <a:pathLst>
                <a:path w="128320" h="159903">
                  <a:moveTo>
                    <a:pt x="12505" y="85136"/>
                  </a:moveTo>
                  <a:lnTo>
                    <a:pt x="18507" y="90869"/>
                  </a:lnTo>
                  <a:lnTo>
                    <a:pt x="25352" y="95154"/>
                  </a:lnTo>
                  <a:lnTo>
                    <a:pt x="33739" y="98355"/>
                  </a:lnTo>
                  <a:lnTo>
                    <a:pt x="43367" y="100543"/>
                  </a:lnTo>
                  <a:lnTo>
                    <a:pt x="53682" y="101592"/>
                  </a:lnTo>
                  <a:lnTo>
                    <a:pt x="64284" y="101525"/>
                  </a:lnTo>
                  <a:lnTo>
                    <a:pt x="74810" y="100182"/>
                  </a:lnTo>
                  <a:lnTo>
                    <a:pt x="84861" y="97157"/>
                  </a:lnTo>
                  <a:lnTo>
                    <a:pt x="94271" y="92377"/>
                  </a:lnTo>
                  <a:lnTo>
                    <a:pt x="102739" y="85897"/>
                  </a:lnTo>
                  <a:lnTo>
                    <a:pt x="109755" y="77727"/>
                  </a:lnTo>
                  <a:lnTo>
                    <a:pt x="115169" y="68055"/>
                  </a:lnTo>
                  <a:lnTo>
                    <a:pt x="118823" y="57495"/>
                  </a:lnTo>
                  <a:lnTo>
                    <a:pt x="120385" y="46955"/>
                  </a:lnTo>
                  <a:lnTo>
                    <a:pt x="119875" y="36953"/>
                  </a:lnTo>
                  <a:lnTo>
                    <a:pt x="117432" y="27782"/>
                  </a:lnTo>
                  <a:lnTo>
                    <a:pt x="113135" y="19695"/>
                  </a:lnTo>
                  <a:lnTo>
                    <a:pt x="107211" y="12712"/>
                  </a:lnTo>
                  <a:lnTo>
                    <a:pt x="99982" y="7005"/>
                  </a:lnTo>
                  <a:lnTo>
                    <a:pt x="91768" y="2986"/>
                  </a:lnTo>
                  <a:lnTo>
                    <a:pt x="82839" y="724"/>
                  </a:lnTo>
                  <a:lnTo>
                    <a:pt x="73405" y="0"/>
                  </a:lnTo>
                  <a:lnTo>
                    <a:pt x="63620" y="492"/>
                  </a:lnTo>
                  <a:lnTo>
                    <a:pt x="53603" y="1903"/>
                  </a:lnTo>
                  <a:lnTo>
                    <a:pt x="43758" y="4306"/>
                  </a:lnTo>
                  <a:lnTo>
                    <a:pt x="34754" y="8120"/>
                  </a:lnTo>
                  <a:lnTo>
                    <a:pt x="26884" y="13464"/>
                  </a:lnTo>
                  <a:lnTo>
                    <a:pt x="20109" y="20170"/>
                  </a:lnTo>
                  <a:lnTo>
                    <a:pt x="14242" y="27967"/>
                  </a:lnTo>
                  <a:lnTo>
                    <a:pt x="9080" y="36584"/>
                  </a:lnTo>
                  <a:lnTo>
                    <a:pt x="4764" y="45792"/>
                  </a:lnTo>
                  <a:lnTo>
                    <a:pt x="1761" y="55419"/>
                  </a:lnTo>
                  <a:lnTo>
                    <a:pt x="221" y="65335"/>
                  </a:lnTo>
                  <a:lnTo>
                    <a:pt x="0" y="75450"/>
                  </a:lnTo>
                  <a:lnTo>
                    <a:pt x="838" y="85700"/>
                  </a:lnTo>
                  <a:lnTo>
                    <a:pt x="2485" y="96037"/>
                  </a:lnTo>
                  <a:lnTo>
                    <a:pt x="5048" y="106268"/>
                  </a:lnTo>
                  <a:lnTo>
                    <a:pt x="8970" y="116064"/>
                  </a:lnTo>
                  <a:lnTo>
                    <a:pt x="14386" y="125279"/>
                  </a:lnTo>
                  <a:lnTo>
                    <a:pt x="21140" y="133772"/>
                  </a:lnTo>
                  <a:lnTo>
                    <a:pt x="28971" y="141330"/>
                  </a:lnTo>
                  <a:lnTo>
                    <a:pt x="37608" y="147924"/>
                  </a:lnTo>
                  <a:lnTo>
                    <a:pt x="46832" y="153352"/>
                  </a:lnTo>
                  <a:lnTo>
                    <a:pt x="56468" y="157175"/>
                  </a:lnTo>
                  <a:lnTo>
                    <a:pt x="66386" y="159302"/>
                  </a:lnTo>
                  <a:lnTo>
                    <a:pt x="76427" y="159902"/>
                  </a:lnTo>
                  <a:lnTo>
                    <a:pt x="87584" y="159185"/>
                  </a:lnTo>
                  <a:lnTo>
                    <a:pt x="103072" y="155972"/>
                  </a:lnTo>
                  <a:lnTo>
                    <a:pt x="128319" y="148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10935" y="424457"/>
              <a:ext cx="221936" cy="289815"/>
            </a:xfrm>
            <a:custGeom>
              <a:avLst/>
              <a:gdLst/>
              <a:ahLst/>
              <a:cxnLst/>
              <a:rect l="0" t="0" r="0" b="0"/>
              <a:pathLst>
                <a:path w="221936" h="289815">
                  <a:moveTo>
                    <a:pt x="74536" y="80910"/>
                  </a:moveTo>
                  <a:lnTo>
                    <a:pt x="77403" y="72042"/>
                  </a:lnTo>
                  <a:lnTo>
                    <a:pt x="79545" y="63055"/>
                  </a:lnTo>
                  <a:lnTo>
                    <a:pt x="81140" y="53069"/>
                  </a:lnTo>
                  <a:lnTo>
                    <a:pt x="81975" y="42434"/>
                  </a:lnTo>
                  <a:lnTo>
                    <a:pt x="81527" y="31919"/>
                  </a:lnTo>
                  <a:lnTo>
                    <a:pt x="79609" y="21981"/>
                  </a:lnTo>
                  <a:lnTo>
                    <a:pt x="76026" y="13213"/>
                  </a:lnTo>
                  <a:lnTo>
                    <a:pt x="70420" y="6470"/>
                  </a:lnTo>
                  <a:lnTo>
                    <a:pt x="62804" y="2029"/>
                  </a:lnTo>
                  <a:lnTo>
                    <a:pt x="53793" y="0"/>
                  </a:lnTo>
                  <a:lnTo>
                    <a:pt x="44376" y="593"/>
                  </a:lnTo>
                  <a:lnTo>
                    <a:pt x="35166" y="3661"/>
                  </a:lnTo>
                  <a:lnTo>
                    <a:pt x="26546" y="8955"/>
                  </a:lnTo>
                  <a:lnTo>
                    <a:pt x="18837" y="16311"/>
                  </a:lnTo>
                  <a:lnTo>
                    <a:pt x="12111" y="25434"/>
                  </a:lnTo>
                  <a:lnTo>
                    <a:pt x="6578" y="35793"/>
                  </a:lnTo>
                  <a:lnTo>
                    <a:pt x="2677" y="46729"/>
                  </a:lnTo>
                  <a:lnTo>
                    <a:pt x="499" y="57816"/>
                  </a:lnTo>
                  <a:lnTo>
                    <a:pt x="0" y="68698"/>
                  </a:lnTo>
                  <a:lnTo>
                    <a:pt x="1176" y="79005"/>
                  </a:lnTo>
                  <a:lnTo>
                    <a:pt x="3859" y="88590"/>
                  </a:lnTo>
                  <a:lnTo>
                    <a:pt x="7930" y="97008"/>
                  </a:lnTo>
                  <a:lnTo>
                    <a:pt x="13403" y="103460"/>
                  </a:lnTo>
                  <a:lnTo>
                    <a:pt x="20147" y="107679"/>
                  </a:lnTo>
                  <a:lnTo>
                    <a:pt x="27605" y="109545"/>
                  </a:lnTo>
                  <a:lnTo>
                    <a:pt x="34917" y="108837"/>
                  </a:lnTo>
                  <a:lnTo>
                    <a:pt x="41607" y="105693"/>
                  </a:lnTo>
                  <a:lnTo>
                    <a:pt x="47571" y="100517"/>
                  </a:lnTo>
                  <a:lnTo>
                    <a:pt x="52885" y="93771"/>
                  </a:lnTo>
                  <a:lnTo>
                    <a:pt x="57681" y="85871"/>
                  </a:lnTo>
                  <a:lnTo>
                    <a:pt x="62090" y="77147"/>
                  </a:lnTo>
                  <a:lnTo>
                    <a:pt x="66219" y="67848"/>
                  </a:lnTo>
                  <a:lnTo>
                    <a:pt x="70158" y="58223"/>
                  </a:lnTo>
                  <a:lnTo>
                    <a:pt x="74159" y="50913"/>
                  </a:lnTo>
                  <a:lnTo>
                    <a:pt x="77925" y="49293"/>
                  </a:lnTo>
                  <a:lnTo>
                    <a:pt x="80612" y="52709"/>
                  </a:lnTo>
                  <a:lnTo>
                    <a:pt x="82308" y="59687"/>
                  </a:lnTo>
                  <a:lnTo>
                    <a:pt x="83344" y="69053"/>
                  </a:lnTo>
                  <a:lnTo>
                    <a:pt x="83979" y="79999"/>
                  </a:lnTo>
                  <a:lnTo>
                    <a:pt x="84372" y="91993"/>
                  </a:lnTo>
                  <a:lnTo>
                    <a:pt x="84618" y="104844"/>
                  </a:lnTo>
                  <a:lnTo>
                    <a:pt x="84775" y="118628"/>
                  </a:lnTo>
                  <a:lnTo>
                    <a:pt x="84875" y="133314"/>
                  </a:lnTo>
                  <a:lnTo>
                    <a:pt x="84940" y="148605"/>
                  </a:lnTo>
                  <a:lnTo>
                    <a:pt x="84983" y="164025"/>
                  </a:lnTo>
                  <a:lnTo>
                    <a:pt x="85011" y="179289"/>
                  </a:lnTo>
                  <a:lnTo>
                    <a:pt x="85030" y="194302"/>
                  </a:lnTo>
                  <a:lnTo>
                    <a:pt x="85041" y="209069"/>
                  </a:lnTo>
                  <a:lnTo>
                    <a:pt x="85049" y="223633"/>
                  </a:lnTo>
                  <a:lnTo>
                    <a:pt x="85055" y="238041"/>
                  </a:lnTo>
                  <a:lnTo>
                    <a:pt x="85058" y="252335"/>
                  </a:lnTo>
                  <a:lnTo>
                    <a:pt x="85073" y="266519"/>
                  </a:lnTo>
                  <a:lnTo>
                    <a:pt x="85540" y="279489"/>
                  </a:lnTo>
                  <a:lnTo>
                    <a:pt x="87441" y="287867"/>
                  </a:lnTo>
                  <a:lnTo>
                    <a:pt x="90942" y="289814"/>
                  </a:lnTo>
                  <a:lnTo>
                    <a:pt x="95364" y="287235"/>
                  </a:lnTo>
                  <a:lnTo>
                    <a:pt x="100589" y="281985"/>
                  </a:lnTo>
                  <a:lnTo>
                    <a:pt x="106803" y="275417"/>
                  </a:lnTo>
                  <a:lnTo>
                    <a:pt x="114031" y="268309"/>
                  </a:lnTo>
                  <a:lnTo>
                    <a:pt x="122141" y="261199"/>
                  </a:lnTo>
                  <a:lnTo>
                    <a:pt x="130947" y="254552"/>
                  </a:lnTo>
                  <a:lnTo>
                    <a:pt x="140272" y="248551"/>
                  </a:lnTo>
                  <a:lnTo>
                    <a:pt x="149971" y="243177"/>
                  </a:lnTo>
                  <a:lnTo>
                    <a:pt x="159934" y="238321"/>
                  </a:lnTo>
                  <a:lnTo>
                    <a:pt x="170070" y="233859"/>
                  </a:lnTo>
                  <a:lnTo>
                    <a:pt x="180058" y="229448"/>
                  </a:lnTo>
                  <a:lnTo>
                    <a:pt x="190432" y="223897"/>
                  </a:lnTo>
                  <a:lnTo>
                    <a:pt x="203218" y="214480"/>
                  </a:lnTo>
                  <a:lnTo>
                    <a:pt x="221935" y="196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8114" y="379025"/>
              <a:ext cx="115814" cy="106050"/>
            </a:xfrm>
            <a:custGeom>
              <a:avLst/>
              <a:gdLst/>
              <a:ahLst/>
              <a:cxnLst/>
              <a:rect l="0" t="0" r="0" b="0"/>
              <a:pathLst>
                <a:path w="115814" h="106050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1"/>
                  </a:lnTo>
                  <a:lnTo>
                    <a:pt x="3864" y="50553"/>
                  </a:lnTo>
                  <a:lnTo>
                    <a:pt x="6180" y="61745"/>
                  </a:lnTo>
                  <a:lnTo>
                    <a:pt x="8861" y="72718"/>
                  </a:lnTo>
                  <a:lnTo>
                    <a:pt x="12302" y="83042"/>
                  </a:lnTo>
                  <a:lnTo>
                    <a:pt x="17354" y="91840"/>
                  </a:lnTo>
                  <a:lnTo>
                    <a:pt x="24340" y="98744"/>
                  </a:lnTo>
                  <a:lnTo>
                    <a:pt x="32795" y="103548"/>
                  </a:lnTo>
                  <a:lnTo>
                    <a:pt x="41772" y="105955"/>
                  </a:lnTo>
                  <a:lnTo>
                    <a:pt x="50655" y="106049"/>
                  </a:lnTo>
                  <a:lnTo>
                    <a:pt x="59039" y="104028"/>
                  </a:lnTo>
                  <a:lnTo>
                    <a:pt x="66582" y="100021"/>
                  </a:lnTo>
                  <a:lnTo>
                    <a:pt x="73204" y="94295"/>
                  </a:lnTo>
                  <a:lnTo>
                    <a:pt x="79004" y="87201"/>
                  </a:lnTo>
                  <a:lnTo>
                    <a:pt x="84149" y="79077"/>
                  </a:lnTo>
                  <a:lnTo>
                    <a:pt x="88803" y="70215"/>
                  </a:lnTo>
                  <a:lnTo>
                    <a:pt x="93144" y="60902"/>
                  </a:lnTo>
                  <a:lnTo>
                    <a:pt x="97896" y="50321"/>
                  </a:lnTo>
                  <a:lnTo>
                    <a:pt x="104598" y="35310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01957" y="389554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1" y="56315"/>
                  </a:lnTo>
                  <a:lnTo>
                    <a:pt x="2827" y="67508"/>
                  </a:lnTo>
                  <a:lnTo>
                    <a:pt x="3428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96041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59212" y="347440"/>
              <a:ext cx="115815" cy="144939"/>
            </a:xfrm>
            <a:custGeom>
              <a:avLst/>
              <a:gdLst/>
              <a:ahLst/>
              <a:cxnLst/>
              <a:rect l="0" t="0" r="0" b="0"/>
              <a:pathLst>
                <a:path w="115815" h="144939">
                  <a:moveTo>
                    <a:pt x="0" y="42114"/>
                  </a:moveTo>
                  <a:lnTo>
                    <a:pt x="5801" y="50915"/>
                  </a:lnTo>
                  <a:lnTo>
                    <a:pt x="10725" y="59262"/>
                  </a:lnTo>
                  <a:lnTo>
                    <a:pt x="15233" y="67965"/>
                  </a:lnTo>
                  <a:lnTo>
                    <a:pt x="19626" y="77259"/>
                  </a:lnTo>
                  <a:lnTo>
                    <a:pt x="24287" y="87402"/>
                  </a:lnTo>
                  <a:lnTo>
                    <a:pt x="29402" y="98438"/>
                  </a:lnTo>
                  <a:lnTo>
                    <a:pt x="34981" y="109932"/>
                  </a:lnTo>
                  <a:lnTo>
                    <a:pt x="40953" y="121106"/>
                  </a:lnTo>
                  <a:lnTo>
                    <a:pt x="47245" y="131511"/>
                  </a:lnTo>
                  <a:lnTo>
                    <a:pt x="54274" y="139988"/>
                  </a:lnTo>
                  <a:lnTo>
                    <a:pt x="61758" y="144647"/>
                  </a:lnTo>
                  <a:lnTo>
                    <a:pt x="68306" y="144938"/>
                  </a:lnTo>
                  <a:lnTo>
                    <a:pt x="73803" y="141368"/>
                  </a:lnTo>
                  <a:lnTo>
                    <a:pt x="78555" y="134757"/>
                  </a:lnTo>
                  <a:lnTo>
                    <a:pt x="82671" y="125890"/>
                  </a:lnTo>
                  <a:lnTo>
                    <a:pt x="86022" y="115407"/>
                  </a:lnTo>
                  <a:lnTo>
                    <a:pt x="88595" y="103797"/>
                  </a:lnTo>
                  <a:lnTo>
                    <a:pt x="90652" y="91574"/>
                  </a:lnTo>
                  <a:lnTo>
                    <a:pt x="92643" y="79292"/>
                  </a:lnTo>
                  <a:lnTo>
                    <a:pt x="94834" y="67256"/>
                  </a:lnTo>
                  <a:lnTo>
                    <a:pt x="97345" y="55619"/>
                  </a:lnTo>
                  <a:lnTo>
                    <a:pt x="100586" y="43133"/>
                  </a:lnTo>
                  <a:lnTo>
                    <a:pt x="105964" y="2646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11945" y="380532"/>
              <a:ext cx="163123" cy="114308"/>
            </a:xfrm>
            <a:custGeom>
              <a:avLst/>
              <a:gdLst/>
              <a:ahLst/>
              <a:cxnLst/>
              <a:rect l="0" t="0" r="0" b="0"/>
              <a:pathLst>
                <a:path w="163123" h="114308">
                  <a:moveTo>
                    <a:pt x="89423" y="40607"/>
                  </a:moveTo>
                  <a:lnTo>
                    <a:pt x="86422" y="31873"/>
                  </a:lnTo>
                  <a:lnTo>
                    <a:pt x="82999" y="24167"/>
                  </a:lnTo>
                  <a:lnTo>
                    <a:pt x="78799" y="16778"/>
                  </a:lnTo>
                  <a:lnTo>
                    <a:pt x="73726" y="10035"/>
                  </a:lnTo>
                  <a:lnTo>
                    <a:pt x="67596" y="4802"/>
                  </a:lnTo>
                  <a:lnTo>
                    <a:pt x="60418" y="1441"/>
                  </a:lnTo>
                  <a:lnTo>
                    <a:pt x="52503" y="0"/>
                  </a:lnTo>
                  <a:lnTo>
                    <a:pt x="44357" y="471"/>
                  </a:lnTo>
                  <a:lnTo>
                    <a:pt x="36294" y="2646"/>
                  </a:lnTo>
                  <a:lnTo>
                    <a:pt x="28596" y="6359"/>
                  </a:lnTo>
                  <a:lnTo>
                    <a:pt x="21579" y="11584"/>
                  </a:lnTo>
                  <a:lnTo>
                    <a:pt x="15349" y="18176"/>
                  </a:lnTo>
                  <a:lnTo>
                    <a:pt x="9996" y="26210"/>
                  </a:lnTo>
                  <a:lnTo>
                    <a:pt x="5691" y="36036"/>
                  </a:lnTo>
                  <a:lnTo>
                    <a:pt x="2431" y="47678"/>
                  </a:lnTo>
                  <a:lnTo>
                    <a:pt x="394" y="60563"/>
                  </a:lnTo>
                  <a:lnTo>
                    <a:pt x="0" y="73742"/>
                  </a:lnTo>
                  <a:lnTo>
                    <a:pt x="1329" y="86617"/>
                  </a:lnTo>
                  <a:lnTo>
                    <a:pt x="4194" y="98168"/>
                  </a:lnTo>
                  <a:lnTo>
                    <a:pt x="9122" y="106659"/>
                  </a:lnTo>
                  <a:lnTo>
                    <a:pt x="16046" y="111061"/>
                  </a:lnTo>
                  <a:lnTo>
                    <a:pt x="23276" y="111426"/>
                  </a:lnTo>
                  <a:lnTo>
                    <a:pt x="30344" y="108548"/>
                  </a:lnTo>
                  <a:lnTo>
                    <a:pt x="37126" y="103293"/>
                  </a:lnTo>
                  <a:lnTo>
                    <a:pt x="43391" y="96360"/>
                  </a:lnTo>
                  <a:lnTo>
                    <a:pt x="49048" y="88263"/>
                  </a:lnTo>
                  <a:lnTo>
                    <a:pt x="53982" y="79205"/>
                  </a:lnTo>
                  <a:lnTo>
                    <a:pt x="57988" y="69132"/>
                  </a:lnTo>
                  <a:lnTo>
                    <a:pt x="61064" y="58124"/>
                  </a:lnTo>
                  <a:lnTo>
                    <a:pt x="63849" y="47537"/>
                  </a:lnTo>
                  <a:lnTo>
                    <a:pt x="67363" y="40977"/>
                  </a:lnTo>
                  <a:lnTo>
                    <a:pt x="71461" y="40294"/>
                  </a:lnTo>
                  <a:lnTo>
                    <a:pt x="75407" y="43662"/>
                  </a:lnTo>
                  <a:lnTo>
                    <a:pt x="79271" y="49381"/>
                  </a:lnTo>
                  <a:lnTo>
                    <a:pt x="83464" y="56228"/>
                  </a:lnTo>
                  <a:lnTo>
                    <a:pt x="88201" y="63507"/>
                  </a:lnTo>
                  <a:lnTo>
                    <a:pt x="93493" y="70891"/>
                  </a:lnTo>
                  <a:lnTo>
                    <a:pt x="99256" y="78250"/>
                  </a:lnTo>
                  <a:lnTo>
                    <a:pt x="105392" y="85534"/>
                  </a:lnTo>
                  <a:lnTo>
                    <a:pt x="112077" y="92439"/>
                  </a:lnTo>
                  <a:lnTo>
                    <a:pt x="120738" y="99060"/>
                  </a:lnTo>
                  <a:lnTo>
                    <a:pt x="135491" y="105981"/>
                  </a:lnTo>
                  <a:lnTo>
                    <a:pt x="163122" y="114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64538" y="210569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9"/>
                  </a:lnTo>
                  <a:lnTo>
                    <a:pt x="3865" y="54594"/>
                  </a:lnTo>
                  <a:lnTo>
                    <a:pt x="6181" y="68751"/>
                  </a:lnTo>
                  <a:lnTo>
                    <a:pt x="8847" y="83653"/>
                  </a:lnTo>
                  <a:lnTo>
                    <a:pt x="11770" y="99072"/>
                  </a:lnTo>
                  <a:lnTo>
                    <a:pt x="14878" y="114569"/>
                  </a:lnTo>
                  <a:lnTo>
                    <a:pt x="18109" y="129881"/>
                  </a:lnTo>
                  <a:lnTo>
                    <a:pt x="21260" y="144923"/>
                  </a:lnTo>
                  <a:lnTo>
                    <a:pt x="23996" y="159710"/>
                  </a:lnTo>
                  <a:lnTo>
                    <a:pt x="26172" y="174281"/>
                  </a:lnTo>
                  <a:lnTo>
                    <a:pt x="27972" y="188524"/>
                  </a:lnTo>
                  <a:lnTo>
                    <a:pt x="29796" y="202175"/>
                  </a:lnTo>
                  <a:lnTo>
                    <a:pt x="31873" y="215130"/>
                  </a:lnTo>
                  <a:lnTo>
                    <a:pt x="34109" y="227188"/>
                  </a:lnTo>
                  <a:lnTo>
                    <a:pt x="36394" y="239257"/>
                  </a:lnTo>
                  <a:lnTo>
                    <a:pt x="38929" y="253517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27710" y="359332"/>
              <a:ext cx="115814" cy="156045"/>
            </a:xfrm>
            <a:custGeom>
              <a:avLst/>
              <a:gdLst/>
              <a:ahLst/>
              <a:cxnLst/>
              <a:rect l="0" t="0" r="0" b="0"/>
              <a:pathLst>
                <a:path w="115814" h="156045">
                  <a:moveTo>
                    <a:pt x="0" y="93393"/>
                  </a:moveTo>
                  <a:lnTo>
                    <a:pt x="8802" y="90459"/>
                  </a:lnTo>
                  <a:lnTo>
                    <a:pt x="17148" y="87677"/>
                  </a:lnTo>
                  <a:lnTo>
                    <a:pt x="25852" y="84782"/>
                  </a:lnTo>
                  <a:lnTo>
                    <a:pt x="35145" y="81914"/>
                  </a:lnTo>
                  <a:lnTo>
                    <a:pt x="45288" y="79398"/>
                  </a:lnTo>
                  <a:lnTo>
                    <a:pt x="56323" y="77378"/>
                  </a:lnTo>
                  <a:lnTo>
                    <a:pt x="67817" y="75520"/>
                  </a:lnTo>
                  <a:lnTo>
                    <a:pt x="78991" y="73128"/>
                  </a:lnTo>
                  <a:lnTo>
                    <a:pt x="89414" y="69844"/>
                  </a:lnTo>
                  <a:lnTo>
                    <a:pt x="98526" y="65484"/>
                  </a:lnTo>
                  <a:lnTo>
                    <a:pt x="105510" y="59875"/>
                  </a:lnTo>
                  <a:lnTo>
                    <a:pt x="110123" y="53064"/>
                  </a:lnTo>
                  <a:lnTo>
                    <a:pt x="112439" y="45405"/>
                  </a:lnTo>
                  <a:lnTo>
                    <a:pt x="112570" y="37433"/>
                  </a:lnTo>
                  <a:lnTo>
                    <a:pt x="110808" y="29490"/>
                  </a:lnTo>
                  <a:lnTo>
                    <a:pt x="107375" y="21872"/>
                  </a:lnTo>
                  <a:lnTo>
                    <a:pt x="102338" y="14910"/>
                  </a:lnTo>
                  <a:lnTo>
                    <a:pt x="95888" y="8725"/>
                  </a:lnTo>
                  <a:lnTo>
                    <a:pt x="88457" y="3743"/>
                  </a:lnTo>
                  <a:lnTo>
                    <a:pt x="80633" y="751"/>
                  </a:lnTo>
                  <a:lnTo>
                    <a:pt x="72780" y="0"/>
                  </a:lnTo>
                  <a:lnTo>
                    <a:pt x="65052" y="1276"/>
                  </a:lnTo>
                  <a:lnTo>
                    <a:pt x="57482" y="4183"/>
                  </a:lnTo>
                  <a:lnTo>
                    <a:pt x="50062" y="8329"/>
                  </a:lnTo>
                  <a:lnTo>
                    <a:pt x="42926" y="13703"/>
                  </a:lnTo>
                  <a:lnTo>
                    <a:pt x="36353" y="20657"/>
                  </a:lnTo>
                  <a:lnTo>
                    <a:pt x="30456" y="29263"/>
                  </a:lnTo>
                  <a:lnTo>
                    <a:pt x="25513" y="39481"/>
                  </a:lnTo>
                  <a:lnTo>
                    <a:pt x="22022" y="51321"/>
                  </a:lnTo>
                  <a:lnTo>
                    <a:pt x="20123" y="64614"/>
                  </a:lnTo>
                  <a:lnTo>
                    <a:pt x="19643" y="78761"/>
                  </a:lnTo>
                  <a:lnTo>
                    <a:pt x="20302" y="92862"/>
                  </a:lnTo>
                  <a:lnTo>
                    <a:pt x="21825" y="106405"/>
                  </a:lnTo>
                  <a:lnTo>
                    <a:pt x="24303" y="118935"/>
                  </a:lnTo>
                  <a:lnTo>
                    <a:pt x="28169" y="129899"/>
                  </a:lnTo>
                  <a:lnTo>
                    <a:pt x="33545" y="139150"/>
                  </a:lnTo>
                  <a:lnTo>
                    <a:pt x="40274" y="146548"/>
                  </a:lnTo>
                  <a:lnTo>
                    <a:pt x="48086" y="151785"/>
                  </a:lnTo>
                  <a:lnTo>
                    <a:pt x="56708" y="154899"/>
                  </a:lnTo>
                  <a:lnTo>
                    <a:pt x="65751" y="156044"/>
                  </a:lnTo>
                  <a:lnTo>
                    <a:pt x="74733" y="155309"/>
                  </a:lnTo>
                  <a:lnTo>
                    <a:pt x="83389" y="152935"/>
                  </a:lnTo>
                  <a:lnTo>
                    <a:pt x="91362" y="149365"/>
                  </a:lnTo>
                  <a:lnTo>
                    <a:pt x="98888" y="144710"/>
                  </a:lnTo>
                  <a:lnTo>
                    <a:pt x="106624" y="137448"/>
                  </a:lnTo>
                  <a:lnTo>
                    <a:pt x="115813" y="1249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75109" y="425962"/>
              <a:ext cx="115814" cy="132049"/>
            </a:xfrm>
            <a:custGeom>
              <a:avLst/>
              <a:gdLst/>
              <a:ahLst/>
              <a:cxnLst/>
              <a:rect l="0" t="0" r="0" b="0"/>
              <a:pathLst>
                <a:path w="115814" h="132049">
                  <a:moveTo>
                    <a:pt x="0" y="16234"/>
                  </a:moveTo>
                  <a:lnTo>
                    <a:pt x="66" y="27970"/>
                  </a:lnTo>
                  <a:lnTo>
                    <a:pt x="706" y="39099"/>
                  </a:lnTo>
                  <a:lnTo>
                    <a:pt x="2007" y="50594"/>
                  </a:lnTo>
                  <a:lnTo>
                    <a:pt x="4019" y="58949"/>
                  </a:lnTo>
                  <a:lnTo>
                    <a:pt x="6296" y="59958"/>
                  </a:lnTo>
                  <a:lnTo>
                    <a:pt x="7970" y="55414"/>
                  </a:lnTo>
                  <a:lnTo>
                    <a:pt x="9176" y="47548"/>
                  </a:lnTo>
                  <a:lnTo>
                    <a:pt x="10435" y="37987"/>
                  </a:lnTo>
                  <a:lnTo>
                    <a:pt x="12056" y="27688"/>
                  </a:lnTo>
                  <a:lnTo>
                    <a:pt x="14440" y="17769"/>
                  </a:lnTo>
                  <a:lnTo>
                    <a:pt x="18162" y="9667"/>
                  </a:lnTo>
                  <a:lnTo>
                    <a:pt x="23399" y="3991"/>
                  </a:lnTo>
                  <a:lnTo>
                    <a:pt x="29846" y="799"/>
                  </a:lnTo>
                  <a:lnTo>
                    <a:pt x="36926" y="0"/>
                  </a:lnTo>
                  <a:lnTo>
                    <a:pt x="44235" y="1276"/>
                  </a:lnTo>
                  <a:lnTo>
                    <a:pt x="51409" y="4365"/>
                  </a:lnTo>
                  <a:lnTo>
                    <a:pt x="58066" y="9161"/>
                  </a:lnTo>
                  <a:lnTo>
                    <a:pt x="64055" y="15457"/>
                  </a:lnTo>
                  <a:lnTo>
                    <a:pt x="69415" y="23120"/>
                  </a:lnTo>
                  <a:lnTo>
                    <a:pt x="74257" y="32165"/>
                  </a:lnTo>
                  <a:lnTo>
                    <a:pt x="78702" y="42473"/>
                  </a:lnTo>
                  <a:lnTo>
                    <a:pt x="82860" y="53818"/>
                  </a:lnTo>
                  <a:lnTo>
                    <a:pt x="86814" y="65958"/>
                  </a:lnTo>
                  <a:lnTo>
                    <a:pt x="90625" y="78661"/>
                  </a:lnTo>
                  <a:lnTo>
                    <a:pt x="94381" y="91151"/>
                  </a:lnTo>
                  <a:lnTo>
                    <a:pt x="98668" y="103337"/>
                  </a:lnTo>
                  <a:lnTo>
                    <a:pt x="104981" y="116284"/>
                  </a:lnTo>
                  <a:lnTo>
                    <a:pt x="115813" y="132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07370" y="210569"/>
              <a:ext cx="46724" cy="305328"/>
            </a:xfrm>
            <a:custGeom>
              <a:avLst/>
              <a:gdLst/>
              <a:ahLst/>
              <a:cxnLst/>
              <a:rect l="0" t="0" r="0" b="0"/>
              <a:pathLst>
                <a:path w="46724" h="305328">
                  <a:moveTo>
                    <a:pt x="4609" y="0"/>
                  </a:moveTo>
                  <a:lnTo>
                    <a:pt x="1809" y="8869"/>
                  </a:lnTo>
                  <a:lnTo>
                    <a:pt x="307" y="17856"/>
                  </a:lnTo>
                  <a:lnTo>
                    <a:pt x="0" y="27856"/>
                  </a:lnTo>
                  <a:lnTo>
                    <a:pt x="680" y="39009"/>
                  </a:lnTo>
                  <a:lnTo>
                    <a:pt x="2148" y="51469"/>
                  </a:lnTo>
                  <a:lnTo>
                    <a:pt x="4217" y="65176"/>
                  </a:lnTo>
                  <a:lnTo>
                    <a:pt x="6726" y="79766"/>
                  </a:lnTo>
                  <a:lnTo>
                    <a:pt x="9548" y="94696"/>
                  </a:lnTo>
                  <a:lnTo>
                    <a:pt x="12590" y="109620"/>
                  </a:lnTo>
                  <a:lnTo>
                    <a:pt x="15784" y="124401"/>
                  </a:lnTo>
                  <a:lnTo>
                    <a:pt x="19080" y="139011"/>
                  </a:lnTo>
                  <a:lnTo>
                    <a:pt x="22442" y="153468"/>
                  </a:lnTo>
                  <a:lnTo>
                    <a:pt x="25683" y="167805"/>
                  </a:lnTo>
                  <a:lnTo>
                    <a:pt x="28480" y="182051"/>
                  </a:lnTo>
                  <a:lnTo>
                    <a:pt x="30692" y="196232"/>
                  </a:lnTo>
                  <a:lnTo>
                    <a:pt x="32349" y="210368"/>
                  </a:lnTo>
                  <a:lnTo>
                    <a:pt x="33542" y="224473"/>
                  </a:lnTo>
                  <a:lnTo>
                    <a:pt x="34387" y="238542"/>
                  </a:lnTo>
                  <a:lnTo>
                    <a:pt x="35173" y="252169"/>
                  </a:lnTo>
                  <a:lnTo>
                    <a:pt x="36538" y="265994"/>
                  </a:lnTo>
                  <a:lnTo>
                    <a:pt x="39722" y="282348"/>
                  </a:lnTo>
                  <a:lnTo>
                    <a:pt x="4672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54052" y="305326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21057"/>
                  </a:moveTo>
                  <a:lnTo>
                    <a:pt x="261938" y="21057"/>
                  </a:lnTo>
                  <a:lnTo>
                    <a:pt x="250169" y="21057"/>
                  </a:lnTo>
                  <a:lnTo>
                    <a:pt x="237278" y="21057"/>
                  </a:lnTo>
                  <a:lnTo>
                    <a:pt x="223432" y="21057"/>
                  </a:lnTo>
                  <a:lnTo>
                    <a:pt x="209102" y="21057"/>
                  </a:lnTo>
                  <a:lnTo>
                    <a:pt x="194633" y="21052"/>
                  </a:lnTo>
                  <a:lnTo>
                    <a:pt x="180183" y="20880"/>
                  </a:lnTo>
                  <a:lnTo>
                    <a:pt x="165807" y="20231"/>
                  </a:lnTo>
                  <a:lnTo>
                    <a:pt x="151513" y="18978"/>
                  </a:lnTo>
                  <a:lnTo>
                    <a:pt x="137288" y="17152"/>
                  </a:lnTo>
                  <a:lnTo>
                    <a:pt x="123119" y="14856"/>
                  </a:lnTo>
                  <a:lnTo>
                    <a:pt x="108988" y="12204"/>
                  </a:lnTo>
                  <a:lnTo>
                    <a:pt x="94888" y="9459"/>
                  </a:lnTo>
                  <a:lnTo>
                    <a:pt x="80806" y="7003"/>
                  </a:lnTo>
                  <a:lnTo>
                    <a:pt x="66753" y="5022"/>
                  </a:lnTo>
                  <a:lnTo>
                    <a:pt x="53136" y="3521"/>
                  </a:lnTo>
                  <a:lnTo>
                    <a:pt x="39320" y="2269"/>
                  </a:lnTo>
                  <a:lnTo>
                    <a:pt x="22972" y="1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94322" y="180722"/>
              <a:ext cx="112498" cy="398346"/>
            </a:xfrm>
            <a:custGeom>
              <a:avLst/>
              <a:gdLst/>
              <a:ahLst/>
              <a:cxnLst/>
              <a:rect l="0" t="0" r="0" b="0"/>
              <a:pathLst>
                <a:path w="112498" h="398346">
                  <a:moveTo>
                    <a:pt x="38797" y="398345"/>
                  </a:moveTo>
                  <a:lnTo>
                    <a:pt x="35930" y="389410"/>
                  </a:lnTo>
                  <a:lnTo>
                    <a:pt x="33788" y="379782"/>
                  </a:lnTo>
                  <a:lnTo>
                    <a:pt x="32185" y="368491"/>
                  </a:lnTo>
                  <a:lnTo>
                    <a:pt x="31004" y="355650"/>
                  </a:lnTo>
                  <a:lnTo>
                    <a:pt x="30156" y="341522"/>
                  </a:lnTo>
                  <a:lnTo>
                    <a:pt x="29558" y="326402"/>
                  </a:lnTo>
                  <a:lnTo>
                    <a:pt x="29145" y="310713"/>
                  </a:lnTo>
                  <a:lnTo>
                    <a:pt x="28860" y="294974"/>
                  </a:lnTo>
                  <a:lnTo>
                    <a:pt x="28662" y="279470"/>
                  </a:lnTo>
                  <a:lnTo>
                    <a:pt x="28359" y="264283"/>
                  </a:lnTo>
                  <a:lnTo>
                    <a:pt x="27622" y="249393"/>
                  </a:lnTo>
                  <a:lnTo>
                    <a:pt x="26314" y="234745"/>
                  </a:lnTo>
                  <a:lnTo>
                    <a:pt x="24621" y="220278"/>
                  </a:lnTo>
                  <a:lnTo>
                    <a:pt x="22946" y="205945"/>
                  </a:lnTo>
                  <a:lnTo>
                    <a:pt x="21522" y="191704"/>
                  </a:lnTo>
                  <a:lnTo>
                    <a:pt x="20244" y="177529"/>
                  </a:lnTo>
                  <a:lnTo>
                    <a:pt x="18779" y="163398"/>
                  </a:lnTo>
                  <a:lnTo>
                    <a:pt x="16943" y="149302"/>
                  </a:lnTo>
                  <a:lnTo>
                    <a:pt x="14709" y="135395"/>
                  </a:lnTo>
                  <a:lnTo>
                    <a:pt x="12131" y="121977"/>
                  </a:lnTo>
                  <a:lnTo>
                    <a:pt x="9287" y="109169"/>
                  </a:lnTo>
                  <a:lnTo>
                    <a:pt x="6410" y="96771"/>
                  </a:lnTo>
                  <a:lnTo>
                    <a:pt x="3866" y="84373"/>
                  </a:lnTo>
                  <a:lnTo>
                    <a:pt x="1830" y="71736"/>
                  </a:lnTo>
                  <a:lnTo>
                    <a:pt x="466" y="58960"/>
                  </a:lnTo>
                  <a:lnTo>
                    <a:pt x="0" y="46376"/>
                  </a:lnTo>
                  <a:lnTo>
                    <a:pt x="475" y="34186"/>
                  </a:lnTo>
                  <a:lnTo>
                    <a:pt x="2099" y="23069"/>
                  </a:lnTo>
                  <a:lnTo>
                    <a:pt x="5317" y="14199"/>
                  </a:lnTo>
                  <a:lnTo>
                    <a:pt x="10229" y="8016"/>
                  </a:lnTo>
                  <a:lnTo>
                    <a:pt x="16797" y="4155"/>
                  </a:lnTo>
                  <a:lnTo>
                    <a:pt x="25027" y="1847"/>
                  </a:lnTo>
                  <a:lnTo>
                    <a:pt x="34744" y="482"/>
                  </a:lnTo>
                  <a:lnTo>
                    <a:pt x="45505" y="0"/>
                  </a:lnTo>
                  <a:lnTo>
                    <a:pt x="56710" y="791"/>
                  </a:lnTo>
                  <a:lnTo>
                    <a:pt x="67969" y="2973"/>
                  </a:lnTo>
                  <a:lnTo>
                    <a:pt x="78666" y="6097"/>
                  </a:lnTo>
                  <a:lnTo>
                    <a:pt x="88920" y="9602"/>
                  </a:lnTo>
                  <a:lnTo>
                    <a:pt x="99627" y="13797"/>
                  </a:lnTo>
                  <a:lnTo>
                    <a:pt x="112497" y="19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85720" y="37902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88373" y="20990"/>
                  </a:lnTo>
                  <a:lnTo>
                    <a:pt x="177884" y="20350"/>
                  </a:lnTo>
                  <a:lnTo>
                    <a:pt x="167579" y="19058"/>
                  </a:lnTo>
                  <a:lnTo>
                    <a:pt x="157104" y="17371"/>
                  </a:lnTo>
                  <a:lnTo>
                    <a:pt x="146112" y="15703"/>
                  </a:lnTo>
                  <a:lnTo>
                    <a:pt x="134469" y="14285"/>
                  </a:lnTo>
                  <a:lnTo>
                    <a:pt x="122216" y="13014"/>
                  </a:lnTo>
                  <a:lnTo>
                    <a:pt x="109461" y="11556"/>
                  </a:lnTo>
                  <a:lnTo>
                    <a:pt x="96325" y="9727"/>
                  </a:lnTo>
                  <a:lnTo>
                    <a:pt x="82912" y="7669"/>
                  </a:lnTo>
                  <a:lnTo>
                    <a:pt x="69301" y="5741"/>
                  </a:lnTo>
                  <a:lnTo>
                    <a:pt x="55572" y="4147"/>
                  </a:lnTo>
                  <a:lnTo>
                    <a:pt x="42373" y="2922"/>
                  </a:lnTo>
                  <a:lnTo>
                    <a:pt x="29628" y="1892"/>
                  </a:lnTo>
                  <a:lnTo>
                    <a:pt x="16217" y="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9424" y="347440"/>
              <a:ext cx="101095" cy="165160"/>
            </a:xfrm>
            <a:custGeom>
              <a:avLst/>
              <a:gdLst/>
              <a:ahLst/>
              <a:cxnLst/>
              <a:rect l="0" t="0" r="0" b="0"/>
              <a:pathLst>
                <a:path w="101095" h="165160">
                  <a:moveTo>
                    <a:pt x="6337" y="84228"/>
                  </a:moveTo>
                  <a:lnTo>
                    <a:pt x="9271" y="93163"/>
                  </a:lnTo>
                  <a:lnTo>
                    <a:pt x="12053" y="102790"/>
                  </a:lnTo>
                  <a:lnTo>
                    <a:pt x="14952" y="114073"/>
                  </a:lnTo>
                  <a:lnTo>
                    <a:pt x="17993" y="126568"/>
                  </a:lnTo>
                  <a:lnTo>
                    <a:pt x="21157" y="139399"/>
                  </a:lnTo>
                  <a:lnTo>
                    <a:pt x="24397" y="151948"/>
                  </a:lnTo>
                  <a:lnTo>
                    <a:pt x="26812" y="161582"/>
                  </a:lnTo>
                  <a:lnTo>
                    <a:pt x="27344" y="165159"/>
                  </a:lnTo>
                  <a:lnTo>
                    <a:pt x="26394" y="163620"/>
                  </a:lnTo>
                  <a:lnTo>
                    <a:pt x="24496" y="158697"/>
                  </a:lnTo>
                  <a:lnTo>
                    <a:pt x="22007" y="151672"/>
                  </a:lnTo>
                  <a:lnTo>
                    <a:pt x="19151" y="143355"/>
                  </a:lnTo>
                  <a:lnTo>
                    <a:pt x="16064" y="134237"/>
                  </a:lnTo>
                  <a:lnTo>
                    <a:pt x="12829" y="124617"/>
                  </a:lnTo>
                  <a:lnTo>
                    <a:pt x="9504" y="114674"/>
                  </a:lnTo>
                  <a:lnTo>
                    <a:pt x="6284" y="104359"/>
                  </a:lnTo>
                  <a:lnTo>
                    <a:pt x="3500" y="93435"/>
                  </a:lnTo>
                  <a:lnTo>
                    <a:pt x="1304" y="81830"/>
                  </a:lnTo>
                  <a:lnTo>
                    <a:pt x="0" y="69932"/>
                  </a:lnTo>
                  <a:lnTo>
                    <a:pt x="107" y="58476"/>
                  </a:lnTo>
                  <a:lnTo>
                    <a:pt x="1784" y="47856"/>
                  </a:lnTo>
                  <a:lnTo>
                    <a:pt x="5200" y="38438"/>
                  </a:lnTo>
                  <a:lnTo>
                    <a:pt x="10690" y="30716"/>
                  </a:lnTo>
                  <a:lnTo>
                    <a:pt x="18234" y="24782"/>
                  </a:lnTo>
                  <a:lnTo>
                    <a:pt x="27366" y="20255"/>
                  </a:lnTo>
                  <a:lnTo>
                    <a:pt x="37397" y="16502"/>
                  </a:lnTo>
                  <a:lnTo>
                    <a:pt x="47831" y="13084"/>
                  </a:lnTo>
                  <a:lnTo>
                    <a:pt x="58153" y="9925"/>
                  </a:lnTo>
                  <a:lnTo>
                    <a:pt x="68852" y="6912"/>
                  </a:lnTo>
                  <a:lnTo>
                    <a:pt x="81976" y="3773"/>
                  </a:lnTo>
                  <a:lnTo>
                    <a:pt x="1010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06925" y="400713"/>
              <a:ext cx="152579" cy="115184"/>
            </a:xfrm>
            <a:custGeom>
              <a:avLst/>
              <a:gdLst/>
              <a:ahLst/>
              <a:cxnLst/>
              <a:rect l="0" t="0" r="0" b="0"/>
              <a:pathLst>
                <a:path w="152579" h="115184">
                  <a:moveTo>
                    <a:pt x="99935" y="30955"/>
                  </a:moveTo>
                  <a:lnTo>
                    <a:pt x="94067" y="25087"/>
                  </a:lnTo>
                  <a:lnTo>
                    <a:pt x="88504" y="19523"/>
                  </a:lnTo>
                  <a:lnTo>
                    <a:pt x="82700" y="13737"/>
                  </a:lnTo>
                  <a:lnTo>
                    <a:pt x="76447" y="8175"/>
                  </a:lnTo>
                  <a:lnTo>
                    <a:pt x="69467" y="3790"/>
                  </a:lnTo>
                  <a:lnTo>
                    <a:pt x="61690" y="1027"/>
                  </a:lnTo>
                  <a:lnTo>
                    <a:pt x="53363" y="0"/>
                  </a:lnTo>
                  <a:lnTo>
                    <a:pt x="44931" y="755"/>
                  </a:lnTo>
                  <a:lnTo>
                    <a:pt x="36675" y="3123"/>
                  </a:lnTo>
                  <a:lnTo>
                    <a:pt x="28846" y="6967"/>
                  </a:lnTo>
                  <a:lnTo>
                    <a:pt x="21741" y="12281"/>
                  </a:lnTo>
                  <a:lnTo>
                    <a:pt x="15451" y="18927"/>
                  </a:lnTo>
                  <a:lnTo>
                    <a:pt x="10059" y="26828"/>
                  </a:lnTo>
                  <a:lnTo>
                    <a:pt x="5728" y="36033"/>
                  </a:lnTo>
                  <a:lnTo>
                    <a:pt x="2451" y="46439"/>
                  </a:lnTo>
                  <a:lnTo>
                    <a:pt x="402" y="57510"/>
                  </a:lnTo>
                  <a:lnTo>
                    <a:pt x="0" y="68401"/>
                  </a:lnTo>
                  <a:lnTo>
                    <a:pt x="1328" y="78635"/>
                  </a:lnTo>
                  <a:lnTo>
                    <a:pt x="4338" y="87622"/>
                  </a:lnTo>
                  <a:lnTo>
                    <a:pt x="9024" y="94521"/>
                  </a:lnTo>
                  <a:lnTo>
                    <a:pt x="15204" y="99072"/>
                  </a:lnTo>
                  <a:lnTo>
                    <a:pt x="22267" y="101178"/>
                  </a:lnTo>
                  <a:lnTo>
                    <a:pt x="29305" y="100636"/>
                  </a:lnTo>
                  <a:lnTo>
                    <a:pt x="35808" y="97608"/>
                  </a:lnTo>
                  <a:lnTo>
                    <a:pt x="41646" y="92511"/>
                  </a:lnTo>
                  <a:lnTo>
                    <a:pt x="46875" y="85819"/>
                  </a:lnTo>
                  <a:lnTo>
                    <a:pt x="51627" y="77989"/>
                  </a:lnTo>
                  <a:lnTo>
                    <a:pt x="56540" y="70588"/>
                  </a:lnTo>
                  <a:lnTo>
                    <a:pt x="62468" y="67046"/>
                  </a:lnTo>
                  <a:lnTo>
                    <a:pt x="69032" y="68708"/>
                  </a:lnTo>
                  <a:lnTo>
                    <a:pt x="75449" y="73614"/>
                  </a:lnTo>
                  <a:lnTo>
                    <a:pt x="81897" y="80113"/>
                  </a:lnTo>
                  <a:lnTo>
                    <a:pt x="88854" y="86892"/>
                  </a:lnTo>
                  <a:lnTo>
                    <a:pt x="96531" y="93269"/>
                  </a:lnTo>
                  <a:lnTo>
                    <a:pt x="104839" y="98894"/>
                  </a:lnTo>
                  <a:lnTo>
                    <a:pt x="114536" y="104060"/>
                  </a:lnTo>
                  <a:lnTo>
                    <a:pt x="128713" y="109212"/>
                  </a:lnTo>
                  <a:lnTo>
                    <a:pt x="152578" y="115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37509" y="400082"/>
              <a:ext cx="116751" cy="130553"/>
            </a:xfrm>
            <a:custGeom>
              <a:avLst/>
              <a:gdLst/>
              <a:ahLst/>
              <a:cxnLst/>
              <a:rect l="0" t="0" r="0" b="0"/>
              <a:pathLst>
                <a:path w="116751" h="130553">
                  <a:moveTo>
                    <a:pt x="95693" y="0"/>
                  </a:moveTo>
                  <a:lnTo>
                    <a:pt x="84025" y="67"/>
                  </a:lnTo>
                  <a:lnTo>
                    <a:pt x="73535" y="708"/>
                  </a:lnTo>
                  <a:lnTo>
                    <a:pt x="63239" y="2009"/>
                  </a:lnTo>
                  <a:lnTo>
                    <a:pt x="53110" y="4041"/>
                  </a:lnTo>
                  <a:lnTo>
                    <a:pt x="43416" y="7006"/>
                  </a:lnTo>
                  <a:lnTo>
                    <a:pt x="34284" y="10930"/>
                  </a:lnTo>
                  <a:lnTo>
                    <a:pt x="25854" y="15852"/>
                  </a:lnTo>
                  <a:lnTo>
                    <a:pt x="18340" y="21904"/>
                  </a:lnTo>
                  <a:lnTo>
                    <a:pt x="11779" y="29049"/>
                  </a:lnTo>
                  <a:lnTo>
                    <a:pt x="6373" y="37117"/>
                  </a:lnTo>
                  <a:lnTo>
                    <a:pt x="2565" y="45902"/>
                  </a:lnTo>
                  <a:lnTo>
                    <a:pt x="452" y="55213"/>
                  </a:lnTo>
                  <a:lnTo>
                    <a:pt x="0" y="64735"/>
                  </a:lnTo>
                  <a:lnTo>
                    <a:pt x="1208" y="74047"/>
                  </a:lnTo>
                  <a:lnTo>
                    <a:pt x="3914" y="82937"/>
                  </a:lnTo>
                  <a:lnTo>
                    <a:pt x="8000" y="91380"/>
                  </a:lnTo>
                  <a:lnTo>
                    <a:pt x="13483" y="99438"/>
                  </a:lnTo>
                  <a:lnTo>
                    <a:pt x="20248" y="107184"/>
                  </a:lnTo>
                  <a:lnTo>
                    <a:pt x="28228" y="114370"/>
                  </a:lnTo>
                  <a:lnTo>
                    <a:pt x="37488" y="120445"/>
                  </a:lnTo>
                  <a:lnTo>
                    <a:pt x="47931" y="125193"/>
                  </a:lnTo>
                  <a:lnTo>
                    <a:pt x="59129" y="128530"/>
                  </a:lnTo>
                  <a:lnTo>
                    <a:pt x="71712" y="130552"/>
                  </a:lnTo>
                  <a:lnTo>
                    <a:pt x="89020" y="130319"/>
                  </a:lnTo>
                  <a:lnTo>
                    <a:pt x="11675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99086" y="221098"/>
              <a:ext cx="28873" cy="305327"/>
            </a:xfrm>
            <a:custGeom>
              <a:avLst/>
              <a:gdLst/>
              <a:ahLst/>
              <a:cxnLst/>
              <a:rect l="0" t="0" r="0" b="0"/>
              <a:pathLst>
                <a:path w="28873" h="305327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4"/>
                  </a:lnTo>
                  <a:lnTo>
                    <a:pt x="4468" y="96059"/>
                  </a:lnTo>
                  <a:lnTo>
                    <a:pt x="5604" y="108481"/>
                  </a:lnTo>
                  <a:lnTo>
                    <a:pt x="6971" y="120827"/>
                  </a:lnTo>
                  <a:lnTo>
                    <a:pt x="8739" y="132880"/>
                  </a:lnTo>
                  <a:lnTo>
                    <a:pt x="10756" y="144753"/>
                  </a:lnTo>
                  <a:lnTo>
                    <a:pt x="12658" y="156792"/>
                  </a:lnTo>
                  <a:lnTo>
                    <a:pt x="14234" y="169189"/>
                  </a:lnTo>
                  <a:lnTo>
                    <a:pt x="15444" y="181972"/>
                  </a:lnTo>
                  <a:lnTo>
                    <a:pt x="16332" y="195093"/>
                  </a:lnTo>
                  <a:lnTo>
                    <a:pt x="16968" y="208476"/>
                  </a:lnTo>
                  <a:lnTo>
                    <a:pt x="17582" y="221887"/>
                  </a:lnTo>
                  <a:lnTo>
                    <a:pt x="18533" y="234964"/>
                  </a:lnTo>
                  <a:lnTo>
                    <a:pt x="19990" y="247526"/>
                  </a:lnTo>
                  <a:lnTo>
                    <a:pt x="21792" y="259318"/>
                  </a:lnTo>
                  <a:lnTo>
                    <a:pt x="23729" y="271179"/>
                  </a:lnTo>
                  <a:lnTo>
                    <a:pt x="25973" y="285267"/>
                  </a:lnTo>
                  <a:lnTo>
                    <a:pt x="2887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80559" y="315854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96035" y="67"/>
                  </a:lnTo>
                  <a:lnTo>
                    <a:pt x="183405" y="708"/>
                  </a:lnTo>
                  <a:lnTo>
                    <a:pt x="171491" y="2004"/>
                  </a:lnTo>
                  <a:lnTo>
                    <a:pt x="159664" y="3864"/>
                  </a:lnTo>
                  <a:lnTo>
                    <a:pt x="147174" y="6180"/>
                  </a:lnTo>
                  <a:lnTo>
                    <a:pt x="133685" y="8838"/>
                  </a:lnTo>
                  <a:lnTo>
                    <a:pt x="119364" y="11416"/>
                  </a:lnTo>
                  <a:lnTo>
                    <a:pt x="104679" y="13226"/>
                  </a:lnTo>
                  <a:lnTo>
                    <a:pt x="89950" y="13964"/>
                  </a:lnTo>
                  <a:lnTo>
                    <a:pt x="75486" y="13983"/>
                  </a:lnTo>
                  <a:lnTo>
                    <a:pt x="61627" y="14071"/>
                  </a:lnTo>
                  <a:lnTo>
                    <a:pt x="48510" y="14686"/>
                  </a:lnTo>
                  <a:lnTo>
                    <a:pt x="36527" y="15788"/>
                  </a:lnTo>
                  <a:lnTo>
                    <a:pt x="25254" y="17113"/>
                  </a:lnTo>
                  <a:lnTo>
                    <a:pt x="13699" y="187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01658" y="43166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4" y="42676"/>
                  </a:lnTo>
                  <a:lnTo>
                    <a:pt x="5545" y="53944"/>
                  </a:lnTo>
                  <a:lnTo>
                    <a:pt x="7712" y="69489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01658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63029" y="379025"/>
              <a:ext cx="121737" cy="137632"/>
            </a:xfrm>
            <a:custGeom>
              <a:avLst/>
              <a:gdLst/>
              <a:ahLst/>
              <a:cxnLst/>
              <a:rect l="0" t="0" r="0" b="0"/>
              <a:pathLst>
                <a:path w="121737" h="137632">
                  <a:moveTo>
                    <a:pt x="96556" y="21057"/>
                  </a:moveTo>
                  <a:lnTo>
                    <a:pt x="90622" y="15391"/>
                  </a:lnTo>
                  <a:lnTo>
                    <a:pt x="84417" y="11747"/>
                  </a:lnTo>
                  <a:lnTo>
                    <a:pt x="77322" y="9838"/>
                  </a:lnTo>
                  <a:lnTo>
                    <a:pt x="69380" y="9336"/>
                  </a:lnTo>
                  <a:lnTo>
                    <a:pt x="60734" y="9956"/>
                  </a:lnTo>
                  <a:lnTo>
                    <a:pt x="51549" y="11436"/>
                  </a:lnTo>
                  <a:lnTo>
                    <a:pt x="42295" y="13877"/>
                  </a:lnTo>
                  <a:lnTo>
                    <a:pt x="33702" y="17712"/>
                  </a:lnTo>
                  <a:lnTo>
                    <a:pt x="26115" y="23067"/>
                  </a:lnTo>
                  <a:lnTo>
                    <a:pt x="19532" y="29781"/>
                  </a:lnTo>
                  <a:lnTo>
                    <a:pt x="13797" y="37582"/>
                  </a:lnTo>
                  <a:lnTo>
                    <a:pt x="8724" y="46200"/>
                  </a:lnTo>
                  <a:lnTo>
                    <a:pt x="4467" y="55411"/>
                  </a:lnTo>
                  <a:lnTo>
                    <a:pt x="1504" y="65038"/>
                  </a:lnTo>
                  <a:lnTo>
                    <a:pt x="0" y="74950"/>
                  </a:lnTo>
                  <a:lnTo>
                    <a:pt x="141" y="84893"/>
                  </a:lnTo>
                  <a:lnTo>
                    <a:pt x="2288" y="94495"/>
                  </a:lnTo>
                  <a:lnTo>
                    <a:pt x="6445" y="103579"/>
                  </a:lnTo>
                  <a:lnTo>
                    <a:pt x="12491" y="111984"/>
                  </a:lnTo>
                  <a:lnTo>
                    <a:pt x="20361" y="119484"/>
                  </a:lnTo>
                  <a:lnTo>
                    <a:pt x="29834" y="126038"/>
                  </a:lnTo>
                  <a:lnTo>
                    <a:pt x="40429" y="131440"/>
                  </a:lnTo>
                  <a:lnTo>
                    <a:pt x="51524" y="135246"/>
                  </a:lnTo>
                  <a:lnTo>
                    <a:pt x="62717" y="137352"/>
                  </a:lnTo>
                  <a:lnTo>
                    <a:pt x="73672" y="137631"/>
                  </a:lnTo>
                  <a:lnTo>
                    <a:pt x="84027" y="135774"/>
                  </a:lnTo>
                  <a:lnTo>
                    <a:pt x="93648" y="131815"/>
                  </a:lnTo>
                  <a:lnTo>
                    <a:pt x="102261" y="125903"/>
                  </a:lnTo>
                  <a:lnTo>
                    <a:pt x="109376" y="118124"/>
                  </a:lnTo>
                  <a:lnTo>
                    <a:pt x="114861" y="108708"/>
                  </a:lnTo>
                  <a:lnTo>
                    <a:pt x="118732" y="97981"/>
                  </a:lnTo>
                  <a:lnTo>
                    <a:pt x="120973" y="86265"/>
                  </a:lnTo>
                  <a:lnTo>
                    <a:pt x="121736" y="73842"/>
                  </a:lnTo>
                  <a:lnTo>
                    <a:pt x="121133" y="61248"/>
                  </a:lnTo>
                  <a:lnTo>
                    <a:pt x="119141" y="49252"/>
                  </a:lnTo>
                  <a:lnTo>
                    <a:pt x="115888" y="38234"/>
                  </a:lnTo>
                  <a:lnTo>
                    <a:pt x="111908" y="28501"/>
                  </a:lnTo>
                  <a:lnTo>
                    <a:pt x="107669" y="19521"/>
                  </a:lnTo>
                  <a:lnTo>
                    <a:pt x="102801" y="10508"/>
                  </a:lnTo>
                  <a:lnTo>
                    <a:pt x="965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12228" y="331859"/>
              <a:ext cx="136871" cy="173509"/>
            </a:xfrm>
            <a:custGeom>
              <a:avLst/>
              <a:gdLst/>
              <a:ahLst/>
              <a:cxnLst/>
              <a:rect l="0" t="0" r="0" b="0"/>
              <a:pathLst>
                <a:path w="136871" h="173509">
                  <a:moveTo>
                    <a:pt x="0" y="89280"/>
                  </a:moveTo>
                  <a:lnTo>
                    <a:pt x="2866" y="101015"/>
                  </a:lnTo>
                  <a:lnTo>
                    <a:pt x="5007" y="112144"/>
                  </a:lnTo>
                  <a:lnTo>
                    <a:pt x="6614" y="123636"/>
                  </a:lnTo>
                  <a:lnTo>
                    <a:pt x="7891" y="131818"/>
                  </a:lnTo>
                  <a:lnTo>
                    <a:pt x="8921" y="132178"/>
                  </a:lnTo>
                  <a:lnTo>
                    <a:pt x="9588" y="126386"/>
                  </a:lnTo>
                  <a:lnTo>
                    <a:pt x="9811" y="116867"/>
                  </a:lnTo>
                  <a:lnTo>
                    <a:pt x="9387" y="105658"/>
                  </a:lnTo>
                  <a:lnTo>
                    <a:pt x="8271" y="93937"/>
                  </a:lnTo>
                  <a:lnTo>
                    <a:pt x="6865" y="82234"/>
                  </a:lnTo>
                  <a:lnTo>
                    <a:pt x="5909" y="70732"/>
                  </a:lnTo>
                  <a:lnTo>
                    <a:pt x="5790" y="59459"/>
                  </a:lnTo>
                  <a:lnTo>
                    <a:pt x="6711" y="48388"/>
                  </a:lnTo>
                  <a:lnTo>
                    <a:pt x="8859" y="37475"/>
                  </a:lnTo>
                  <a:lnTo>
                    <a:pt x="12201" y="26697"/>
                  </a:lnTo>
                  <a:lnTo>
                    <a:pt x="16717" y="16675"/>
                  </a:lnTo>
                  <a:lnTo>
                    <a:pt x="22489" y="8614"/>
                  </a:lnTo>
                  <a:lnTo>
                    <a:pt x="29438" y="3023"/>
                  </a:lnTo>
                  <a:lnTo>
                    <a:pt x="37204" y="85"/>
                  </a:lnTo>
                  <a:lnTo>
                    <a:pt x="45254" y="0"/>
                  </a:lnTo>
                  <a:lnTo>
                    <a:pt x="53258" y="2572"/>
                  </a:lnTo>
                  <a:lnTo>
                    <a:pt x="61087" y="7178"/>
                  </a:lnTo>
                  <a:lnTo>
                    <a:pt x="68724" y="13000"/>
                  </a:lnTo>
                  <a:lnTo>
                    <a:pt x="76184" y="19468"/>
                  </a:lnTo>
                  <a:lnTo>
                    <a:pt x="83178" y="26584"/>
                  </a:lnTo>
                  <a:lnTo>
                    <a:pt x="89123" y="34798"/>
                  </a:lnTo>
                  <a:lnTo>
                    <a:pt x="93794" y="44282"/>
                  </a:lnTo>
                  <a:lnTo>
                    <a:pt x="97438" y="54770"/>
                  </a:lnTo>
                  <a:lnTo>
                    <a:pt x="100583" y="65736"/>
                  </a:lnTo>
                  <a:lnTo>
                    <a:pt x="103591" y="76823"/>
                  </a:lnTo>
                  <a:lnTo>
                    <a:pt x="106631" y="88031"/>
                  </a:lnTo>
                  <a:lnTo>
                    <a:pt x="109759" y="99615"/>
                  </a:lnTo>
                  <a:lnTo>
                    <a:pt x="112980" y="111689"/>
                  </a:lnTo>
                  <a:lnTo>
                    <a:pt x="116320" y="123821"/>
                  </a:lnTo>
                  <a:lnTo>
                    <a:pt x="120277" y="136404"/>
                  </a:lnTo>
                  <a:lnTo>
                    <a:pt x="126312" y="151664"/>
                  </a:lnTo>
                  <a:lnTo>
                    <a:pt x="136870" y="173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04496" y="347440"/>
              <a:ext cx="218385" cy="147315"/>
            </a:xfrm>
            <a:custGeom>
              <a:avLst/>
              <a:gdLst/>
              <a:ahLst/>
              <a:cxnLst/>
              <a:rect l="0" t="0" r="0" b="0"/>
              <a:pathLst>
                <a:path w="218385" h="147315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51" y="93975"/>
                  </a:lnTo>
                  <a:lnTo>
                    <a:pt x="9684" y="104400"/>
                  </a:lnTo>
                  <a:lnTo>
                    <a:pt x="13997" y="113800"/>
                  </a:lnTo>
                  <a:lnTo>
                    <a:pt x="19674" y="121925"/>
                  </a:lnTo>
                  <a:lnTo>
                    <a:pt x="26435" y="128364"/>
                  </a:lnTo>
                  <a:lnTo>
                    <a:pt x="33737" y="132409"/>
                  </a:lnTo>
                  <a:lnTo>
                    <a:pt x="41203" y="133898"/>
                  </a:lnTo>
                  <a:lnTo>
                    <a:pt x="48655" y="132965"/>
                  </a:lnTo>
                  <a:lnTo>
                    <a:pt x="56031" y="129763"/>
                  </a:lnTo>
                  <a:lnTo>
                    <a:pt x="63313" y="124608"/>
                  </a:lnTo>
                  <a:lnTo>
                    <a:pt x="70185" y="117744"/>
                  </a:lnTo>
                  <a:lnTo>
                    <a:pt x="76047" y="109251"/>
                  </a:lnTo>
                  <a:lnTo>
                    <a:pt x="80686" y="99355"/>
                  </a:lnTo>
                  <a:lnTo>
                    <a:pt x="85154" y="89539"/>
                  </a:lnTo>
                  <a:lnTo>
                    <a:pt x="90525" y="82709"/>
                  </a:lnTo>
                  <a:lnTo>
                    <a:pt x="96082" y="80343"/>
                  </a:lnTo>
                  <a:lnTo>
                    <a:pt x="101364" y="81869"/>
                  </a:lnTo>
                  <a:lnTo>
                    <a:pt x="106258" y="86260"/>
                  </a:lnTo>
                  <a:lnTo>
                    <a:pt x="110958" y="92644"/>
                  </a:lnTo>
                  <a:lnTo>
                    <a:pt x="115842" y="100387"/>
                  </a:lnTo>
                  <a:lnTo>
                    <a:pt x="121118" y="109039"/>
                  </a:lnTo>
                  <a:lnTo>
                    <a:pt x="126977" y="117972"/>
                  </a:lnTo>
                  <a:lnTo>
                    <a:pt x="133669" y="126369"/>
                  </a:lnTo>
                  <a:lnTo>
                    <a:pt x="141251" y="133823"/>
                  </a:lnTo>
                  <a:lnTo>
                    <a:pt x="149613" y="139982"/>
                  </a:lnTo>
                  <a:lnTo>
                    <a:pt x="158597" y="144372"/>
                  </a:lnTo>
                  <a:lnTo>
                    <a:pt x="168036" y="146903"/>
                  </a:lnTo>
                  <a:lnTo>
                    <a:pt x="177475" y="147314"/>
                  </a:lnTo>
                  <a:lnTo>
                    <a:pt x="186200" y="145022"/>
                  </a:lnTo>
                  <a:lnTo>
                    <a:pt x="193873" y="139957"/>
                  </a:lnTo>
                  <a:lnTo>
                    <a:pt x="200344" y="132320"/>
                  </a:lnTo>
                  <a:lnTo>
                    <a:pt x="205474" y="122311"/>
                  </a:lnTo>
                  <a:lnTo>
                    <a:pt x="209333" y="110295"/>
                  </a:lnTo>
                  <a:lnTo>
                    <a:pt x="212134" y="96886"/>
                  </a:lnTo>
                  <a:lnTo>
                    <a:pt x="214417" y="81238"/>
                  </a:lnTo>
                  <a:lnTo>
                    <a:pt x="216386" y="58630"/>
                  </a:lnTo>
                  <a:lnTo>
                    <a:pt x="21838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07109" y="38955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45"/>
                  </a:lnTo>
                  <a:lnTo>
                    <a:pt x="2733" y="42477"/>
                  </a:lnTo>
                  <a:lnTo>
                    <a:pt x="1754" y="57369"/>
                  </a:lnTo>
                  <a:lnTo>
                    <a:pt x="893" y="7918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86052" y="24215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54507" y="242155"/>
              <a:ext cx="42116" cy="315856"/>
            </a:xfrm>
            <a:custGeom>
              <a:avLst/>
              <a:gdLst/>
              <a:ahLst/>
              <a:cxnLst/>
              <a:rect l="0" t="0" r="0" b="0"/>
              <a:pathLst>
                <a:path w="42116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4" y="72349"/>
                  </a:lnTo>
                  <a:lnTo>
                    <a:pt x="3727" y="86046"/>
                  </a:lnTo>
                  <a:lnTo>
                    <a:pt x="5376" y="100908"/>
                  </a:lnTo>
                  <a:lnTo>
                    <a:pt x="6783" y="117121"/>
                  </a:lnTo>
                  <a:lnTo>
                    <a:pt x="8049" y="134245"/>
                  </a:lnTo>
                  <a:lnTo>
                    <a:pt x="9504" y="151431"/>
                  </a:lnTo>
                  <a:lnTo>
                    <a:pt x="11336" y="168176"/>
                  </a:lnTo>
                  <a:lnTo>
                    <a:pt x="13568" y="184332"/>
                  </a:lnTo>
                  <a:lnTo>
                    <a:pt x="16143" y="199942"/>
                  </a:lnTo>
                  <a:lnTo>
                    <a:pt x="18990" y="215101"/>
                  </a:lnTo>
                  <a:lnTo>
                    <a:pt x="22038" y="229756"/>
                  </a:lnTo>
                  <a:lnTo>
                    <a:pt x="25230" y="243692"/>
                  </a:lnTo>
                  <a:lnTo>
                    <a:pt x="28519" y="256841"/>
                  </a:lnTo>
                  <a:lnTo>
                    <a:pt x="31721" y="269031"/>
                  </a:lnTo>
                  <a:lnTo>
                    <a:pt x="34831" y="281204"/>
                  </a:lnTo>
                  <a:lnTo>
                    <a:pt x="38121" y="295549"/>
                  </a:lnTo>
                  <a:lnTo>
                    <a:pt x="4211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38694" y="347440"/>
              <a:ext cx="210571" cy="28873"/>
            </a:xfrm>
            <a:custGeom>
              <a:avLst/>
              <a:gdLst/>
              <a:ahLst/>
              <a:cxnLst/>
              <a:rect l="0" t="0" r="0" b="0"/>
              <a:pathLst>
                <a:path w="210571" h="28873">
                  <a:moveTo>
                    <a:pt x="210570" y="21057"/>
                  </a:moveTo>
                  <a:lnTo>
                    <a:pt x="201703" y="23924"/>
                  </a:lnTo>
                  <a:lnTo>
                    <a:pt x="192716" y="26066"/>
                  </a:lnTo>
                  <a:lnTo>
                    <a:pt x="182720" y="27664"/>
                  </a:lnTo>
                  <a:lnTo>
                    <a:pt x="171739" y="28672"/>
                  </a:lnTo>
                  <a:lnTo>
                    <a:pt x="159928" y="28872"/>
                  </a:lnTo>
                  <a:lnTo>
                    <a:pt x="147465" y="28216"/>
                  </a:lnTo>
                  <a:lnTo>
                    <a:pt x="134354" y="26805"/>
                  </a:lnTo>
                  <a:lnTo>
                    <a:pt x="120425" y="24793"/>
                  </a:lnTo>
                  <a:lnTo>
                    <a:pt x="105654" y="22330"/>
                  </a:lnTo>
                  <a:lnTo>
                    <a:pt x="90314" y="19543"/>
                  </a:lnTo>
                  <a:lnTo>
                    <a:pt x="74864" y="16526"/>
                  </a:lnTo>
                  <a:lnTo>
                    <a:pt x="59600" y="13356"/>
                  </a:lnTo>
                  <a:lnTo>
                    <a:pt x="45215" y="10234"/>
                  </a:lnTo>
                  <a:lnTo>
                    <a:pt x="31470" y="7186"/>
                  </a:lnTo>
                  <a:lnTo>
                    <a:pt x="17163" y="3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49264" y="200041"/>
              <a:ext cx="252685" cy="379027"/>
            </a:xfrm>
            <a:custGeom>
              <a:avLst/>
              <a:gdLst/>
              <a:ahLst/>
              <a:cxnLst/>
              <a:rect l="0" t="0" r="0" b="0"/>
              <a:pathLst>
                <a:path w="252685" h="37902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3" y="34467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2" y="74418"/>
                  </a:lnTo>
                  <a:lnTo>
                    <a:pt x="11593" y="89596"/>
                  </a:lnTo>
                  <a:lnTo>
                    <a:pt x="14052" y="105458"/>
                  </a:lnTo>
                  <a:lnTo>
                    <a:pt x="16039" y="121824"/>
                  </a:lnTo>
                  <a:lnTo>
                    <a:pt x="17710" y="138389"/>
                  </a:lnTo>
                  <a:lnTo>
                    <a:pt x="19446" y="154735"/>
                  </a:lnTo>
                  <a:lnTo>
                    <a:pt x="21469" y="170654"/>
                  </a:lnTo>
                  <a:lnTo>
                    <a:pt x="23829" y="186123"/>
                  </a:lnTo>
                  <a:lnTo>
                    <a:pt x="26493" y="201204"/>
                  </a:lnTo>
                  <a:lnTo>
                    <a:pt x="29395" y="215981"/>
                  </a:lnTo>
                  <a:lnTo>
                    <a:pt x="32308" y="230534"/>
                  </a:lnTo>
                  <a:lnTo>
                    <a:pt x="34880" y="244926"/>
                  </a:lnTo>
                  <a:lnTo>
                    <a:pt x="36945" y="259107"/>
                  </a:lnTo>
                  <a:lnTo>
                    <a:pt x="38795" y="269675"/>
                  </a:lnTo>
                  <a:lnTo>
                    <a:pt x="40805" y="272495"/>
                  </a:lnTo>
                  <a:lnTo>
                    <a:pt x="42956" y="269144"/>
                  </a:lnTo>
                  <a:lnTo>
                    <a:pt x="45479" y="261979"/>
                  </a:lnTo>
                  <a:lnTo>
                    <a:pt x="48723" y="252818"/>
                  </a:lnTo>
                  <a:lnTo>
                    <a:pt x="52802" y="242728"/>
                  </a:lnTo>
                  <a:lnTo>
                    <a:pt x="57643" y="232249"/>
                  </a:lnTo>
                  <a:lnTo>
                    <a:pt x="63102" y="221632"/>
                  </a:lnTo>
                  <a:lnTo>
                    <a:pt x="69032" y="211003"/>
                  </a:lnTo>
                  <a:lnTo>
                    <a:pt x="75467" y="201056"/>
                  </a:lnTo>
                  <a:lnTo>
                    <a:pt x="82617" y="193033"/>
                  </a:lnTo>
                  <a:lnTo>
                    <a:pt x="90534" y="187457"/>
                  </a:lnTo>
                  <a:lnTo>
                    <a:pt x="98967" y="184356"/>
                  </a:lnTo>
                  <a:lnTo>
                    <a:pt x="107475" y="183629"/>
                  </a:lnTo>
                  <a:lnTo>
                    <a:pt x="115789" y="184959"/>
                  </a:lnTo>
                  <a:lnTo>
                    <a:pt x="123828" y="188086"/>
                  </a:lnTo>
                  <a:lnTo>
                    <a:pt x="131607" y="192910"/>
                  </a:lnTo>
                  <a:lnTo>
                    <a:pt x="139168" y="199220"/>
                  </a:lnTo>
                  <a:lnTo>
                    <a:pt x="146398" y="206723"/>
                  </a:lnTo>
                  <a:lnTo>
                    <a:pt x="153034" y="215129"/>
                  </a:lnTo>
                  <a:lnTo>
                    <a:pt x="158985" y="224194"/>
                  </a:lnTo>
                  <a:lnTo>
                    <a:pt x="164476" y="233890"/>
                  </a:lnTo>
                  <a:lnTo>
                    <a:pt x="169930" y="244384"/>
                  </a:lnTo>
                  <a:lnTo>
                    <a:pt x="175603" y="255700"/>
                  </a:lnTo>
                  <a:lnTo>
                    <a:pt x="181566" y="267570"/>
                  </a:lnTo>
                  <a:lnTo>
                    <a:pt x="187802" y="279538"/>
                  </a:lnTo>
                  <a:lnTo>
                    <a:pt x="194260" y="291329"/>
                  </a:lnTo>
                  <a:lnTo>
                    <a:pt x="200885" y="302857"/>
                  </a:lnTo>
                  <a:lnTo>
                    <a:pt x="207633" y="314131"/>
                  </a:lnTo>
                  <a:lnTo>
                    <a:pt x="214461" y="325187"/>
                  </a:lnTo>
                  <a:lnTo>
                    <a:pt x="221234" y="335813"/>
                  </a:lnTo>
                  <a:lnTo>
                    <a:pt x="228486" y="346691"/>
                  </a:lnTo>
                  <a:lnTo>
                    <a:pt x="237972" y="359897"/>
                  </a:lnTo>
                  <a:lnTo>
                    <a:pt x="25268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009283" y="760969"/>
            <a:ext cx="2780977" cy="592542"/>
            <a:chOff x="1009283" y="760969"/>
            <a:chExt cx="2780977" cy="592542"/>
          </a:xfrm>
        </p:grpSpPr>
        <p:sp>
          <p:nvSpPr>
            <p:cNvPr id="60" name="Freeform 59"/>
            <p:cNvSpPr/>
            <p:nvPr/>
          </p:nvSpPr>
          <p:spPr>
            <a:xfrm>
              <a:off x="1009283" y="1023657"/>
              <a:ext cx="254137" cy="187855"/>
            </a:xfrm>
            <a:custGeom>
              <a:avLst/>
              <a:gdLst/>
              <a:ahLst/>
              <a:cxnLst/>
              <a:rect l="0" t="0" r="0" b="0"/>
              <a:pathLst>
                <a:path w="254137" h="187855">
                  <a:moveTo>
                    <a:pt x="127794" y="60778"/>
                  </a:moveTo>
                  <a:lnTo>
                    <a:pt x="124794" y="51976"/>
                  </a:lnTo>
                  <a:lnTo>
                    <a:pt x="121371" y="43630"/>
                  </a:lnTo>
                  <a:lnTo>
                    <a:pt x="117170" y="34940"/>
                  </a:lnTo>
                  <a:lnTo>
                    <a:pt x="112097" y="26165"/>
                  </a:lnTo>
                  <a:lnTo>
                    <a:pt x="105968" y="17967"/>
                  </a:lnTo>
                  <a:lnTo>
                    <a:pt x="98788" y="10695"/>
                  </a:lnTo>
                  <a:lnTo>
                    <a:pt x="90874" y="4850"/>
                  </a:lnTo>
                  <a:lnTo>
                    <a:pt x="82728" y="1214"/>
                  </a:lnTo>
                  <a:lnTo>
                    <a:pt x="74661" y="0"/>
                  </a:lnTo>
                  <a:lnTo>
                    <a:pt x="66789" y="949"/>
                  </a:lnTo>
                  <a:lnTo>
                    <a:pt x="59124" y="3630"/>
                  </a:lnTo>
                  <a:lnTo>
                    <a:pt x="51636" y="7621"/>
                  </a:lnTo>
                  <a:lnTo>
                    <a:pt x="44285" y="12890"/>
                  </a:lnTo>
                  <a:lnTo>
                    <a:pt x="37036" y="19773"/>
                  </a:lnTo>
                  <a:lnTo>
                    <a:pt x="29863" y="28322"/>
                  </a:lnTo>
                  <a:lnTo>
                    <a:pt x="22909" y="38162"/>
                  </a:lnTo>
                  <a:lnTo>
                    <a:pt x="16465" y="48684"/>
                  </a:lnTo>
                  <a:lnTo>
                    <a:pt x="10659" y="59465"/>
                  </a:lnTo>
                  <a:lnTo>
                    <a:pt x="5779" y="70296"/>
                  </a:lnTo>
                  <a:lnTo>
                    <a:pt x="2331" y="81094"/>
                  </a:lnTo>
                  <a:lnTo>
                    <a:pt x="459" y="91837"/>
                  </a:lnTo>
                  <a:lnTo>
                    <a:pt x="0" y="102525"/>
                  </a:lnTo>
                  <a:lnTo>
                    <a:pt x="671" y="113167"/>
                  </a:lnTo>
                  <a:lnTo>
                    <a:pt x="2199" y="123772"/>
                  </a:lnTo>
                  <a:lnTo>
                    <a:pt x="4509" y="134183"/>
                  </a:lnTo>
                  <a:lnTo>
                    <a:pt x="7730" y="144101"/>
                  </a:lnTo>
                  <a:lnTo>
                    <a:pt x="11861" y="153398"/>
                  </a:lnTo>
                  <a:lnTo>
                    <a:pt x="16939" y="161945"/>
                  </a:lnTo>
                  <a:lnTo>
                    <a:pt x="23104" y="169541"/>
                  </a:lnTo>
                  <a:lnTo>
                    <a:pt x="30328" y="176159"/>
                  </a:lnTo>
                  <a:lnTo>
                    <a:pt x="38451" y="181603"/>
                  </a:lnTo>
                  <a:lnTo>
                    <a:pt x="47275" y="185437"/>
                  </a:lnTo>
                  <a:lnTo>
                    <a:pt x="56612" y="187562"/>
                  </a:lnTo>
                  <a:lnTo>
                    <a:pt x="66151" y="187854"/>
                  </a:lnTo>
                  <a:lnTo>
                    <a:pt x="75475" y="186006"/>
                  </a:lnTo>
                  <a:lnTo>
                    <a:pt x="84368" y="182053"/>
                  </a:lnTo>
                  <a:lnTo>
                    <a:pt x="92644" y="176145"/>
                  </a:lnTo>
                  <a:lnTo>
                    <a:pt x="100057" y="168367"/>
                  </a:lnTo>
                  <a:lnTo>
                    <a:pt x="106561" y="158958"/>
                  </a:lnTo>
                  <a:lnTo>
                    <a:pt x="112269" y="148405"/>
                  </a:lnTo>
                  <a:lnTo>
                    <a:pt x="117345" y="137339"/>
                  </a:lnTo>
                  <a:lnTo>
                    <a:pt x="121940" y="126159"/>
                  </a:lnTo>
                  <a:lnTo>
                    <a:pt x="125858" y="115046"/>
                  </a:lnTo>
                  <a:lnTo>
                    <a:pt x="128586" y="104051"/>
                  </a:lnTo>
                  <a:lnTo>
                    <a:pt x="129940" y="93243"/>
                  </a:lnTo>
                  <a:lnTo>
                    <a:pt x="130075" y="85072"/>
                  </a:lnTo>
                  <a:lnTo>
                    <a:pt x="129716" y="82645"/>
                  </a:lnTo>
                  <a:lnTo>
                    <a:pt x="129814" y="85003"/>
                  </a:lnTo>
                  <a:lnTo>
                    <a:pt x="130668" y="90478"/>
                  </a:lnTo>
                  <a:lnTo>
                    <a:pt x="132396" y="97702"/>
                  </a:lnTo>
                  <a:lnTo>
                    <a:pt x="135163" y="105618"/>
                  </a:lnTo>
                  <a:lnTo>
                    <a:pt x="138960" y="113648"/>
                  </a:lnTo>
                  <a:lnTo>
                    <a:pt x="143800" y="121551"/>
                  </a:lnTo>
                  <a:lnTo>
                    <a:pt x="149799" y="129266"/>
                  </a:lnTo>
                  <a:lnTo>
                    <a:pt x="156914" y="136792"/>
                  </a:lnTo>
                  <a:lnTo>
                    <a:pt x="165132" y="143835"/>
                  </a:lnTo>
                  <a:lnTo>
                    <a:pt x="174551" y="149817"/>
                  </a:lnTo>
                  <a:lnTo>
                    <a:pt x="185101" y="154504"/>
                  </a:lnTo>
                  <a:lnTo>
                    <a:pt x="196370" y="157801"/>
                  </a:lnTo>
                  <a:lnTo>
                    <a:pt x="209010" y="159792"/>
                  </a:lnTo>
                  <a:lnTo>
                    <a:pt x="226363" y="159534"/>
                  </a:lnTo>
                  <a:lnTo>
                    <a:pt x="254136" y="155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19014" y="1025012"/>
              <a:ext cx="117053" cy="328499"/>
            </a:xfrm>
            <a:custGeom>
              <a:avLst/>
              <a:gdLst/>
              <a:ahLst/>
              <a:cxnLst/>
              <a:rect l="0" t="0" r="0" b="0"/>
              <a:pathLst>
                <a:path w="117053" h="328499">
                  <a:moveTo>
                    <a:pt x="7618" y="133122"/>
                  </a:moveTo>
                  <a:lnTo>
                    <a:pt x="4818" y="144790"/>
                  </a:lnTo>
                  <a:lnTo>
                    <a:pt x="3316" y="155279"/>
                  </a:lnTo>
                  <a:lnTo>
                    <a:pt x="3010" y="165585"/>
                  </a:lnTo>
                  <a:lnTo>
                    <a:pt x="3689" y="176060"/>
                  </a:lnTo>
                  <a:lnTo>
                    <a:pt x="5157" y="187052"/>
                  </a:lnTo>
                  <a:lnTo>
                    <a:pt x="7221" y="198694"/>
                  </a:lnTo>
                  <a:lnTo>
                    <a:pt x="9558" y="210948"/>
                  </a:lnTo>
                  <a:lnTo>
                    <a:pt x="11732" y="223703"/>
                  </a:lnTo>
                  <a:lnTo>
                    <a:pt x="13526" y="236839"/>
                  </a:lnTo>
                  <a:lnTo>
                    <a:pt x="15066" y="250252"/>
                  </a:lnTo>
                  <a:lnTo>
                    <a:pt x="16714" y="263862"/>
                  </a:lnTo>
                  <a:lnTo>
                    <a:pt x="18677" y="277605"/>
                  </a:lnTo>
                  <a:lnTo>
                    <a:pt x="20998" y="291273"/>
                  </a:lnTo>
                  <a:lnTo>
                    <a:pt x="23635" y="304531"/>
                  </a:lnTo>
                  <a:lnTo>
                    <a:pt x="26503" y="317148"/>
                  </a:lnTo>
                  <a:lnTo>
                    <a:pt x="28810" y="326355"/>
                  </a:lnTo>
                  <a:lnTo>
                    <a:pt x="29775" y="328498"/>
                  </a:lnTo>
                  <a:lnTo>
                    <a:pt x="29936" y="324349"/>
                  </a:lnTo>
                  <a:lnTo>
                    <a:pt x="29611" y="315878"/>
                  </a:lnTo>
                  <a:lnTo>
                    <a:pt x="28725" y="304867"/>
                  </a:lnTo>
                  <a:lnTo>
                    <a:pt x="27246" y="292462"/>
                  </a:lnTo>
                  <a:lnTo>
                    <a:pt x="25236" y="279146"/>
                  </a:lnTo>
                  <a:lnTo>
                    <a:pt x="22800" y="264956"/>
                  </a:lnTo>
                  <a:lnTo>
                    <a:pt x="20048" y="249952"/>
                  </a:lnTo>
                  <a:lnTo>
                    <a:pt x="17231" y="234424"/>
                  </a:lnTo>
                  <a:lnTo>
                    <a:pt x="14726" y="218835"/>
                  </a:lnTo>
                  <a:lnTo>
                    <a:pt x="12706" y="203453"/>
                  </a:lnTo>
                  <a:lnTo>
                    <a:pt x="11012" y="188358"/>
                  </a:lnTo>
                  <a:lnTo>
                    <a:pt x="9261" y="173535"/>
                  </a:lnTo>
                  <a:lnTo>
                    <a:pt x="7232" y="158929"/>
                  </a:lnTo>
                  <a:lnTo>
                    <a:pt x="5038" y="144322"/>
                  </a:lnTo>
                  <a:lnTo>
                    <a:pt x="3018" y="129363"/>
                  </a:lnTo>
                  <a:lnTo>
                    <a:pt x="1366" y="113889"/>
                  </a:lnTo>
                  <a:lnTo>
                    <a:pt x="275" y="98071"/>
                  </a:lnTo>
                  <a:lnTo>
                    <a:pt x="0" y="82299"/>
                  </a:lnTo>
                  <a:lnTo>
                    <a:pt x="602" y="66809"/>
                  </a:lnTo>
                  <a:lnTo>
                    <a:pt x="2143" y="51985"/>
                  </a:lnTo>
                  <a:lnTo>
                    <a:pt x="4773" y="38410"/>
                  </a:lnTo>
                  <a:lnTo>
                    <a:pt x="8477" y="26296"/>
                  </a:lnTo>
                  <a:lnTo>
                    <a:pt x="13421" y="16012"/>
                  </a:lnTo>
                  <a:lnTo>
                    <a:pt x="20021" y="8224"/>
                  </a:lnTo>
                  <a:lnTo>
                    <a:pt x="28347" y="3066"/>
                  </a:lnTo>
                  <a:lnTo>
                    <a:pt x="38023" y="381"/>
                  </a:lnTo>
                  <a:lnTo>
                    <a:pt x="48426" y="0"/>
                  </a:lnTo>
                  <a:lnTo>
                    <a:pt x="59120" y="1595"/>
                  </a:lnTo>
                  <a:lnTo>
                    <a:pt x="69721" y="4917"/>
                  </a:lnTo>
                  <a:lnTo>
                    <a:pt x="79832" y="9878"/>
                  </a:lnTo>
                  <a:lnTo>
                    <a:pt x="89285" y="16288"/>
                  </a:lnTo>
                  <a:lnTo>
                    <a:pt x="97784" y="24030"/>
                  </a:lnTo>
                  <a:lnTo>
                    <a:pt x="104822" y="33129"/>
                  </a:lnTo>
                  <a:lnTo>
                    <a:pt x="110255" y="43468"/>
                  </a:lnTo>
                  <a:lnTo>
                    <a:pt x="114092" y="54665"/>
                  </a:lnTo>
                  <a:lnTo>
                    <a:pt x="116309" y="66173"/>
                  </a:lnTo>
                  <a:lnTo>
                    <a:pt x="117052" y="77643"/>
                  </a:lnTo>
                  <a:lnTo>
                    <a:pt x="116266" y="88614"/>
                  </a:lnTo>
                  <a:lnTo>
                    <a:pt x="113619" y="98449"/>
                  </a:lnTo>
                  <a:lnTo>
                    <a:pt x="109094" y="106908"/>
                  </a:lnTo>
                  <a:lnTo>
                    <a:pt x="102785" y="113925"/>
                  </a:lnTo>
                  <a:lnTo>
                    <a:pt x="94732" y="119431"/>
                  </a:lnTo>
                  <a:lnTo>
                    <a:pt x="85147" y="123544"/>
                  </a:lnTo>
                  <a:lnTo>
                    <a:pt x="74941" y="126519"/>
                  </a:lnTo>
                  <a:lnTo>
                    <a:pt x="64629" y="128938"/>
                  </a:lnTo>
                  <a:lnTo>
                    <a:pt x="53307" y="131017"/>
                  </a:lnTo>
                  <a:lnTo>
                    <a:pt x="39203" y="133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94071" y="1027193"/>
              <a:ext cx="119719" cy="130985"/>
            </a:xfrm>
            <a:custGeom>
              <a:avLst/>
              <a:gdLst/>
              <a:ahLst/>
              <a:cxnLst/>
              <a:rect l="0" t="0" r="0" b="0"/>
              <a:pathLst>
                <a:path w="119719" h="130985">
                  <a:moveTo>
                    <a:pt x="85245" y="4599"/>
                  </a:moveTo>
                  <a:lnTo>
                    <a:pt x="76443" y="1800"/>
                  </a:lnTo>
                  <a:lnTo>
                    <a:pt x="68097" y="298"/>
                  </a:lnTo>
                  <a:lnTo>
                    <a:pt x="59402" y="0"/>
                  </a:lnTo>
                  <a:lnTo>
                    <a:pt x="50454" y="1025"/>
                  </a:lnTo>
                  <a:lnTo>
                    <a:pt x="41608" y="3790"/>
                  </a:lnTo>
                  <a:lnTo>
                    <a:pt x="33074" y="8365"/>
                  </a:lnTo>
                  <a:lnTo>
                    <a:pt x="25058" y="14526"/>
                  </a:lnTo>
                  <a:lnTo>
                    <a:pt x="17829" y="21942"/>
                  </a:lnTo>
                  <a:lnTo>
                    <a:pt x="11461" y="30296"/>
                  </a:lnTo>
                  <a:lnTo>
                    <a:pt x="6186" y="39325"/>
                  </a:lnTo>
                  <a:lnTo>
                    <a:pt x="2466" y="48830"/>
                  </a:lnTo>
                  <a:lnTo>
                    <a:pt x="413" y="58660"/>
                  </a:lnTo>
                  <a:lnTo>
                    <a:pt x="0" y="68547"/>
                  </a:lnTo>
                  <a:lnTo>
                    <a:pt x="1235" y="78112"/>
                  </a:lnTo>
                  <a:lnTo>
                    <a:pt x="3963" y="87171"/>
                  </a:lnTo>
                  <a:lnTo>
                    <a:pt x="8234" y="95559"/>
                  </a:lnTo>
                  <a:lnTo>
                    <a:pt x="14373" y="103048"/>
                  </a:lnTo>
                  <a:lnTo>
                    <a:pt x="22386" y="109604"/>
                  </a:lnTo>
                  <a:lnTo>
                    <a:pt x="31851" y="115346"/>
                  </a:lnTo>
                  <a:lnTo>
                    <a:pt x="42113" y="120446"/>
                  </a:lnTo>
                  <a:lnTo>
                    <a:pt x="52716" y="125051"/>
                  </a:lnTo>
                  <a:lnTo>
                    <a:pt x="63426" y="128807"/>
                  </a:lnTo>
                  <a:lnTo>
                    <a:pt x="74143" y="130894"/>
                  </a:lnTo>
                  <a:lnTo>
                    <a:pt x="84816" y="130984"/>
                  </a:lnTo>
                  <a:lnTo>
                    <a:pt x="94948" y="128738"/>
                  </a:lnTo>
                  <a:lnTo>
                    <a:pt x="103621" y="123573"/>
                  </a:lnTo>
                  <a:lnTo>
                    <a:pt x="110449" y="115472"/>
                  </a:lnTo>
                  <a:lnTo>
                    <a:pt x="115373" y="105168"/>
                  </a:lnTo>
                  <a:lnTo>
                    <a:pt x="118394" y="93820"/>
                  </a:lnTo>
                  <a:lnTo>
                    <a:pt x="119718" y="82198"/>
                  </a:lnTo>
                  <a:lnTo>
                    <a:pt x="119507" y="70655"/>
                  </a:lnTo>
                  <a:lnTo>
                    <a:pt x="117787" y="59306"/>
                  </a:lnTo>
                  <a:lnTo>
                    <a:pt x="114706" y="48173"/>
                  </a:lnTo>
                  <a:lnTo>
                    <a:pt x="110246" y="37678"/>
                  </a:lnTo>
                  <a:lnTo>
                    <a:pt x="103402" y="27638"/>
                  </a:lnTo>
                  <a:lnTo>
                    <a:pt x="90220" y="17171"/>
                  </a:lnTo>
                  <a:lnTo>
                    <a:pt x="64188" y="4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42487" y="979150"/>
              <a:ext cx="226879" cy="152665"/>
            </a:xfrm>
            <a:custGeom>
              <a:avLst/>
              <a:gdLst/>
              <a:ahLst/>
              <a:cxnLst/>
              <a:rect l="0" t="0" r="0" b="0"/>
              <a:pathLst>
                <a:path w="226879" h="152665">
                  <a:moveTo>
                    <a:pt x="0" y="52642"/>
                  </a:moveTo>
                  <a:lnTo>
                    <a:pt x="5800" y="58577"/>
                  </a:lnTo>
                  <a:lnTo>
                    <a:pt x="10725" y="64782"/>
                  </a:lnTo>
                  <a:lnTo>
                    <a:pt x="15227" y="71877"/>
                  </a:lnTo>
                  <a:lnTo>
                    <a:pt x="19448" y="79818"/>
                  </a:lnTo>
                  <a:lnTo>
                    <a:pt x="23461" y="88464"/>
                  </a:lnTo>
                  <a:lnTo>
                    <a:pt x="27323" y="97658"/>
                  </a:lnTo>
                  <a:lnTo>
                    <a:pt x="31075" y="107258"/>
                  </a:lnTo>
                  <a:lnTo>
                    <a:pt x="34751" y="117148"/>
                  </a:lnTo>
                  <a:lnTo>
                    <a:pt x="38382" y="127223"/>
                  </a:lnTo>
                  <a:lnTo>
                    <a:pt x="42313" y="136765"/>
                  </a:lnTo>
                  <a:lnTo>
                    <a:pt x="47171" y="144501"/>
                  </a:lnTo>
                  <a:lnTo>
                    <a:pt x="53212" y="149873"/>
                  </a:lnTo>
                  <a:lnTo>
                    <a:pt x="60050" y="152664"/>
                  </a:lnTo>
                  <a:lnTo>
                    <a:pt x="66871" y="152650"/>
                  </a:lnTo>
                  <a:lnTo>
                    <a:pt x="73192" y="150003"/>
                  </a:lnTo>
                  <a:lnTo>
                    <a:pt x="78721" y="145007"/>
                  </a:lnTo>
                  <a:lnTo>
                    <a:pt x="83203" y="137859"/>
                  </a:lnTo>
                  <a:lnTo>
                    <a:pt x="86644" y="128923"/>
                  </a:lnTo>
                  <a:lnTo>
                    <a:pt x="90098" y="120334"/>
                  </a:lnTo>
                  <a:lnTo>
                    <a:pt x="94477" y="115507"/>
                  </a:lnTo>
                  <a:lnTo>
                    <a:pt x="99176" y="115314"/>
                  </a:lnTo>
                  <a:lnTo>
                    <a:pt x="104166" y="118741"/>
                  </a:lnTo>
                  <a:lnTo>
                    <a:pt x="109709" y="124296"/>
                  </a:lnTo>
                  <a:lnTo>
                    <a:pt x="116120" y="130508"/>
                  </a:lnTo>
                  <a:lnTo>
                    <a:pt x="123479" y="136544"/>
                  </a:lnTo>
                  <a:lnTo>
                    <a:pt x="131845" y="141777"/>
                  </a:lnTo>
                  <a:lnTo>
                    <a:pt x="141354" y="145559"/>
                  </a:lnTo>
                  <a:lnTo>
                    <a:pt x="151960" y="147698"/>
                  </a:lnTo>
                  <a:lnTo>
                    <a:pt x="163164" y="148191"/>
                  </a:lnTo>
                  <a:lnTo>
                    <a:pt x="174143" y="147020"/>
                  </a:lnTo>
                  <a:lnTo>
                    <a:pt x="184443" y="144345"/>
                  </a:lnTo>
                  <a:lnTo>
                    <a:pt x="193815" y="140282"/>
                  </a:lnTo>
                  <a:lnTo>
                    <a:pt x="202037" y="134816"/>
                  </a:lnTo>
                  <a:lnTo>
                    <a:pt x="209116" y="128063"/>
                  </a:lnTo>
                  <a:lnTo>
                    <a:pt x="215056" y="120090"/>
                  </a:lnTo>
                  <a:lnTo>
                    <a:pt x="219764" y="110836"/>
                  </a:lnTo>
                  <a:lnTo>
                    <a:pt x="223302" y="100392"/>
                  </a:lnTo>
                  <a:lnTo>
                    <a:pt x="225697" y="89126"/>
                  </a:lnTo>
                  <a:lnTo>
                    <a:pt x="226864" y="77571"/>
                  </a:lnTo>
                  <a:lnTo>
                    <a:pt x="226878" y="66066"/>
                  </a:lnTo>
                  <a:lnTo>
                    <a:pt x="226085" y="54804"/>
                  </a:lnTo>
                  <a:lnTo>
                    <a:pt x="224944" y="42621"/>
                  </a:lnTo>
                  <a:lnTo>
                    <a:pt x="223357" y="2621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34566" y="981570"/>
              <a:ext cx="118533" cy="156233"/>
            </a:xfrm>
            <a:custGeom>
              <a:avLst/>
              <a:gdLst/>
              <a:ahLst/>
              <a:cxnLst/>
              <a:rect l="0" t="0" r="0" b="0"/>
              <a:pathLst>
                <a:path w="118533" h="156233">
                  <a:moveTo>
                    <a:pt x="2719" y="81808"/>
                  </a:moveTo>
                  <a:lnTo>
                    <a:pt x="11587" y="84675"/>
                  </a:lnTo>
                  <a:lnTo>
                    <a:pt x="20574" y="86817"/>
                  </a:lnTo>
                  <a:lnTo>
                    <a:pt x="30560" y="88411"/>
                  </a:lnTo>
                  <a:lnTo>
                    <a:pt x="41195" y="89245"/>
                  </a:lnTo>
                  <a:lnTo>
                    <a:pt x="51710" y="88797"/>
                  </a:lnTo>
                  <a:lnTo>
                    <a:pt x="61662" y="86884"/>
                  </a:lnTo>
                  <a:lnTo>
                    <a:pt x="70948" y="83474"/>
                  </a:lnTo>
                  <a:lnTo>
                    <a:pt x="79636" y="78517"/>
                  </a:lnTo>
                  <a:lnTo>
                    <a:pt x="87832" y="72145"/>
                  </a:lnTo>
                  <a:lnTo>
                    <a:pt x="95165" y="64614"/>
                  </a:lnTo>
                  <a:lnTo>
                    <a:pt x="100813" y="56196"/>
                  </a:lnTo>
                  <a:lnTo>
                    <a:pt x="104456" y="47136"/>
                  </a:lnTo>
                  <a:lnTo>
                    <a:pt x="105918" y="37784"/>
                  </a:lnTo>
                  <a:lnTo>
                    <a:pt x="104931" y="28586"/>
                  </a:lnTo>
                  <a:lnTo>
                    <a:pt x="101596" y="19786"/>
                  </a:lnTo>
                  <a:lnTo>
                    <a:pt x="96290" y="11913"/>
                  </a:lnTo>
                  <a:lnTo>
                    <a:pt x="89457" y="5835"/>
                  </a:lnTo>
                  <a:lnTo>
                    <a:pt x="81498" y="1867"/>
                  </a:lnTo>
                  <a:lnTo>
                    <a:pt x="72735" y="0"/>
                  </a:lnTo>
                  <a:lnTo>
                    <a:pt x="63409" y="177"/>
                  </a:lnTo>
                  <a:lnTo>
                    <a:pt x="53700" y="2155"/>
                  </a:lnTo>
                  <a:lnTo>
                    <a:pt x="43893" y="5904"/>
                  </a:lnTo>
                  <a:lnTo>
                    <a:pt x="34382" y="11684"/>
                  </a:lnTo>
                  <a:lnTo>
                    <a:pt x="25364" y="19458"/>
                  </a:lnTo>
                  <a:lnTo>
                    <a:pt x="17172" y="28930"/>
                  </a:lnTo>
                  <a:lnTo>
                    <a:pt x="10348" y="39729"/>
                  </a:lnTo>
                  <a:lnTo>
                    <a:pt x="5065" y="51505"/>
                  </a:lnTo>
                  <a:lnTo>
                    <a:pt x="1501" y="63818"/>
                  </a:lnTo>
                  <a:lnTo>
                    <a:pt x="0" y="76149"/>
                  </a:lnTo>
                  <a:lnTo>
                    <a:pt x="546" y="88216"/>
                  </a:lnTo>
                  <a:lnTo>
                    <a:pt x="2843" y="99945"/>
                  </a:lnTo>
                  <a:lnTo>
                    <a:pt x="6511" y="111361"/>
                  </a:lnTo>
                  <a:lnTo>
                    <a:pt x="11203" y="122511"/>
                  </a:lnTo>
                  <a:lnTo>
                    <a:pt x="16961" y="132966"/>
                  </a:lnTo>
                  <a:lnTo>
                    <a:pt x="24181" y="141856"/>
                  </a:lnTo>
                  <a:lnTo>
                    <a:pt x="32954" y="148826"/>
                  </a:lnTo>
                  <a:lnTo>
                    <a:pt x="42778" y="153675"/>
                  </a:lnTo>
                  <a:lnTo>
                    <a:pt x="52756" y="156113"/>
                  </a:lnTo>
                  <a:lnTo>
                    <a:pt x="62354" y="156232"/>
                  </a:lnTo>
                  <a:lnTo>
                    <a:pt x="71407" y="154398"/>
                  </a:lnTo>
                  <a:lnTo>
                    <a:pt x="79941" y="151050"/>
                  </a:lnTo>
                  <a:lnTo>
                    <a:pt x="88040" y="146592"/>
                  </a:lnTo>
                  <a:lnTo>
                    <a:pt x="95503" y="141652"/>
                  </a:lnTo>
                  <a:lnTo>
                    <a:pt x="102566" y="136590"/>
                  </a:lnTo>
                  <a:lnTo>
                    <a:pt x="109851" y="130971"/>
                  </a:lnTo>
                  <a:lnTo>
                    <a:pt x="118532" y="1239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84683" y="926507"/>
              <a:ext cx="168457" cy="195632"/>
            </a:xfrm>
            <a:custGeom>
              <a:avLst/>
              <a:gdLst/>
              <a:ahLst/>
              <a:cxnLst/>
              <a:rect l="0" t="0" r="0" b="0"/>
              <a:pathLst>
                <a:path w="168457" h="195632">
                  <a:moveTo>
                    <a:pt x="0" y="126342"/>
                  </a:moveTo>
                  <a:lnTo>
                    <a:pt x="2934" y="135211"/>
                  </a:lnTo>
                  <a:lnTo>
                    <a:pt x="5716" y="144197"/>
                  </a:lnTo>
                  <a:lnTo>
                    <a:pt x="8616" y="154188"/>
                  </a:lnTo>
                  <a:lnTo>
                    <a:pt x="11656" y="164996"/>
                  </a:lnTo>
                  <a:lnTo>
                    <a:pt x="14821" y="176159"/>
                  </a:lnTo>
                  <a:lnTo>
                    <a:pt x="18069" y="187273"/>
                  </a:lnTo>
                  <a:lnTo>
                    <a:pt x="20788" y="195009"/>
                  </a:lnTo>
                  <a:lnTo>
                    <a:pt x="22051" y="195631"/>
                  </a:lnTo>
                  <a:lnTo>
                    <a:pt x="21813" y="190820"/>
                  </a:lnTo>
                  <a:lnTo>
                    <a:pt x="20460" y="182583"/>
                  </a:lnTo>
                  <a:lnTo>
                    <a:pt x="18358" y="172393"/>
                  </a:lnTo>
                  <a:lnTo>
                    <a:pt x="15769" y="161355"/>
                  </a:lnTo>
                  <a:lnTo>
                    <a:pt x="12872" y="150090"/>
                  </a:lnTo>
                  <a:lnTo>
                    <a:pt x="10105" y="138867"/>
                  </a:lnTo>
                  <a:lnTo>
                    <a:pt x="8154" y="127773"/>
                  </a:lnTo>
                  <a:lnTo>
                    <a:pt x="7329" y="116822"/>
                  </a:lnTo>
                  <a:lnTo>
                    <a:pt x="7759" y="106156"/>
                  </a:lnTo>
                  <a:lnTo>
                    <a:pt x="9567" y="96057"/>
                  </a:lnTo>
                  <a:lnTo>
                    <a:pt x="12678" y="86634"/>
                  </a:lnTo>
                  <a:lnTo>
                    <a:pt x="17037" y="77999"/>
                  </a:lnTo>
                  <a:lnTo>
                    <a:pt x="22704" y="70344"/>
                  </a:lnTo>
                  <a:lnTo>
                    <a:pt x="29587" y="63677"/>
                  </a:lnTo>
                  <a:lnTo>
                    <a:pt x="37478" y="57860"/>
                  </a:lnTo>
                  <a:lnTo>
                    <a:pt x="46144" y="52711"/>
                  </a:lnTo>
                  <a:lnTo>
                    <a:pt x="55379" y="48053"/>
                  </a:lnTo>
                  <a:lnTo>
                    <a:pt x="65021" y="43584"/>
                  </a:lnTo>
                  <a:lnTo>
                    <a:pt x="74945" y="38889"/>
                  </a:lnTo>
                  <a:lnTo>
                    <a:pt x="85064" y="33766"/>
                  </a:lnTo>
                  <a:lnTo>
                    <a:pt x="95317" y="28359"/>
                  </a:lnTo>
                  <a:lnTo>
                    <a:pt x="105660" y="23036"/>
                  </a:lnTo>
                  <a:lnTo>
                    <a:pt x="116055" y="18017"/>
                  </a:lnTo>
                  <a:lnTo>
                    <a:pt x="126221" y="13498"/>
                  </a:lnTo>
                  <a:lnTo>
                    <a:pt x="136732" y="9288"/>
                  </a:lnTo>
                  <a:lnTo>
                    <a:pt x="149631" y="501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76778" y="989678"/>
              <a:ext cx="139556" cy="131236"/>
            </a:xfrm>
            <a:custGeom>
              <a:avLst/>
              <a:gdLst/>
              <a:ahLst/>
              <a:cxnLst/>
              <a:rect l="0" t="0" r="0" b="0"/>
              <a:pathLst>
                <a:path w="139556" h="131236">
                  <a:moveTo>
                    <a:pt x="81688" y="0"/>
                  </a:moveTo>
                  <a:lnTo>
                    <a:pt x="70020" y="134"/>
                  </a:lnTo>
                  <a:lnTo>
                    <a:pt x="59531" y="1415"/>
                  </a:lnTo>
                  <a:lnTo>
                    <a:pt x="49234" y="4017"/>
                  </a:lnTo>
                  <a:lnTo>
                    <a:pt x="39105" y="8082"/>
                  </a:lnTo>
                  <a:lnTo>
                    <a:pt x="29410" y="14012"/>
                  </a:lnTo>
                  <a:lnTo>
                    <a:pt x="20287" y="21851"/>
                  </a:lnTo>
                  <a:lnTo>
                    <a:pt x="12203" y="31349"/>
                  </a:lnTo>
                  <a:lnTo>
                    <a:pt x="5987" y="42157"/>
                  </a:lnTo>
                  <a:lnTo>
                    <a:pt x="1927" y="53930"/>
                  </a:lnTo>
                  <a:lnTo>
                    <a:pt x="0" y="66069"/>
                  </a:lnTo>
                  <a:lnTo>
                    <a:pt x="136" y="77750"/>
                  </a:lnTo>
                  <a:lnTo>
                    <a:pt x="2083" y="88558"/>
                  </a:lnTo>
                  <a:lnTo>
                    <a:pt x="5642" y="98287"/>
                  </a:lnTo>
                  <a:lnTo>
                    <a:pt x="10762" y="106757"/>
                  </a:lnTo>
                  <a:lnTo>
                    <a:pt x="17280" y="114006"/>
                  </a:lnTo>
                  <a:lnTo>
                    <a:pt x="25094" y="120062"/>
                  </a:lnTo>
                  <a:lnTo>
                    <a:pt x="34241" y="124848"/>
                  </a:lnTo>
                  <a:lnTo>
                    <a:pt x="44608" y="128434"/>
                  </a:lnTo>
                  <a:lnTo>
                    <a:pt x="55653" y="130692"/>
                  </a:lnTo>
                  <a:lnTo>
                    <a:pt x="66527" y="131235"/>
                  </a:lnTo>
                  <a:lnTo>
                    <a:pt x="76762" y="130007"/>
                  </a:lnTo>
                  <a:lnTo>
                    <a:pt x="86259" y="127233"/>
                  </a:lnTo>
                  <a:lnTo>
                    <a:pt x="95099" y="123237"/>
                  </a:lnTo>
                  <a:lnTo>
                    <a:pt x="103411" y="118321"/>
                  </a:lnTo>
                  <a:lnTo>
                    <a:pt x="111163" y="112411"/>
                  </a:lnTo>
                  <a:lnTo>
                    <a:pt x="118158" y="105089"/>
                  </a:lnTo>
                  <a:lnTo>
                    <a:pt x="124346" y="96237"/>
                  </a:lnTo>
                  <a:lnTo>
                    <a:pt x="129656" y="86022"/>
                  </a:lnTo>
                  <a:lnTo>
                    <a:pt x="133925" y="74716"/>
                  </a:lnTo>
                  <a:lnTo>
                    <a:pt x="137157" y="62599"/>
                  </a:lnTo>
                  <a:lnTo>
                    <a:pt x="139175" y="50227"/>
                  </a:lnTo>
                  <a:lnTo>
                    <a:pt x="139555" y="38388"/>
                  </a:lnTo>
                  <a:lnTo>
                    <a:pt x="138213" y="27482"/>
                  </a:lnTo>
                  <a:lnTo>
                    <a:pt x="135193" y="18027"/>
                  </a:lnTo>
                  <a:lnTo>
                    <a:pt x="130499" y="10806"/>
                  </a:lnTo>
                  <a:lnTo>
                    <a:pt x="124274" y="6021"/>
                  </a:lnTo>
                  <a:lnTo>
                    <a:pt x="116722" y="2716"/>
                  </a:lnTo>
                  <a:lnTo>
                    <a:pt x="106678" y="789"/>
                  </a:lnTo>
                  <a:lnTo>
                    <a:pt x="922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56738" y="760969"/>
              <a:ext cx="101770" cy="344524"/>
            </a:xfrm>
            <a:custGeom>
              <a:avLst/>
              <a:gdLst/>
              <a:ahLst/>
              <a:cxnLst/>
              <a:rect l="0" t="0" r="0" b="0"/>
              <a:pathLst>
                <a:path w="101770" h="344524">
                  <a:moveTo>
                    <a:pt x="59655" y="344523"/>
                  </a:moveTo>
                  <a:lnTo>
                    <a:pt x="56722" y="335654"/>
                  </a:lnTo>
                  <a:lnTo>
                    <a:pt x="53939" y="326667"/>
                  </a:lnTo>
                  <a:lnTo>
                    <a:pt x="51040" y="316672"/>
                  </a:lnTo>
                  <a:lnTo>
                    <a:pt x="48000" y="305692"/>
                  </a:lnTo>
                  <a:lnTo>
                    <a:pt x="44834" y="293880"/>
                  </a:lnTo>
                  <a:lnTo>
                    <a:pt x="41570" y="281422"/>
                  </a:lnTo>
                  <a:lnTo>
                    <a:pt x="38232" y="268484"/>
                  </a:lnTo>
                  <a:lnTo>
                    <a:pt x="34841" y="255203"/>
                  </a:lnTo>
                  <a:lnTo>
                    <a:pt x="31413" y="241681"/>
                  </a:lnTo>
                  <a:lnTo>
                    <a:pt x="27958" y="227993"/>
                  </a:lnTo>
                  <a:lnTo>
                    <a:pt x="24485" y="214191"/>
                  </a:lnTo>
                  <a:lnTo>
                    <a:pt x="21001" y="200312"/>
                  </a:lnTo>
                  <a:lnTo>
                    <a:pt x="17508" y="186380"/>
                  </a:lnTo>
                  <a:lnTo>
                    <a:pt x="14009" y="172414"/>
                  </a:lnTo>
                  <a:lnTo>
                    <a:pt x="10512" y="158419"/>
                  </a:lnTo>
                  <a:lnTo>
                    <a:pt x="7180" y="144240"/>
                  </a:lnTo>
                  <a:lnTo>
                    <a:pt x="4323" y="129575"/>
                  </a:lnTo>
                  <a:lnTo>
                    <a:pt x="2073" y="114302"/>
                  </a:lnTo>
                  <a:lnTo>
                    <a:pt x="563" y="98621"/>
                  </a:lnTo>
                  <a:lnTo>
                    <a:pt x="0" y="82941"/>
                  </a:lnTo>
                  <a:lnTo>
                    <a:pt x="405" y="67514"/>
                  </a:lnTo>
                  <a:lnTo>
                    <a:pt x="1812" y="52732"/>
                  </a:lnTo>
                  <a:lnTo>
                    <a:pt x="4352" y="39184"/>
                  </a:lnTo>
                  <a:lnTo>
                    <a:pt x="7995" y="27090"/>
                  </a:lnTo>
                  <a:lnTo>
                    <a:pt x="12899" y="16817"/>
                  </a:lnTo>
                  <a:lnTo>
                    <a:pt x="19471" y="9038"/>
                  </a:lnTo>
                  <a:lnTo>
                    <a:pt x="27779" y="3881"/>
                  </a:lnTo>
                  <a:lnTo>
                    <a:pt x="37442" y="1027"/>
                  </a:lnTo>
                  <a:lnTo>
                    <a:pt x="47838" y="0"/>
                  </a:lnTo>
                  <a:lnTo>
                    <a:pt x="58517" y="334"/>
                  </a:lnTo>
                  <a:lnTo>
                    <a:pt x="68807" y="1494"/>
                  </a:lnTo>
                  <a:lnTo>
                    <a:pt x="78736" y="2986"/>
                  </a:lnTo>
                  <a:lnTo>
                    <a:pt x="89170" y="4932"/>
                  </a:lnTo>
                  <a:lnTo>
                    <a:pt x="101769" y="7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21637" y="93703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8992" y="2867"/>
                  </a:lnTo>
                  <a:lnTo>
                    <a:pt x="139365" y="5009"/>
                  </a:lnTo>
                  <a:lnTo>
                    <a:pt x="128077" y="6612"/>
                  </a:lnTo>
                  <a:lnTo>
                    <a:pt x="115410" y="7792"/>
                  </a:lnTo>
                  <a:lnTo>
                    <a:pt x="101930" y="8641"/>
                  </a:lnTo>
                  <a:lnTo>
                    <a:pt x="88063" y="9243"/>
                  </a:lnTo>
                  <a:lnTo>
                    <a:pt x="74200" y="9830"/>
                  </a:lnTo>
                  <a:lnTo>
                    <a:pt x="60757" y="10763"/>
                  </a:lnTo>
                  <a:lnTo>
                    <a:pt x="47923" y="12204"/>
                  </a:lnTo>
                  <a:lnTo>
                    <a:pt x="36133" y="13997"/>
                  </a:lnTo>
                  <a:lnTo>
                    <a:pt x="25010" y="15926"/>
                  </a:lnTo>
                  <a:lnTo>
                    <a:pt x="13579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37533" y="831751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52"/>
                  </a:lnTo>
                  <a:lnTo>
                    <a:pt x="178" y="99071"/>
                  </a:lnTo>
                  <a:lnTo>
                    <a:pt x="826" y="114569"/>
                  </a:lnTo>
                  <a:lnTo>
                    <a:pt x="2075" y="129880"/>
                  </a:lnTo>
                  <a:lnTo>
                    <a:pt x="3727" y="144923"/>
                  </a:lnTo>
                  <a:lnTo>
                    <a:pt x="5376" y="159709"/>
                  </a:lnTo>
                  <a:lnTo>
                    <a:pt x="6783" y="174280"/>
                  </a:lnTo>
                  <a:lnTo>
                    <a:pt x="8048" y="188523"/>
                  </a:lnTo>
                  <a:lnTo>
                    <a:pt x="9504" y="202175"/>
                  </a:lnTo>
                  <a:lnTo>
                    <a:pt x="11331" y="215134"/>
                  </a:lnTo>
                  <a:lnTo>
                    <a:pt x="13398" y="227393"/>
                  </a:lnTo>
                  <a:lnTo>
                    <a:pt x="15549" y="240365"/>
                  </a:lnTo>
                  <a:lnTo>
                    <a:pt x="17976" y="25742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51887" y="842145"/>
              <a:ext cx="220537" cy="243177"/>
            </a:xfrm>
            <a:custGeom>
              <a:avLst/>
              <a:gdLst/>
              <a:ahLst/>
              <a:cxnLst/>
              <a:rect l="0" t="0" r="0" b="0"/>
              <a:pathLst>
                <a:path w="220537" h="243177">
                  <a:moveTo>
                    <a:pt x="75159" y="31720"/>
                  </a:moveTo>
                  <a:lnTo>
                    <a:pt x="66425" y="28987"/>
                  </a:lnTo>
                  <a:lnTo>
                    <a:pt x="58718" y="28126"/>
                  </a:lnTo>
                  <a:lnTo>
                    <a:pt x="51316" y="29120"/>
                  </a:lnTo>
                  <a:lnTo>
                    <a:pt x="44055" y="31832"/>
                  </a:lnTo>
                  <a:lnTo>
                    <a:pt x="36877" y="36265"/>
                  </a:lnTo>
                  <a:lnTo>
                    <a:pt x="29756" y="42258"/>
                  </a:lnTo>
                  <a:lnTo>
                    <a:pt x="22838" y="49689"/>
                  </a:lnTo>
                  <a:lnTo>
                    <a:pt x="16420" y="58564"/>
                  </a:lnTo>
                  <a:lnTo>
                    <a:pt x="10631" y="68751"/>
                  </a:lnTo>
                  <a:lnTo>
                    <a:pt x="5762" y="80011"/>
                  </a:lnTo>
                  <a:lnTo>
                    <a:pt x="2322" y="92093"/>
                  </a:lnTo>
                  <a:lnTo>
                    <a:pt x="456" y="104770"/>
                  </a:lnTo>
                  <a:lnTo>
                    <a:pt x="0" y="117705"/>
                  </a:lnTo>
                  <a:lnTo>
                    <a:pt x="674" y="130462"/>
                  </a:lnTo>
                  <a:lnTo>
                    <a:pt x="2202" y="142819"/>
                  </a:lnTo>
                  <a:lnTo>
                    <a:pt x="4514" y="154743"/>
                  </a:lnTo>
                  <a:lnTo>
                    <a:pt x="7736" y="166291"/>
                  </a:lnTo>
                  <a:lnTo>
                    <a:pt x="11867" y="177538"/>
                  </a:lnTo>
                  <a:lnTo>
                    <a:pt x="16945" y="188398"/>
                  </a:lnTo>
                  <a:lnTo>
                    <a:pt x="23110" y="198625"/>
                  </a:lnTo>
                  <a:lnTo>
                    <a:pt x="30335" y="208132"/>
                  </a:lnTo>
                  <a:lnTo>
                    <a:pt x="38459" y="216823"/>
                  </a:lnTo>
                  <a:lnTo>
                    <a:pt x="47282" y="224515"/>
                  </a:lnTo>
                  <a:lnTo>
                    <a:pt x="56628" y="231198"/>
                  </a:lnTo>
                  <a:lnTo>
                    <a:pt x="66513" y="236685"/>
                  </a:lnTo>
                  <a:lnTo>
                    <a:pt x="77133" y="240549"/>
                  </a:lnTo>
                  <a:lnTo>
                    <a:pt x="88533" y="242698"/>
                  </a:lnTo>
                  <a:lnTo>
                    <a:pt x="100461" y="243176"/>
                  </a:lnTo>
                  <a:lnTo>
                    <a:pt x="112466" y="241984"/>
                  </a:lnTo>
                  <a:lnTo>
                    <a:pt x="124278" y="239294"/>
                  </a:lnTo>
                  <a:lnTo>
                    <a:pt x="135650" y="235389"/>
                  </a:lnTo>
                  <a:lnTo>
                    <a:pt x="146287" y="230559"/>
                  </a:lnTo>
                  <a:lnTo>
                    <a:pt x="156106" y="225056"/>
                  </a:lnTo>
                  <a:lnTo>
                    <a:pt x="165190" y="219075"/>
                  </a:lnTo>
                  <a:lnTo>
                    <a:pt x="173687" y="212762"/>
                  </a:lnTo>
                  <a:lnTo>
                    <a:pt x="181735" y="206216"/>
                  </a:lnTo>
                  <a:lnTo>
                    <a:pt x="189296" y="199346"/>
                  </a:lnTo>
                  <a:lnTo>
                    <a:pt x="196155" y="191894"/>
                  </a:lnTo>
                  <a:lnTo>
                    <a:pt x="202247" y="183762"/>
                  </a:lnTo>
                  <a:lnTo>
                    <a:pt x="207492" y="174842"/>
                  </a:lnTo>
                  <a:lnTo>
                    <a:pt x="211717" y="164943"/>
                  </a:lnTo>
                  <a:lnTo>
                    <a:pt x="214928" y="154053"/>
                  </a:lnTo>
                  <a:lnTo>
                    <a:pt x="217271" y="142147"/>
                  </a:lnTo>
                  <a:lnTo>
                    <a:pt x="218934" y="129098"/>
                  </a:lnTo>
                  <a:lnTo>
                    <a:pt x="220084" y="114962"/>
                  </a:lnTo>
                  <a:lnTo>
                    <a:pt x="220536" y="100403"/>
                  </a:lnTo>
                  <a:lnTo>
                    <a:pt x="219783" y="86549"/>
                  </a:lnTo>
                  <a:lnTo>
                    <a:pt x="217645" y="73974"/>
                  </a:lnTo>
                  <a:lnTo>
                    <a:pt x="214243" y="62567"/>
                  </a:lnTo>
                  <a:lnTo>
                    <a:pt x="209818" y="51831"/>
                  </a:lnTo>
                  <a:lnTo>
                    <a:pt x="204613" y="41393"/>
                  </a:lnTo>
                  <a:lnTo>
                    <a:pt x="198679" y="31381"/>
                  </a:lnTo>
                  <a:lnTo>
                    <a:pt x="191872" y="22322"/>
                  </a:lnTo>
                  <a:lnTo>
                    <a:pt x="184184" y="14454"/>
                  </a:lnTo>
                  <a:lnTo>
                    <a:pt x="175734" y="8033"/>
                  </a:lnTo>
                  <a:lnTo>
                    <a:pt x="166685" y="3476"/>
                  </a:lnTo>
                  <a:lnTo>
                    <a:pt x="157193" y="828"/>
                  </a:lnTo>
                  <a:lnTo>
                    <a:pt x="147548" y="0"/>
                  </a:lnTo>
                  <a:lnTo>
                    <a:pt x="138153" y="950"/>
                  </a:lnTo>
                  <a:lnTo>
                    <a:pt x="129211" y="3469"/>
                  </a:lnTo>
                  <a:lnTo>
                    <a:pt x="120847" y="7136"/>
                  </a:lnTo>
                  <a:lnTo>
                    <a:pt x="112271" y="11867"/>
                  </a:lnTo>
                  <a:lnTo>
                    <a:pt x="101616" y="19191"/>
                  </a:lnTo>
                  <a:lnTo>
                    <a:pt x="85688" y="31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79730" y="108443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9177" y="261022"/>
            <a:ext cx="467555" cy="431962"/>
            <a:chOff x="99177" y="261022"/>
            <a:chExt cx="467555" cy="431962"/>
          </a:xfrm>
        </p:grpSpPr>
        <p:sp>
          <p:nvSpPr>
            <p:cNvPr id="73" name="Freeform 72"/>
            <p:cNvSpPr/>
            <p:nvPr/>
          </p:nvSpPr>
          <p:spPr>
            <a:xfrm>
              <a:off x="242155" y="357968"/>
              <a:ext cx="204132" cy="291992"/>
            </a:xfrm>
            <a:custGeom>
              <a:avLst/>
              <a:gdLst/>
              <a:ahLst/>
              <a:cxnLst/>
              <a:rect l="0" t="0" r="0" b="0"/>
              <a:pathLst>
                <a:path w="204132" h="291992">
                  <a:moveTo>
                    <a:pt x="0" y="0"/>
                  </a:moveTo>
                  <a:lnTo>
                    <a:pt x="5733" y="11803"/>
                  </a:lnTo>
                  <a:lnTo>
                    <a:pt x="10018" y="23572"/>
                  </a:lnTo>
                  <a:lnTo>
                    <a:pt x="13224" y="36467"/>
                  </a:lnTo>
                  <a:lnTo>
                    <a:pt x="15585" y="50487"/>
                  </a:lnTo>
                  <a:lnTo>
                    <a:pt x="17282" y="65464"/>
                  </a:lnTo>
                  <a:lnTo>
                    <a:pt x="18477" y="81182"/>
                  </a:lnTo>
                  <a:lnTo>
                    <a:pt x="19306" y="97285"/>
                  </a:lnTo>
                  <a:lnTo>
                    <a:pt x="19874" y="113309"/>
                  </a:lnTo>
                  <a:lnTo>
                    <a:pt x="20261" y="129006"/>
                  </a:lnTo>
                  <a:lnTo>
                    <a:pt x="20522" y="144323"/>
                  </a:lnTo>
                  <a:lnTo>
                    <a:pt x="20699" y="159301"/>
                  </a:lnTo>
                  <a:lnTo>
                    <a:pt x="20817" y="174014"/>
                  </a:lnTo>
                  <a:lnTo>
                    <a:pt x="20897" y="188693"/>
                  </a:lnTo>
                  <a:lnTo>
                    <a:pt x="20950" y="203701"/>
                  </a:lnTo>
                  <a:lnTo>
                    <a:pt x="20990" y="219172"/>
                  </a:lnTo>
                  <a:lnTo>
                    <a:pt x="21196" y="233610"/>
                  </a:lnTo>
                  <a:lnTo>
                    <a:pt x="22206" y="243497"/>
                  </a:lnTo>
                  <a:lnTo>
                    <a:pt x="24115" y="247003"/>
                  </a:lnTo>
                  <a:lnTo>
                    <a:pt x="26049" y="245124"/>
                  </a:lnTo>
                  <a:lnTo>
                    <a:pt x="27642" y="239351"/>
                  </a:lnTo>
                  <a:lnTo>
                    <a:pt x="29179" y="231053"/>
                  </a:lnTo>
                  <a:lnTo>
                    <a:pt x="31335" y="221401"/>
                  </a:lnTo>
                  <a:lnTo>
                    <a:pt x="34450" y="211124"/>
                  </a:lnTo>
                  <a:lnTo>
                    <a:pt x="38692" y="200759"/>
                  </a:lnTo>
                  <a:lnTo>
                    <a:pt x="44219" y="190785"/>
                  </a:lnTo>
                  <a:lnTo>
                    <a:pt x="50979" y="181408"/>
                  </a:lnTo>
                  <a:lnTo>
                    <a:pt x="58772" y="172785"/>
                  </a:lnTo>
                  <a:lnTo>
                    <a:pt x="67366" y="165130"/>
                  </a:lnTo>
                  <a:lnTo>
                    <a:pt x="76555" y="158466"/>
                  </a:lnTo>
                  <a:lnTo>
                    <a:pt x="86332" y="152989"/>
                  </a:lnTo>
                  <a:lnTo>
                    <a:pt x="96880" y="149132"/>
                  </a:lnTo>
                  <a:lnTo>
                    <a:pt x="108231" y="146986"/>
                  </a:lnTo>
                  <a:lnTo>
                    <a:pt x="120125" y="146510"/>
                  </a:lnTo>
                  <a:lnTo>
                    <a:pt x="132108" y="147703"/>
                  </a:lnTo>
                  <a:lnTo>
                    <a:pt x="143905" y="150398"/>
                  </a:lnTo>
                  <a:lnTo>
                    <a:pt x="155267" y="154477"/>
                  </a:lnTo>
                  <a:lnTo>
                    <a:pt x="165897" y="159955"/>
                  </a:lnTo>
                  <a:lnTo>
                    <a:pt x="175703" y="166716"/>
                  </a:lnTo>
                  <a:lnTo>
                    <a:pt x="184439" y="174696"/>
                  </a:lnTo>
                  <a:lnTo>
                    <a:pt x="191637" y="183954"/>
                  </a:lnTo>
                  <a:lnTo>
                    <a:pt x="197178" y="194400"/>
                  </a:lnTo>
                  <a:lnTo>
                    <a:pt x="201086" y="205668"/>
                  </a:lnTo>
                  <a:lnTo>
                    <a:pt x="203351" y="217224"/>
                  </a:lnTo>
                  <a:lnTo>
                    <a:pt x="204131" y="228731"/>
                  </a:lnTo>
                  <a:lnTo>
                    <a:pt x="203539" y="239896"/>
                  </a:lnTo>
                  <a:lnTo>
                    <a:pt x="201554" y="250394"/>
                  </a:lnTo>
                  <a:lnTo>
                    <a:pt x="198283" y="260110"/>
                  </a:lnTo>
                  <a:lnTo>
                    <a:pt x="193461" y="268787"/>
                  </a:lnTo>
                  <a:lnTo>
                    <a:pt x="186411" y="275945"/>
                  </a:lnTo>
                  <a:lnTo>
                    <a:pt x="176965" y="281464"/>
                  </a:lnTo>
                  <a:lnTo>
                    <a:pt x="165553" y="285527"/>
                  </a:lnTo>
                  <a:lnTo>
                    <a:pt x="152912" y="288429"/>
                  </a:lnTo>
                  <a:lnTo>
                    <a:pt x="139602" y="290454"/>
                  </a:lnTo>
                  <a:lnTo>
                    <a:pt x="126109" y="291682"/>
                  </a:lnTo>
                  <a:lnTo>
                    <a:pt x="112912" y="291991"/>
                  </a:lnTo>
                  <a:lnTo>
                    <a:pt x="100231" y="291383"/>
                  </a:lnTo>
                  <a:lnTo>
                    <a:pt x="88245" y="289823"/>
                  </a:lnTo>
                  <a:lnTo>
                    <a:pt x="77180" y="287173"/>
                  </a:lnTo>
                  <a:lnTo>
                    <a:pt x="67076" y="283471"/>
                  </a:lnTo>
                  <a:lnTo>
                    <a:pt x="58107" y="279186"/>
                  </a:lnTo>
                  <a:lnTo>
                    <a:pt x="49795" y="274708"/>
                  </a:lnTo>
                  <a:lnTo>
                    <a:pt x="41409" y="269645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9177" y="261022"/>
              <a:ext cx="467555" cy="431962"/>
            </a:xfrm>
            <a:custGeom>
              <a:avLst/>
              <a:gdLst/>
              <a:ahLst/>
              <a:cxnLst/>
              <a:rect l="0" t="0" r="0" b="0"/>
              <a:pathLst>
                <a:path w="467555" h="431962">
                  <a:moveTo>
                    <a:pt x="374605" y="54832"/>
                  </a:moveTo>
                  <a:lnTo>
                    <a:pt x="365737" y="51899"/>
                  </a:lnTo>
                  <a:lnTo>
                    <a:pt x="356750" y="49116"/>
                  </a:lnTo>
                  <a:lnTo>
                    <a:pt x="346754" y="46221"/>
                  </a:lnTo>
                  <a:lnTo>
                    <a:pt x="335774" y="43354"/>
                  </a:lnTo>
                  <a:lnTo>
                    <a:pt x="323962" y="40837"/>
                  </a:lnTo>
                  <a:lnTo>
                    <a:pt x="311504" y="38826"/>
                  </a:lnTo>
                  <a:lnTo>
                    <a:pt x="298566" y="37314"/>
                  </a:lnTo>
                  <a:lnTo>
                    <a:pt x="285285" y="36219"/>
                  </a:lnTo>
                  <a:lnTo>
                    <a:pt x="271763" y="35451"/>
                  </a:lnTo>
                  <a:lnTo>
                    <a:pt x="258075" y="35087"/>
                  </a:lnTo>
                  <a:lnTo>
                    <a:pt x="244273" y="35368"/>
                  </a:lnTo>
                  <a:lnTo>
                    <a:pt x="230394" y="36370"/>
                  </a:lnTo>
                  <a:lnTo>
                    <a:pt x="216462" y="38026"/>
                  </a:lnTo>
                  <a:lnTo>
                    <a:pt x="202496" y="40209"/>
                  </a:lnTo>
                  <a:lnTo>
                    <a:pt x="188510" y="42792"/>
                  </a:lnTo>
                  <a:lnTo>
                    <a:pt x="174677" y="45832"/>
                  </a:lnTo>
                  <a:lnTo>
                    <a:pt x="161308" y="49550"/>
                  </a:lnTo>
                  <a:lnTo>
                    <a:pt x="148542" y="54015"/>
                  </a:lnTo>
                  <a:lnTo>
                    <a:pt x="136512" y="59148"/>
                  </a:lnTo>
                  <a:lnTo>
                    <a:pt x="125425" y="64818"/>
                  </a:lnTo>
                  <a:lnTo>
                    <a:pt x="115296" y="70893"/>
                  </a:lnTo>
                  <a:lnTo>
                    <a:pt x="105832" y="77259"/>
                  </a:lnTo>
                  <a:lnTo>
                    <a:pt x="96549" y="83832"/>
                  </a:lnTo>
                  <a:lnTo>
                    <a:pt x="87153" y="90558"/>
                  </a:lnTo>
                  <a:lnTo>
                    <a:pt x="77705" y="97718"/>
                  </a:lnTo>
                  <a:lnTo>
                    <a:pt x="68508" y="105896"/>
                  </a:lnTo>
                  <a:lnTo>
                    <a:pt x="59727" y="115325"/>
                  </a:lnTo>
                  <a:lnTo>
                    <a:pt x="51373" y="125760"/>
                  </a:lnTo>
                  <a:lnTo>
                    <a:pt x="43383" y="136682"/>
                  </a:lnTo>
                  <a:lnTo>
                    <a:pt x="35681" y="147737"/>
                  </a:lnTo>
                  <a:lnTo>
                    <a:pt x="28356" y="158921"/>
                  </a:lnTo>
                  <a:lnTo>
                    <a:pt x="21657" y="170489"/>
                  </a:lnTo>
                  <a:lnTo>
                    <a:pt x="15672" y="182565"/>
                  </a:lnTo>
                  <a:lnTo>
                    <a:pt x="10500" y="195132"/>
                  </a:lnTo>
                  <a:lnTo>
                    <a:pt x="6323" y="208107"/>
                  </a:lnTo>
                  <a:lnTo>
                    <a:pt x="3149" y="221396"/>
                  </a:lnTo>
                  <a:lnTo>
                    <a:pt x="1001" y="234915"/>
                  </a:lnTo>
                  <a:lnTo>
                    <a:pt x="0" y="248596"/>
                  </a:lnTo>
                  <a:lnTo>
                    <a:pt x="108" y="262387"/>
                  </a:lnTo>
                  <a:lnTo>
                    <a:pt x="1316" y="276089"/>
                  </a:lnTo>
                  <a:lnTo>
                    <a:pt x="3721" y="289368"/>
                  </a:lnTo>
                  <a:lnTo>
                    <a:pt x="7264" y="302074"/>
                  </a:lnTo>
                  <a:lnTo>
                    <a:pt x="11761" y="314063"/>
                  </a:lnTo>
                  <a:lnTo>
                    <a:pt x="16996" y="325123"/>
                  </a:lnTo>
                  <a:lnTo>
                    <a:pt x="22779" y="335234"/>
                  </a:lnTo>
                  <a:lnTo>
                    <a:pt x="29119" y="344686"/>
                  </a:lnTo>
                  <a:lnTo>
                    <a:pt x="36206" y="353962"/>
                  </a:lnTo>
                  <a:lnTo>
                    <a:pt x="44085" y="363352"/>
                  </a:lnTo>
                  <a:lnTo>
                    <a:pt x="52665" y="372796"/>
                  </a:lnTo>
                  <a:lnTo>
                    <a:pt x="61802" y="381991"/>
                  </a:lnTo>
                  <a:lnTo>
                    <a:pt x="71362" y="390766"/>
                  </a:lnTo>
                  <a:lnTo>
                    <a:pt x="81392" y="398946"/>
                  </a:lnTo>
                  <a:lnTo>
                    <a:pt x="92111" y="406287"/>
                  </a:lnTo>
                  <a:lnTo>
                    <a:pt x="103581" y="412736"/>
                  </a:lnTo>
                  <a:lnTo>
                    <a:pt x="115725" y="418234"/>
                  </a:lnTo>
                  <a:lnTo>
                    <a:pt x="128409" y="422637"/>
                  </a:lnTo>
                  <a:lnTo>
                    <a:pt x="141498" y="425970"/>
                  </a:lnTo>
                  <a:lnTo>
                    <a:pt x="154881" y="428397"/>
                  </a:lnTo>
                  <a:lnTo>
                    <a:pt x="168472" y="430117"/>
                  </a:lnTo>
                  <a:lnTo>
                    <a:pt x="182206" y="431310"/>
                  </a:lnTo>
                  <a:lnTo>
                    <a:pt x="196039" y="431961"/>
                  </a:lnTo>
                  <a:lnTo>
                    <a:pt x="209939" y="431874"/>
                  </a:lnTo>
                  <a:lnTo>
                    <a:pt x="223884" y="431001"/>
                  </a:lnTo>
                  <a:lnTo>
                    <a:pt x="237860" y="429432"/>
                  </a:lnTo>
                  <a:lnTo>
                    <a:pt x="251856" y="427308"/>
                  </a:lnTo>
                  <a:lnTo>
                    <a:pt x="265857" y="424763"/>
                  </a:lnTo>
                  <a:lnTo>
                    <a:pt x="279531" y="421750"/>
                  </a:lnTo>
                  <a:lnTo>
                    <a:pt x="292260" y="418049"/>
                  </a:lnTo>
                  <a:lnTo>
                    <a:pt x="303788" y="413596"/>
                  </a:lnTo>
                  <a:lnTo>
                    <a:pt x="314342" y="408470"/>
                  </a:lnTo>
                  <a:lnTo>
                    <a:pt x="324431" y="402805"/>
                  </a:lnTo>
                  <a:lnTo>
                    <a:pt x="334404" y="396734"/>
                  </a:lnTo>
                  <a:lnTo>
                    <a:pt x="344256" y="390370"/>
                  </a:lnTo>
                  <a:lnTo>
                    <a:pt x="353732" y="383798"/>
                  </a:lnTo>
                  <a:lnTo>
                    <a:pt x="362704" y="377078"/>
                  </a:lnTo>
                  <a:lnTo>
                    <a:pt x="371188" y="370092"/>
                  </a:lnTo>
                  <a:lnTo>
                    <a:pt x="379265" y="362563"/>
                  </a:lnTo>
                  <a:lnTo>
                    <a:pt x="387031" y="354383"/>
                  </a:lnTo>
                  <a:lnTo>
                    <a:pt x="394568" y="345601"/>
                  </a:lnTo>
                  <a:lnTo>
                    <a:pt x="401942" y="336327"/>
                  </a:lnTo>
                  <a:lnTo>
                    <a:pt x="409202" y="326675"/>
                  </a:lnTo>
                  <a:lnTo>
                    <a:pt x="416385" y="316583"/>
                  </a:lnTo>
                  <a:lnTo>
                    <a:pt x="423514" y="305824"/>
                  </a:lnTo>
                  <a:lnTo>
                    <a:pt x="430603" y="294326"/>
                  </a:lnTo>
                  <a:lnTo>
                    <a:pt x="437498" y="282164"/>
                  </a:lnTo>
                  <a:lnTo>
                    <a:pt x="443902" y="269468"/>
                  </a:lnTo>
                  <a:lnTo>
                    <a:pt x="449686" y="256366"/>
                  </a:lnTo>
                  <a:lnTo>
                    <a:pt x="454721" y="242804"/>
                  </a:lnTo>
                  <a:lnTo>
                    <a:pt x="458805" y="228562"/>
                  </a:lnTo>
                  <a:lnTo>
                    <a:pt x="461922" y="213576"/>
                  </a:lnTo>
                  <a:lnTo>
                    <a:pt x="464201" y="198089"/>
                  </a:lnTo>
                  <a:lnTo>
                    <a:pt x="465822" y="182540"/>
                  </a:lnTo>
                  <a:lnTo>
                    <a:pt x="466949" y="167191"/>
                  </a:lnTo>
                  <a:lnTo>
                    <a:pt x="467554" y="152122"/>
                  </a:lnTo>
                  <a:lnTo>
                    <a:pt x="467437" y="137318"/>
                  </a:lnTo>
                  <a:lnTo>
                    <a:pt x="466535" y="122734"/>
                  </a:lnTo>
                  <a:lnTo>
                    <a:pt x="464607" y="108482"/>
                  </a:lnTo>
                  <a:lnTo>
                    <a:pt x="461178" y="94825"/>
                  </a:lnTo>
                  <a:lnTo>
                    <a:pt x="456120" y="81862"/>
                  </a:lnTo>
                  <a:lnTo>
                    <a:pt x="449452" y="69698"/>
                  </a:lnTo>
                  <a:lnTo>
                    <a:pt x="441155" y="58521"/>
                  </a:lnTo>
                  <a:lnTo>
                    <a:pt x="431384" y="48340"/>
                  </a:lnTo>
                  <a:lnTo>
                    <a:pt x="420248" y="39181"/>
                  </a:lnTo>
                  <a:lnTo>
                    <a:pt x="407724" y="31167"/>
                  </a:lnTo>
                  <a:lnTo>
                    <a:pt x="393932" y="24255"/>
                  </a:lnTo>
                  <a:lnTo>
                    <a:pt x="379095" y="18273"/>
                  </a:lnTo>
                  <a:lnTo>
                    <a:pt x="363458" y="13012"/>
                  </a:lnTo>
                  <a:lnTo>
                    <a:pt x="347246" y="8294"/>
                  </a:lnTo>
                  <a:lnTo>
                    <a:pt x="330953" y="4292"/>
                  </a:lnTo>
                  <a:lnTo>
                    <a:pt x="315321" y="1509"/>
                  </a:lnTo>
                  <a:lnTo>
                    <a:pt x="300699" y="120"/>
                  </a:lnTo>
                  <a:lnTo>
                    <a:pt x="287084" y="0"/>
                  </a:lnTo>
                  <a:lnTo>
                    <a:pt x="274319" y="909"/>
                  </a:lnTo>
                  <a:lnTo>
                    <a:pt x="262211" y="2594"/>
                  </a:lnTo>
                  <a:lnTo>
                    <a:pt x="250585" y="4842"/>
                  </a:lnTo>
                  <a:lnTo>
                    <a:pt x="239304" y="7489"/>
                  </a:lnTo>
                  <a:lnTo>
                    <a:pt x="228262" y="10412"/>
                  </a:lnTo>
                  <a:lnTo>
                    <a:pt x="217387" y="13526"/>
                  </a:lnTo>
                  <a:lnTo>
                    <a:pt x="206624" y="16769"/>
                  </a:lnTo>
                  <a:lnTo>
                    <a:pt x="195939" y="20104"/>
                  </a:lnTo>
                  <a:lnTo>
                    <a:pt x="185305" y="23666"/>
                  </a:lnTo>
                  <a:lnTo>
                    <a:pt x="174706" y="27744"/>
                  </a:lnTo>
                  <a:lnTo>
                    <a:pt x="164144" y="32444"/>
                  </a:lnTo>
                  <a:lnTo>
                    <a:pt x="154065" y="37418"/>
                  </a:lnTo>
                  <a:lnTo>
                    <a:pt x="144366" y="42442"/>
                  </a:lnTo>
                  <a:lnTo>
                    <a:pt x="134193" y="47957"/>
                  </a:lnTo>
                  <a:lnTo>
                    <a:pt x="121921" y="54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198303" y="1695088"/>
            <a:ext cx="1834112" cy="789638"/>
            <a:chOff x="2198303" y="1695088"/>
            <a:chExt cx="1834112" cy="789638"/>
          </a:xfrm>
        </p:grpSpPr>
        <p:sp>
          <p:nvSpPr>
            <p:cNvPr id="76" name="Freeform 75"/>
            <p:cNvSpPr/>
            <p:nvPr/>
          </p:nvSpPr>
          <p:spPr>
            <a:xfrm>
              <a:off x="2198303" y="1905658"/>
              <a:ext cx="265366" cy="478935"/>
            </a:xfrm>
            <a:custGeom>
              <a:avLst/>
              <a:gdLst/>
              <a:ahLst/>
              <a:cxnLst/>
              <a:rect l="0" t="0" r="0" b="0"/>
              <a:pathLst>
                <a:path w="265366" h="478935">
                  <a:moveTo>
                    <a:pt x="12681" y="0"/>
                  </a:moveTo>
                  <a:lnTo>
                    <a:pt x="9814" y="11869"/>
                  </a:lnTo>
                  <a:lnTo>
                    <a:pt x="7672" y="24278"/>
                  </a:lnTo>
                  <a:lnTo>
                    <a:pt x="6074" y="38474"/>
                  </a:lnTo>
                  <a:lnTo>
                    <a:pt x="5066" y="54528"/>
                  </a:lnTo>
                  <a:lnTo>
                    <a:pt x="4866" y="72469"/>
                  </a:lnTo>
                  <a:lnTo>
                    <a:pt x="5517" y="92097"/>
                  </a:lnTo>
                  <a:lnTo>
                    <a:pt x="6755" y="112604"/>
                  </a:lnTo>
                  <a:lnTo>
                    <a:pt x="8119" y="132734"/>
                  </a:lnTo>
                  <a:lnTo>
                    <a:pt x="9329" y="151817"/>
                  </a:lnTo>
                  <a:lnTo>
                    <a:pt x="10291" y="169725"/>
                  </a:lnTo>
                  <a:lnTo>
                    <a:pt x="11011" y="186599"/>
                  </a:lnTo>
                  <a:lnTo>
                    <a:pt x="11529" y="202664"/>
                  </a:lnTo>
                  <a:lnTo>
                    <a:pt x="11895" y="218455"/>
                  </a:lnTo>
                  <a:lnTo>
                    <a:pt x="12148" y="234759"/>
                  </a:lnTo>
                  <a:lnTo>
                    <a:pt x="12321" y="251965"/>
                  </a:lnTo>
                  <a:lnTo>
                    <a:pt x="12439" y="270102"/>
                  </a:lnTo>
                  <a:lnTo>
                    <a:pt x="12519" y="289036"/>
                  </a:lnTo>
                  <a:lnTo>
                    <a:pt x="12568" y="308576"/>
                  </a:lnTo>
                  <a:lnTo>
                    <a:pt x="12431" y="328069"/>
                  </a:lnTo>
                  <a:lnTo>
                    <a:pt x="11807" y="346462"/>
                  </a:lnTo>
                  <a:lnTo>
                    <a:pt x="10574" y="363275"/>
                  </a:lnTo>
                  <a:lnTo>
                    <a:pt x="8932" y="378696"/>
                  </a:lnTo>
                  <a:lnTo>
                    <a:pt x="7291" y="393288"/>
                  </a:lnTo>
                  <a:lnTo>
                    <a:pt x="5889" y="407476"/>
                  </a:lnTo>
                  <a:lnTo>
                    <a:pt x="4626" y="421330"/>
                  </a:lnTo>
                  <a:lnTo>
                    <a:pt x="3172" y="434654"/>
                  </a:lnTo>
                  <a:lnTo>
                    <a:pt x="1365" y="447348"/>
                  </a:lnTo>
                  <a:lnTo>
                    <a:pt x="0" y="458806"/>
                  </a:lnTo>
                  <a:lnTo>
                    <a:pt x="666" y="467906"/>
                  </a:lnTo>
                  <a:lnTo>
                    <a:pt x="4081" y="474234"/>
                  </a:lnTo>
                  <a:lnTo>
                    <a:pt x="9988" y="477853"/>
                  </a:lnTo>
                  <a:lnTo>
                    <a:pt x="17630" y="478934"/>
                  </a:lnTo>
                  <a:lnTo>
                    <a:pt x="26369" y="477853"/>
                  </a:lnTo>
                  <a:lnTo>
                    <a:pt x="35945" y="475233"/>
                  </a:lnTo>
                  <a:lnTo>
                    <a:pt x="46409" y="471815"/>
                  </a:lnTo>
                  <a:lnTo>
                    <a:pt x="57733" y="468085"/>
                  </a:lnTo>
                  <a:lnTo>
                    <a:pt x="69792" y="464282"/>
                  </a:lnTo>
                  <a:lnTo>
                    <a:pt x="82425" y="460502"/>
                  </a:lnTo>
                  <a:lnTo>
                    <a:pt x="95483" y="456776"/>
                  </a:lnTo>
                  <a:lnTo>
                    <a:pt x="108847" y="453104"/>
                  </a:lnTo>
                  <a:lnTo>
                    <a:pt x="122425" y="449477"/>
                  </a:lnTo>
                  <a:lnTo>
                    <a:pt x="136151" y="445889"/>
                  </a:lnTo>
                  <a:lnTo>
                    <a:pt x="149979" y="442495"/>
                  </a:lnTo>
                  <a:lnTo>
                    <a:pt x="163876" y="439594"/>
                  </a:lnTo>
                  <a:lnTo>
                    <a:pt x="177814" y="437316"/>
                  </a:lnTo>
                  <a:lnTo>
                    <a:pt x="191616" y="435787"/>
                  </a:lnTo>
                  <a:lnTo>
                    <a:pt x="204963" y="435210"/>
                  </a:lnTo>
                  <a:lnTo>
                    <a:pt x="217706" y="435597"/>
                  </a:lnTo>
                  <a:lnTo>
                    <a:pt x="229421" y="436661"/>
                  </a:lnTo>
                  <a:lnTo>
                    <a:pt x="240479" y="438013"/>
                  </a:lnTo>
                  <a:lnTo>
                    <a:pt x="251850" y="439772"/>
                  </a:lnTo>
                  <a:lnTo>
                    <a:pt x="265365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42570" y="210569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0" y="2934"/>
                  </a:lnTo>
                  <a:lnTo>
                    <a:pt x="145591" y="5716"/>
                  </a:lnTo>
                  <a:lnTo>
                    <a:pt x="133993" y="8611"/>
                  </a:lnTo>
                  <a:lnTo>
                    <a:pt x="121832" y="11479"/>
                  </a:lnTo>
                  <a:lnTo>
                    <a:pt x="109172" y="13995"/>
                  </a:lnTo>
                  <a:lnTo>
                    <a:pt x="96120" y="16011"/>
                  </a:lnTo>
                  <a:lnTo>
                    <a:pt x="82941" y="17696"/>
                  </a:lnTo>
                  <a:lnTo>
                    <a:pt x="70025" y="19439"/>
                  </a:lnTo>
                  <a:lnTo>
                    <a:pt x="57572" y="21460"/>
                  </a:lnTo>
                  <a:lnTo>
                    <a:pt x="45855" y="23659"/>
                  </a:lnTo>
                  <a:lnTo>
                    <a:pt x="34053" y="25913"/>
                  </a:lnTo>
                  <a:lnTo>
                    <a:pt x="20012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21513" y="1863544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06563" y="2933"/>
                  </a:lnTo>
                  <a:lnTo>
                    <a:pt x="193932" y="5716"/>
                  </a:lnTo>
                  <a:lnTo>
                    <a:pt x="182018" y="8615"/>
                  </a:lnTo>
                  <a:lnTo>
                    <a:pt x="170191" y="11656"/>
                  </a:lnTo>
                  <a:lnTo>
                    <a:pt x="157702" y="14820"/>
                  </a:lnTo>
                  <a:lnTo>
                    <a:pt x="144208" y="18085"/>
                  </a:lnTo>
                  <a:lnTo>
                    <a:pt x="129715" y="21423"/>
                  </a:lnTo>
                  <a:lnTo>
                    <a:pt x="114380" y="24814"/>
                  </a:lnTo>
                  <a:lnTo>
                    <a:pt x="98403" y="28242"/>
                  </a:lnTo>
                  <a:lnTo>
                    <a:pt x="82287" y="31697"/>
                  </a:lnTo>
                  <a:lnTo>
                    <a:pt x="66780" y="35170"/>
                  </a:lnTo>
                  <a:lnTo>
                    <a:pt x="52260" y="38650"/>
                  </a:lnTo>
                  <a:lnTo>
                    <a:pt x="39182" y="41982"/>
                  </a:lnTo>
                  <a:lnTo>
                    <a:pt x="26980" y="45194"/>
                  </a:lnTo>
                  <a:lnTo>
                    <a:pt x="14587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47896" y="2179399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0"/>
                  </a:moveTo>
                  <a:lnTo>
                    <a:pt x="149193" y="5867"/>
                  </a:lnTo>
                  <a:lnTo>
                    <a:pt x="141487" y="11432"/>
                  </a:lnTo>
                  <a:lnTo>
                    <a:pt x="134084" y="17236"/>
                  </a:lnTo>
                  <a:lnTo>
                    <a:pt x="126824" y="23489"/>
                  </a:lnTo>
                  <a:lnTo>
                    <a:pt x="119645" y="30467"/>
                  </a:lnTo>
                  <a:lnTo>
                    <a:pt x="112515" y="38244"/>
                  </a:lnTo>
                  <a:lnTo>
                    <a:pt x="105251" y="46572"/>
                  </a:lnTo>
                  <a:lnTo>
                    <a:pt x="97536" y="55003"/>
                  </a:lnTo>
                  <a:lnTo>
                    <a:pt x="89237" y="63264"/>
                  </a:lnTo>
                  <a:lnTo>
                    <a:pt x="80544" y="71266"/>
                  </a:lnTo>
                  <a:lnTo>
                    <a:pt x="71862" y="79019"/>
                  </a:lnTo>
                  <a:lnTo>
                    <a:pt x="63426" y="86562"/>
                  </a:lnTo>
                  <a:lnTo>
                    <a:pt x="55135" y="93780"/>
                  </a:lnTo>
                  <a:lnTo>
                    <a:pt x="46656" y="100407"/>
                  </a:lnTo>
                  <a:lnTo>
                    <a:pt x="37816" y="106345"/>
                  </a:lnTo>
                  <a:lnTo>
                    <a:pt x="29050" y="111501"/>
                  </a:lnTo>
                  <a:lnTo>
                    <a:pt x="20448" y="116218"/>
                  </a:lnTo>
                  <a:lnTo>
                    <a:pt x="11252" y="12091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68953" y="2179399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6" y="19230"/>
                  </a:lnTo>
                  <a:lnTo>
                    <a:pt x="23489" y="26997"/>
                  </a:lnTo>
                  <a:lnTo>
                    <a:pt x="30467" y="34996"/>
                  </a:lnTo>
                  <a:lnTo>
                    <a:pt x="38244" y="42937"/>
                  </a:lnTo>
                  <a:lnTo>
                    <a:pt x="46573" y="50711"/>
                  </a:lnTo>
                  <a:lnTo>
                    <a:pt x="55003" y="58304"/>
                  </a:lnTo>
                  <a:lnTo>
                    <a:pt x="63264" y="65741"/>
                  </a:lnTo>
                  <a:lnTo>
                    <a:pt x="71266" y="73056"/>
                  </a:lnTo>
                  <a:lnTo>
                    <a:pt x="79019" y="80281"/>
                  </a:lnTo>
                  <a:lnTo>
                    <a:pt x="86567" y="87437"/>
                  </a:lnTo>
                  <a:lnTo>
                    <a:pt x="94040" y="94433"/>
                  </a:lnTo>
                  <a:lnTo>
                    <a:pt x="102591" y="101860"/>
                  </a:lnTo>
                  <a:lnTo>
                    <a:pt x="115208" y="111490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58507" y="204252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90093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32331" y="1695088"/>
              <a:ext cx="255903" cy="326384"/>
            </a:xfrm>
            <a:custGeom>
              <a:avLst/>
              <a:gdLst/>
              <a:ahLst/>
              <a:cxnLst/>
              <a:rect l="0" t="0" r="0" b="0"/>
              <a:pathLst>
                <a:path w="255903" h="326384">
                  <a:moveTo>
                    <a:pt x="84228" y="0"/>
                  </a:moveTo>
                  <a:lnTo>
                    <a:pt x="78428" y="5934"/>
                  </a:lnTo>
                  <a:lnTo>
                    <a:pt x="73503" y="12139"/>
                  </a:lnTo>
                  <a:lnTo>
                    <a:pt x="68996" y="19230"/>
                  </a:lnTo>
                  <a:lnTo>
                    <a:pt x="64603" y="26998"/>
                  </a:lnTo>
                  <a:lnTo>
                    <a:pt x="59941" y="34996"/>
                  </a:lnTo>
                  <a:lnTo>
                    <a:pt x="54826" y="42937"/>
                  </a:lnTo>
                  <a:lnTo>
                    <a:pt x="49248" y="50711"/>
                  </a:lnTo>
                  <a:lnTo>
                    <a:pt x="43276" y="58304"/>
                  </a:lnTo>
                  <a:lnTo>
                    <a:pt x="37010" y="65688"/>
                  </a:lnTo>
                  <a:lnTo>
                    <a:pt x="30952" y="71000"/>
                  </a:lnTo>
                  <a:lnTo>
                    <a:pt x="26416" y="71889"/>
                  </a:lnTo>
                  <a:lnTo>
                    <a:pt x="24284" y="69052"/>
                  </a:lnTo>
                  <a:lnTo>
                    <a:pt x="24140" y="63637"/>
                  </a:lnTo>
                  <a:lnTo>
                    <a:pt x="25661" y="56665"/>
                  </a:lnTo>
                  <a:lnTo>
                    <a:pt x="28978" y="49027"/>
                  </a:lnTo>
                  <a:lnTo>
                    <a:pt x="34037" y="41244"/>
                  </a:lnTo>
                  <a:lnTo>
                    <a:pt x="40578" y="33702"/>
                  </a:lnTo>
                  <a:lnTo>
                    <a:pt x="48277" y="26775"/>
                  </a:lnTo>
                  <a:lnTo>
                    <a:pt x="56839" y="20597"/>
                  </a:lnTo>
                  <a:lnTo>
                    <a:pt x="66184" y="15276"/>
                  </a:lnTo>
                  <a:lnTo>
                    <a:pt x="76436" y="10991"/>
                  </a:lnTo>
                  <a:lnTo>
                    <a:pt x="87581" y="7748"/>
                  </a:lnTo>
                  <a:lnTo>
                    <a:pt x="99167" y="5891"/>
                  </a:lnTo>
                  <a:lnTo>
                    <a:pt x="110411" y="6150"/>
                  </a:lnTo>
                  <a:lnTo>
                    <a:pt x="120894" y="8735"/>
                  </a:lnTo>
                  <a:lnTo>
                    <a:pt x="130389" y="13403"/>
                  </a:lnTo>
                  <a:lnTo>
                    <a:pt x="138695" y="19742"/>
                  </a:lnTo>
                  <a:lnTo>
                    <a:pt x="145826" y="27340"/>
                  </a:lnTo>
                  <a:lnTo>
                    <a:pt x="151631" y="36016"/>
                  </a:lnTo>
                  <a:lnTo>
                    <a:pt x="155717" y="45808"/>
                  </a:lnTo>
                  <a:lnTo>
                    <a:pt x="158018" y="56641"/>
                  </a:lnTo>
                  <a:lnTo>
                    <a:pt x="158599" y="68014"/>
                  </a:lnTo>
                  <a:lnTo>
                    <a:pt x="157478" y="79115"/>
                  </a:lnTo>
                  <a:lnTo>
                    <a:pt x="154835" y="89506"/>
                  </a:lnTo>
                  <a:lnTo>
                    <a:pt x="150962" y="99110"/>
                  </a:lnTo>
                  <a:lnTo>
                    <a:pt x="146154" y="108021"/>
                  </a:lnTo>
                  <a:lnTo>
                    <a:pt x="140720" y="116355"/>
                  </a:lnTo>
                  <a:lnTo>
                    <a:pt x="136828" y="123154"/>
                  </a:lnTo>
                  <a:lnTo>
                    <a:pt x="137166" y="127040"/>
                  </a:lnTo>
                  <a:lnTo>
                    <a:pt x="141330" y="128519"/>
                  </a:lnTo>
                  <a:lnTo>
                    <a:pt x="148406" y="128722"/>
                  </a:lnTo>
                  <a:lnTo>
                    <a:pt x="157443" y="128748"/>
                  </a:lnTo>
                  <a:lnTo>
                    <a:pt x="167518" y="129596"/>
                  </a:lnTo>
                  <a:lnTo>
                    <a:pt x="178042" y="131689"/>
                  </a:lnTo>
                  <a:lnTo>
                    <a:pt x="188554" y="135176"/>
                  </a:lnTo>
                  <a:lnTo>
                    <a:pt x="198617" y="140163"/>
                  </a:lnTo>
                  <a:lnTo>
                    <a:pt x="208053" y="146544"/>
                  </a:lnTo>
                  <a:lnTo>
                    <a:pt x="216884" y="154077"/>
                  </a:lnTo>
                  <a:lnTo>
                    <a:pt x="225210" y="162492"/>
                  </a:lnTo>
                  <a:lnTo>
                    <a:pt x="233141" y="171564"/>
                  </a:lnTo>
                  <a:lnTo>
                    <a:pt x="240452" y="181432"/>
                  </a:lnTo>
                  <a:lnTo>
                    <a:pt x="246612" y="192573"/>
                  </a:lnTo>
                  <a:lnTo>
                    <a:pt x="251414" y="205140"/>
                  </a:lnTo>
                  <a:lnTo>
                    <a:pt x="254637" y="218835"/>
                  </a:lnTo>
                  <a:lnTo>
                    <a:pt x="255902" y="233099"/>
                  </a:lnTo>
                  <a:lnTo>
                    <a:pt x="255189" y="247531"/>
                  </a:lnTo>
                  <a:lnTo>
                    <a:pt x="252609" y="261459"/>
                  </a:lnTo>
                  <a:lnTo>
                    <a:pt x="248219" y="273892"/>
                  </a:lnTo>
                  <a:lnTo>
                    <a:pt x="242232" y="284430"/>
                  </a:lnTo>
                  <a:lnTo>
                    <a:pt x="234961" y="293182"/>
                  </a:lnTo>
                  <a:lnTo>
                    <a:pt x="226718" y="300466"/>
                  </a:lnTo>
                  <a:lnTo>
                    <a:pt x="217761" y="306626"/>
                  </a:lnTo>
                  <a:lnTo>
                    <a:pt x="207969" y="311801"/>
                  </a:lnTo>
                  <a:lnTo>
                    <a:pt x="196880" y="315922"/>
                  </a:lnTo>
                  <a:lnTo>
                    <a:pt x="184346" y="319034"/>
                  </a:lnTo>
                  <a:lnTo>
                    <a:pt x="170674" y="321297"/>
                  </a:lnTo>
                  <a:lnTo>
                    <a:pt x="156426" y="322900"/>
                  </a:lnTo>
                  <a:lnTo>
                    <a:pt x="141984" y="324016"/>
                  </a:lnTo>
                  <a:lnTo>
                    <a:pt x="127373" y="324782"/>
                  </a:lnTo>
                  <a:lnTo>
                    <a:pt x="112351" y="325305"/>
                  </a:lnTo>
                  <a:lnTo>
                    <a:pt x="96811" y="325659"/>
                  </a:lnTo>
                  <a:lnTo>
                    <a:pt x="80960" y="325898"/>
                  </a:lnTo>
                  <a:lnTo>
                    <a:pt x="63374" y="326085"/>
                  </a:lnTo>
                  <a:lnTo>
                    <a:pt x="39154" y="32623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21803" y="2074114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398809" y="0"/>
                  </a:lnTo>
                  <a:lnTo>
                    <a:pt x="387040" y="0"/>
                  </a:lnTo>
                  <a:lnTo>
                    <a:pt x="374155" y="4"/>
                  </a:lnTo>
                  <a:lnTo>
                    <a:pt x="360479" y="177"/>
                  </a:lnTo>
                  <a:lnTo>
                    <a:pt x="346799" y="826"/>
                  </a:lnTo>
                  <a:lnTo>
                    <a:pt x="333574" y="2074"/>
                  </a:lnTo>
                  <a:lnTo>
                    <a:pt x="320604" y="3727"/>
                  </a:lnTo>
                  <a:lnTo>
                    <a:pt x="307228" y="5375"/>
                  </a:lnTo>
                  <a:lnTo>
                    <a:pt x="293087" y="6778"/>
                  </a:lnTo>
                  <a:lnTo>
                    <a:pt x="278303" y="7871"/>
                  </a:lnTo>
                  <a:lnTo>
                    <a:pt x="263292" y="8678"/>
                  </a:lnTo>
                  <a:lnTo>
                    <a:pt x="248338" y="9261"/>
                  </a:lnTo>
                  <a:lnTo>
                    <a:pt x="233549" y="9839"/>
                  </a:lnTo>
                  <a:lnTo>
                    <a:pt x="218940" y="10767"/>
                  </a:lnTo>
                  <a:lnTo>
                    <a:pt x="204486" y="12206"/>
                  </a:lnTo>
                  <a:lnTo>
                    <a:pt x="190153" y="13989"/>
                  </a:lnTo>
                  <a:lnTo>
                    <a:pt x="175910" y="15725"/>
                  </a:lnTo>
                  <a:lnTo>
                    <a:pt x="161731" y="17191"/>
                  </a:lnTo>
                  <a:lnTo>
                    <a:pt x="147597" y="18496"/>
                  </a:lnTo>
                  <a:lnTo>
                    <a:pt x="133494" y="19979"/>
                  </a:lnTo>
                  <a:lnTo>
                    <a:pt x="119408" y="21824"/>
                  </a:lnTo>
                  <a:lnTo>
                    <a:pt x="105167" y="23893"/>
                  </a:lnTo>
                  <a:lnTo>
                    <a:pt x="90461" y="25829"/>
                  </a:lnTo>
                  <a:lnTo>
                    <a:pt x="75175" y="27428"/>
                  </a:lnTo>
                  <a:lnTo>
                    <a:pt x="59907" y="28657"/>
                  </a:lnTo>
                  <a:lnTo>
                    <a:pt x="44272" y="29690"/>
                  </a:lnTo>
                  <a:lnTo>
                    <a:pt x="25777" y="30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48145" y="222151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09"/>
                  </a:lnTo>
                  <a:lnTo>
                    <a:pt x="2074" y="74413"/>
                  </a:lnTo>
                  <a:lnTo>
                    <a:pt x="3727" y="89418"/>
                  </a:lnTo>
                  <a:lnTo>
                    <a:pt x="5375" y="104632"/>
                  </a:lnTo>
                  <a:lnTo>
                    <a:pt x="6778" y="119754"/>
                  </a:lnTo>
                  <a:lnTo>
                    <a:pt x="7871" y="134839"/>
                  </a:lnTo>
                  <a:lnTo>
                    <a:pt x="8678" y="150185"/>
                  </a:lnTo>
                  <a:lnTo>
                    <a:pt x="9257" y="165946"/>
                  </a:lnTo>
                  <a:lnTo>
                    <a:pt x="9662" y="181947"/>
                  </a:lnTo>
                  <a:lnTo>
                    <a:pt x="9986" y="199649"/>
                  </a:lnTo>
                  <a:lnTo>
                    <a:pt x="10259" y="223966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87729" y="2232041"/>
              <a:ext cx="7816" cy="252685"/>
            </a:xfrm>
            <a:custGeom>
              <a:avLst/>
              <a:gdLst/>
              <a:ahLst/>
              <a:cxnLst/>
              <a:rect l="0" t="0" r="0" b="0"/>
              <a:pathLst>
                <a:path w="7816" h="252685">
                  <a:moveTo>
                    <a:pt x="7815" y="0"/>
                  </a:moveTo>
                  <a:lnTo>
                    <a:pt x="4948" y="11802"/>
                  </a:lnTo>
                  <a:lnTo>
                    <a:pt x="2806" y="23572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37"/>
                  </a:lnTo>
                  <a:lnTo>
                    <a:pt x="1889" y="90007"/>
                  </a:lnTo>
                  <a:lnTo>
                    <a:pt x="3253" y="103383"/>
                  </a:lnTo>
                  <a:lnTo>
                    <a:pt x="4462" y="117528"/>
                  </a:lnTo>
                  <a:lnTo>
                    <a:pt x="5424" y="132485"/>
                  </a:lnTo>
                  <a:lnTo>
                    <a:pt x="6144" y="148144"/>
                  </a:lnTo>
                  <a:lnTo>
                    <a:pt x="6663" y="164338"/>
                  </a:lnTo>
                  <a:lnTo>
                    <a:pt x="7029" y="180552"/>
                  </a:lnTo>
                  <a:lnTo>
                    <a:pt x="7322" y="197735"/>
                  </a:lnTo>
                  <a:lnTo>
                    <a:pt x="7569" y="219630"/>
                  </a:lnTo>
                  <a:lnTo>
                    <a:pt x="781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94922" y="2947979"/>
            <a:ext cx="4402905" cy="589682"/>
            <a:chOff x="894922" y="2947979"/>
            <a:chExt cx="4402905" cy="589682"/>
          </a:xfrm>
        </p:grpSpPr>
        <p:sp>
          <p:nvSpPr>
            <p:cNvPr id="88" name="Freeform 87"/>
            <p:cNvSpPr/>
            <p:nvPr/>
          </p:nvSpPr>
          <p:spPr>
            <a:xfrm>
              <a:off x="1010735" y="3095378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10529" y="14668"/>
                  </a:lnTo>
                  <a:lnTo>
                    <a:pt x="10529" y="28580"/>
                  </a:lnTo>
                  <a:lnTo>
                    <a:pt x="10529" y="43073"/>
                  </a:lnTo>
                  <a:lnTo>
                    <a:pt x="10529" y="58102"/>
                  </a:lnTo>
                  <a:lnTo>
                    <a:pt x="10529" y="73279"/>
                  </a:lnTo>
                  <a:lnTo>
                    <a:pt x="10529" y="88345"/>
                  </a:lnTo>
                  <a:lnTo>
                    <a:pt x="10529" y="103210"/>
                  </a:lnTo>
                  <a:lnTo>
                    <a:pt x="10529" y="117870"/>
                  </a:lnTo>
                  <a:lnTo>
                    <a:pt x="10529" y="132358"/>
                  </a:lnTo>
                  <a:lnTo>
                    <a:pt x="10529" y="146713"/>
                  </a:lnTo>
                  <a:lnTo>
                    <a:pt x="10529" y="160972"/>
                  </a:lnTo>
                  <a:lnTo>
                    <a:pt x="10529" y="175170"/>
                  </a:lnTo>
                  <a:lnTo>
                    <a:pt x="10529" y="189656"/>
                  </a:lnTo>
                  <a:lnTo>
                    <a:pt x="10529" y="205060"/>
                  </a:lnTo>
                  <a:lnTo>
                    <a:pt x="10524" y="221638"/>
                  </a:lnTo>
                  <a:lnTo>
                    <a:pt x="10351" y="238840"/>
                  </a:lnTo>
                  <a:lnTo>
                    <a:pt x="9703" y="255547"/>
                  </a:lnTo>
                  <a:lnTo>
                    <a:pt x="8454" y="271161"/>
                  </a:lnTo>
                  <a:lnTo>
                    <a:pt x="6802" y="285914"/>
                  </a:lnTo>
                  <a:lnTo>
                    <a:pt x="5153" y="300574"/>
                  </a:lnTo>
                  <a:lnTo>
                    <a:pt x="3751" y="315614"/>
                  </a:lnTo>
                  <a:lnTo>
                    <a:pt x="2655" y="330995"/>
                  </a:lnTo>
                  <a:lnTo>
                    <a:pt x="1727" y="348148"/>
                  </a:lnTo>
                  <a:lnTo>
                    <a:pt x="889" y="37194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4922" y="3026882"/>
              <a:ext cx="431669" cy="510779"/>
            </a:xfrm>
            <a:custGeom>
              <a:avLst/>
              <a:gdLst/>
              <a:ahLst/>
              <a:cxnLst/>
              <a:rect l="0" t="0" r="0" b="0"/>
              <a:pathLst>
                <a:path w="431669" h="510779">
                  <a:moveTo>
                    <a:pt x="0" y="110610"/>
                  </a:moveTo>
                  <a:lnTo>
                    <a:pt x="3001" y="99009"/>
                  </a:lnTo>
                  <a:lnTo>
                    <a:pt x="6423" y="89160"/>
                  </a:lnTo>
                  <a:lnTo>
                    <a:pt x="10624" y="80155"/>
                  </a:lnTo>
                  <a:lnTo>
                    <a:pt x="15697" y="71714"/>
                  </a:lnTo>
                  <a:lnTo>
                    <a:pt x="21826" y="63686"/>
                  </a:lnTo>
                  <a:lnTo>
                    <a:pt x="29010" y="55963"/>
                  </a:lnTo>
                  <a:lnTo>
                    <a:pt x="37097" y="48459"/>
                  </a:lnTo>
                  <a:lnTo>
                    <a:pt x="45892" y="41108"/>
                  </a:lnTo>
                  <a:lnTo>
                    <a:pt x="55212" y="33868"/>
                  </a:lnTo>
                  <a:lnTo>
                    <a:pt x="64909" y="26870"/>
                  </a:lnTo>
                  <a:lnTo>
                    <a:pt x="74871" y="20397"/>
                  </a:lnTo>
                  <a:lnTo>
                    <a:pt x="85019" y="14567"/>
                  </a:lnTo>
                  <a:lnTo>
                    <a:pt x="95462" y="9500"/>
                  </a:lnTo>
                  <a:lnTo>
                    <a:pt x="106464" y="5395"/>
                  </a:lnTo>
                  <a:lnTo>
                    <a:pt x="118128" y="2273"/>
                  </a:lnTo>
                  <a:lnTo>
                    <a:pt x="130404" y="330"/>
                  </a:lnTo>
                  <a:lnTo>
                    <a:pt x="143177" y="0"/>
                  </a:lnTo>
                  <a:lnTo>
                    <a:pt x="156322" y="1371"/>
                  </a:lnTo>
                  <a:lnTo>
                    <a:pt x="169572" y="4240"/>
                  </a:lnTo>
                  <a:lnTo>
                    <a:pt x="182541" y="8300"/>
                  </a:lnTo>
                  <a:lnTo>
                    <a:pt x="195036" y="13260"/>
                  </a:lnTo>
                  <a:lnTo>
                    <a:pt x="206882" y="19198"/>
                  </a:lnTo>
                  <a:lnTo>
                    <a:pt x="217845" y="26540"/>
                  </a:lnTo>
                  <a:lnTo>
                    <a:pt x="227882" y="35404"/>
                  </a:lnTo>
                  <a:lnTo>
                    <a:pt x="236945" y="45628"/>
                  </a:lnTo>
                  <a:lnTo>
                    <a:pt x="244894" y="56940"/>
                  </a:lnTo>
                  <a:lnTo>
                    <a:pt x="251758" y="69074"/>
                  </a:lnTo>
                  <a:lnTo>
                    <a:pt x="257539" y="81967"/>
                  </a:lnTo>
                  <a:lnTo>
                    <a:pt x="262132" y="95753"/>
                  </a:lnTo>
                  <a:lnTo>
                    <a:pt x="265589" y="110429"/>
                  </a:lnTo>
                  <a:lnTo>
                    <a:pt x="267928" y="125707"/>
                  </a:lnTo>
                  <a:lnTo>
                    <a:pt x="269058" y="141115"/>
                  </a:lnTo>
                  <a:lnTo>
                    <a:pt x="269036" y="156365"/>
                  </a:lnTo>
                  <a:lnTo>
                    <a:pt x="267887" y="171198"/>
                  </a:lnTo>
                  <a:lnTo>
                    <a:pt x="265521" y="185312"/>
                  </a:lnTo>
                  <a:lnTo>
                    <a:pt x="262003" y="198614"/>
                  </a:lnTo>
                  <a:lnTo>
                    <a:pt x="257524" y="211021"/>
                  </a:lnTo>
                  <a:lnTo>
                    <a:pt x="252300" y="222369"/>
                  </a:lnTo>
                  <a:lnTo>
                    <a:pt x="246529" y="232672"/>
                  </a:lnTo>
                  <a:lnTo>
                    <a:pt x="240368" y="242085"/>
                  </a:lnTo>
                  <a:lnTo>
                    <a:pt x="233933" y="250802"/>
                  </a:lnTo>
                  <a:lnTo>
                    <a:pt x="227300" y="258995"/>
                  </a:lnTo>
                  <a:lnTo>
                    <a:pt x="220202" y="266482"/>
                  </a:lnTo>
                  <a:lnTo>
                    <a:pt x="212065" y="272759"/>
                  </a:lnTo>
                  <a:lnTo>
                    <a:pt x="202683" y="277665"/>
                  </a:lnTo>
                  <a:lnTo>
                    <a:pt x="192957" y="281979"/>
                  </a:lnTo>
                  <a:lnTo>
                    <a:pt x="184641" y="287169"/>
                  </a:lnTo>
                  <a:lnTo>
                    <a:pt x="178616" y="293999"/>
                  </a:lnTo>
                  <a:lnTo>
                    <a:pt x="175085" y="302387"/>
                  </a:lnTo>
                  <a:lnTo>
                    <a:pt x="174004" y="311786"/>
                  </a:lnTo>
                  <a:lnTo>
                    <a:pt x="175065" y="321742"/>
                  </a:lnTo>
                  <a:lnTo>
                    <a:pt x="177997" y="331985"/>
                  </a:lnTo>
                  <a:lnTo>
                    <a:pt x="182682" y="342372"/>
                  </a:lnTo>
                  <a:lnTo>
                    <a:pt x="188891" y="352832"/>
                  </a:lnTo>
                  <a:lnTo>
                    <a:pt x="196155" y="363326"/>
                  </a:lnTo>
                  <a:lnTo>
                    <a:pt x="203867" y="373838"/>
                  </a:lnTo>
                  <a:lnTo>
                    <a:pt x="211644" y="384354"/>
                  </a:lnTo>
                  <a:lnTo>
                    <a:pt x="219321" y="394706"/>
                  </a:lnTo>
                  <a:lnTo>
                    <a:pt x="226857" y="404584"/>
                  </a:lnTo>
                  <a:lnTo>
                    <a:pt x="234263" y="413863"/>
                  </a:lnTo>
                  <a:lnTo>
                    <a:pt x="241729" y="422738"/>
                  </a:lnTo>
                  <a:lnTo>
                    <a:pt x="249588" y="431618"/>
                  </a:lnTo>
                  <a:lnTo>
                    <a:pt x="257993" y="440740"/>
                  </a:lnTo>
                  <a:lnTo>
                    <a:pt x="266929" y="450002"/>
                  </a:lnTo>
                  <a:lnTo>
                    <a:pt x="276306" y="459074"/>
                  </a:lnTo>
                  <a:lnTo>
                    <a:pt x="286022" y="467767"/>
                  </a:lnTo>
                  <a:lnTo>
                    <a:pt x="295988" y="475892"/>
                  </a:lnTo>
                  <a:lnTo>
                    <a:pt x="306130" y="483196"/>
                  </a:lnTo>
                  <a:lnTo>
                    <a:pt x="316396" y="489625"/>
                  </a:lnTo>
                  <a:lnTo>
                    <a:pt x="326746" y="495279"/>
                  </a:lnTo>
                  <a:lnTo>
                    <a:pt x="337155" y="500319"/>
                  </a:lnTo>
                  <a:lnTo>
                    <a:pt x="347599" y="504885"/>
                  </a:lnTo>
                  <a:lnTo>
                    <a:pt x="357900" y="508614"/>
                  </a:lnTo>
                  <a:lnTo>
                    <a:pt x="367744" y="510683"/>
                  </a:lnTo>
                  <a:lnTo>
                    <a:pt x="376995" y="510778"/>
                  </a:lnTo>
                  <a:lnTo>
                    <a:pt x="385768" y="509173"/>
                  </a:lnTo>
                  <a:lnTo>
                    <a:pt x="395406" y="506197"/>
                  </a:lnTo>
                  <a:lnTo>
                    <a:pt x="408992" y="500468"/>
                  </a:lnTo>
                  <a:lnTo>
                    <a:pt x="431668" y="489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77924" y="3284565"/>
              <a:ext cx="138139" cy="190921"/>
            </a:xfrm>
            <a:custGeom>
              <a:avLst/>
              <a:gdLst/>
              <a:ahLst/>
              <a:cxnLst/>
              <a:rect l="0" t="0" r="0" b="0"/>
              <a:pathLst>
                <a:path w="138139" h="190921">
                  <a:moveTo>
                    <a:pt x="1267" y="84554"/>
                  </a:moveTo>
                  <a:lnTo>
                    <a:pt x="10069" y="81620"/>
                  </a:lnTo>
                  <a:lnTo>
                    <a:pt x="18415" y="78838"/>
                  </a:lnTo>
                  <a:lnTo>
                    <a:pt x="27114" y="75938"/>
                  </a:lnTo>
                  <a:lnTo>
                    <a:pt x="36235" y="72898"/>
                  </a:lnTo>
                  <a:lnTo>
                    <a:pt x="45730" y="69733"/>
                  </a:lnTo>
                  <a:lnTo>
                    <a:pt x="55517" y="66464"/>
                  </a:lnTo>
                  <a:lnTo>
                    <a:pt x="65358" y="62953"/>
                  </a:lnTo>
                  <a:lnTo>
                    <a:pt x="74884" y="58914"/>
                  </a:lnTo>
                  <a:lnTo>
                    <a:pt x="83904" y="54223"/>
                  </a:lnTo>
                  <a:lnTo>
                    <a:pt x="91924" y="48597"/>
                  </a:lnTo>
                  <a:lnTo>
                    <a:pt x="98100" y="41531"/>
                  </a:lnTo>
                  <a:lnTo>
                    <a:pt x="102124" y="32903"/>
                  </a:lnTo>
                  <a:lnTo>
                    <a:pt x="103690" y="23531"/>
                  </a:lnTo>
                  <a:lnTo>
                    <a:pt x="102245" y="14929"/>
                  </a:lnTo>
                  <a:lnTo>
                    <a:pt x="97799" y="7903"/>
                  </a:lnTo>
                  <a:lnTo>
                    <a:pt x="91103" y="2886"/>
                  </a:lnTo>
                  <a:lnTo>
                    <a:pt x="83331" y="270"/>
                  </a:lnTo>
                  <a:lnTo>
                    <a:pt x="75264" y="0"/>
                  </a:lnTo>
                  <a:lnTo>
                    <a:pt x="67261" y="1716"/>
                  </a:lnTo>
                  <a:lnTo>
                    <a:pt x="59443" y="4979"/>
                  </a:lnTo>
                  <a:lnTo>
                    <a:pt x="51819" y="9388"/>
                  </a:lnTo>
                  <a:lnTo>
                    <a:pt x="44361" y="14784"/>
                  </a:lnTo>
                  <a:lnTo>
                    <a:pt x="37033" y="21226"/>
                  </a:lnTo>
                  <a:lnTo>
                    <a:pt x="29803" y="28673"/>
                  </a:lnTo>
                  <a:lnTo>
                    <a:pt x="22809" y="37131"/>
                  </a:lnTo>
                  <a:lnTo>
                    <a:pt x="16338" y="46719"/>
                  </a:lnTo>
                  <a:lnTo>
                    <a:pt x="10514" y="57394"/>
                  </a:lnTo>
                  <a:lnTo>
                    <a:pt x="5620" y="68989"/>
                  </a:lnTo>
                  <a:lnTo>
                    <a:pt x="2163" y="81296"/>
                  </a:lnTo>
                  <a:lnTo>
                    <a:pt x="290" y="94120"/>
                  </a:lnTo>
                  <a:lnTo>
                    <a:pt x="0" y="106984"/>
                  </a:lnTo>
                  <a:lnTo>
                    <a:pt x="1317" y="119162"/>
                  </a:lnTo>
                  <a:lnTo>
                    <a:pt x="4092" y="130311"/>
                  </a:lnTo>
                  <a:lnTo>
                    <a:pt x="8054" y="140440"/>
                  </a:lnTo>
                  <a:lnTo>
                    <a:pt x="12922" y="149712"/>
                  </a:lnTo>
                  <a:lnTo>
                    <a:pt x="18455" y="158317"/>
                  </a:lnTo>
                  <a:lnTo>
                    <a:pt x="24625" y="166268"/>
                  </a:lnTo>
                  <a:lnTo>
                    <a:pt x="31598" y="173396"/>
                  </a:lnTo>
                  <a:lnTo>
                    <a:pt x="39400" y="179669"/>
                  </a:lnTo>
                  <a:lnTo>
                    <a:pt x="47928" y="184866"/>
                  </a:lnTo>
                  <a:lnTo>
                    <a:pt x="57031" y="188527"/>
                  </a:lnTo>
                  <a:lnTo>
                    <a:pt x="66564" y="190537"/>
                  </a:lnTo>
                  <a:lnTo>
                    <a:pt x="76406" y="190920"/>
                  </a:lnTo>
                  <a:lnTo>
                    <a:pt x="86465" y="189664"/>
                  </a:lnTo>
                  <a:lnTo>
                    <a:pt x="96662" y="186940"/>
                  </a:lnTo>
                  <a:lnTo>
                    <a:pt x="106494" y="183333"/>
                  </a:lnTo>
                  <a:lnTo>
                    <a:pt x="116000" y="179392"/>
                  </a:lnTo>
                  <a:lnTo>
                    <a:pt x="126016" y="174776"/>
                  </a:lnTo>
                  <a:lnTo>
                    <a:pt x="138138" y="168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22996" y="3253110"/>
              <a:ext cx="329979" cy="165820"/>
            </a:xfrm>
            <a:custGeom>
              <a:avLst/>
              <a:gdLst/>
              <a:ahLst/>
              <a:cxnLst/>
              <a:rect l="0" t="0" r="0" b="0"/>
              <a:pathLst>
                <a:path w="329979" h="165820">
                  <a:moveTo>
                    <a:pt x="3594" y="126537"/>
                  </a:moveTo>
                  <a:lnTo>
                    <a:pt x="862" y="135406"/>
                  </a:lnTo>
                  <a:lnTo>
                    <a:pt x="0" y="144393"/>
                  </a:lnTo>
                  <a:lnTo>
                    <a:pt x="993" y="154317"/>
                  </a:lnTo>
                  <a:lnTo>
                    <a:pt x="3618" y="162661"/>
                  </a:lnTo>
                  <a:lnTo>
                    <a:pt x="6751" y="165819"/>
                  </a:lnTo>
                  <a:lnTo>
                    <a:pt x="8677" y="164130"/>
                  </a:lnTo>
                  <a:lnTo>
                    <a:pt x="9123" y="159116"/>
                  </a:lnTo>
                  <a:lnTo>
                    <a:pt x="8538" y="151856"/>
                  </a:lnTo>
                  <a:lnTo>
                    <a:pt x="7558" y="142842"/>
                  </a:lnTo>
                  <a:lnTo>
                    <a:pt x="6586" y="132444"/>
                  </a:lnTo>
                  <a:lnTo>
                    <a:pt x="6107" y="121319"/>
                  </a:lnTo>
                  <a:lnTo>
                    <a:pt x="6768" y="110363"/>
                  </a:lnTo>
                  <a:lnTo>
                    <a:pt x="8813" y="100072"/>
                  </a:lnTo>
                  <a:lnTo>
                    <a:pt x="12305" y="91040"/>
                  </a:lnTo>
                  <a:lnTo>
                    <a:pt x="17315" y="84106"/>
                  </a:lnTo>
                  <a:lnTo>
                    <a:pt x="23712" y="79536"/>
                  </a:lnTo>
                  <a:lnTo>
                    <a:pt x="30920" y="77586"/>
                  </a:lnTo>
                  <a:lnTo>
                    <a:pt x="38055" y="78764"/>
                  </a:lnTo>
                  <a:lnTo>
                    <a:pt x="44623" y="83032"/>
                  </a:lnTo>
                  <a:lnTo>
                    <a:pt x="50503" y="89777"/>
                  </a:lnTo>
                  <a:lnTo>
                    <a:pt x="55760" y="98113"/>
                  </a:lnTo>
                  <a:lnTo>
                    <a:pt x="60524" y="107306"/>
                  </a:lnTo>
                  <a:lnTo>
                    <a:pt x="65146" y="114447"/>
                  </a:lnTo>
                  <a:lnTo>
                    <a:pt x="69383" y="116018"/>
                  </a:lnTo>
                  <a:lnTo>
                    <a:pt x="72376" y="112595"/>
                  </a:lnTo>
                  <a:lnTo>
                    <a:pt x="74266" y="105626"/>
                  </a:lnTo>
                  <a:lnTo>
                    <a:pt x="75759" y="96438"/>
                  </a:lnTo>
                  <a:lnTo>
                    <a:pt x="77755" y="86146"/>
                  </a:lnTo>
                  <a:lnTo>
                    <a:pt x="80702" y="75432"/>
                  </a:lnTo>
                  <a:lnTo>
                    <a:pt x="84969" y="65273"/>
                  </a:lnTo>
                  <a:lnTo>
                    <a:pt x="91030" y="57030"/>
                  </a:lnTo>
                  <a:lnTo>
                    <a:pt x="98950" y="51272"/>
                  </a:lnTo>
                  <a:lnTo>
                    <a:pt x="108163" y="48201"/>
                  </a:lnTo>
                  <a:lnTo>
                    <a:pt x="117714" y="48017"/>
                  </a:lnTo>
                  <a:lnTo>
                    <a:pt x="127014" y="50522"/>
                  </a:lnTo>
                  <a:lnTo>
                    <a:pt x="135693" y="55250"/>
                  </a:lnTo>
                  <a:lnTo>
                    <a:pt x="143442" y="61685"/>
                  </a:lnTo>
                  <a:lnTo>
                    <a:pt x="150199" y="69378"/>
                  </a:lnTo>
                  <a:lnTo>
                    <a:pt x="155923" y="78131"/>
                  </a:lnTo>
                  <a:lnTo>
                    <a:pt x="160484" y="87981"/>
                  </a:lnTo>
                  <a:lnTo>
                    <a:pt x="163933" y="98860"/>
                  </a:lnTo>
                  <a:lnTo>
                    <a:pt x="166608" y="110437"/>
                  </a:lnTo>
                  <a:lnTo>
                    <a:pt x="169028" y="122207"/>
                  </a:lnTo>
                  <a:lnTo>
                    <a:pt x="171518" y="133797"/>
                  </a:lnTo>
                  <a:lnTo>
                    <a:pt x="174328" y="142683"/>
                  </a:lnTo>
                  <a:lnTo>
                    <a:pt x="177463" y="145889"/>
                  </a:lnTo>
                  <a:lnTo>
                    <a:pt x="180792" y="144595"/>
                  </a:lnTo>
                  <a:lnTo>
                    <a:pt x="184599" y="140628"/>
                  </a:lnTo>
                  <a:lnTo>
                    <a:pt x="189222" y="135384"/>
                  </a:lnTo>
                  <a:lnTo>
                    <a:pt x="194956" y="129857"/>
                  </a:lnTo>
                  <a:lnTo>
                    <a:pt x="201827" y="124541"/>
                  </a:lnTo>
                  <a:lnTo>
                    <a:pt x="209682" y="119591"/>
                  </a:lnTo>
                  <a:lnTo>
                    <a:pt x="218310" y="115003"/>
                  </a:lnTo>
                  <a:lnTo>
                    <a:pt x="227513" y="110716"/>
                  </a:lnTo>
                  <a:lnTo>
                    <a:pt x="237130" y="106659"/>
                  </a:lnTo>
                  <a:lnTo>
                    <a:pt x="247036" y="102771"/>
                  </a:lnTo>
                  <a:lnTo>
                    <a:pt x="257138" y="98997"/>
                  </a:lnTo>
                  <a:lnTo>
                    <a:pt x="267209" y="95137"/>
                  </a:lnTo>
                  <a:lnTo>
                    <a:pt x="276897" y="90861"/>
                  </a:lnTo>
                  <a:lnTo>
                    <a:pt x="286040" y="86012"/>
                  </a:lnTo>
                  <a:lnTo>
                    <a:pt x="294484" y="80451"/>
                  </a:lnTo>
                  <a:lnTo>
                    <a:pt x="302010" y="73960"/>
                  </a:lnTo>
                  <a:lnTo>
                    <a:pt x="308577" y="66517"/>
                  </a:lnTo>
                  <a:lnTo>
                    <a:pt x="313817" y="58248"/>
                  </a:lnTo>
                  <a:lnTo>
                    <a:pt x="316983" y="49326"/>
                  </a:lnTo>
                  <a:lnTo>
                    <a:pt x="317845" y="39928"/>
                  </a:lnTo>
                  <a:lnTo>
                    <a:pt x="316475" y="30519"/>
                  </a:lnTo>
                  <a:lnTo>
                    <a:pt x="312972" y="21814"/>
                  </a:lnTo>
                  <a:lnTo>
                    <a:pt x="307617" y="14158"/>
                  </a:lnTo>
                  <a:lnTo>
                    <a:pt x="300786" y="7868"/>
                  </a:lnTo>
                  <a:lnTo>
                    <a:pt x="292847" y="3392"/>
                  </a:lnTo>
                  <a:lnTo>
                    <a:pt x="284107" y="795"/>
                  </a:lnTo>
                  <a:lnTo>
                    <a:pt x="274801" y="0"/>
                  </a:lnTo>
                  <a:lnTo>
                    <a:pt x="265103" y="970"/>
                  </a:lnTo>
                  <a:lnTo>
                    <a:pt x="255135" y="3513"/>
                  </a:lnTo>
                  <a:lnTo>
                    <a:pt x="244984" y="7487"/>
                  </a:lnTo>
                  <a:lnTo>
                    <a:pt x="234709" y="12895"/>
                  </a:lnTo>
                  <a:lnTo>
                    <a:pt x="224360" y="19604"/>
                  </a:lnTo>
                  <a:lnTo>
                    <a:pt x="214290" y="27379"/>
                  </a:lnTo>
                  <a:lnTo>
                    <a:pt x="205135" y="35967"/>
                  </a:lnTo>
                  <a:lnTo>
                    <a:pt x="197172" y="45150"/>
                  </a:lnTo>
                  <a:lnTo>
                    <a:pt x="190674" y="54756"/>
                  </a:lnTo>
                  <a:lnTo>
                    <a:pt x="186058" y="64657"/>
                  </a:lnTo>
                  <a:lnTo>
                    <a:pt x="183373" y="74757"/>
                  </a:lnTo>
                  <a:lnTo>
                    <a:pt x="182687" y="84826"/>
                  </a:lnTo>
                  <a:lnTo>
                    <a:pt x="184264" y="94515"/>
                  </a:lnTo>
                  <a:lnTo>
                    <a:pt x="188027" y="103657"/>
                  </a:lnTo>
                  <a:lnTo>
                    <a:pt x="193636" y="112100"/>
                  </a:lnTo>
                  <a:lnTo>
                    <a:pt x="200679" y="119627"/>
                  </a:lnTo>
                  <a:lnTo>
                    <a:pt x="208783" y="126198"/>
                  </a:lnTo>
                  <a:lnTo>
                    <a:pt x="217644" y="131612"/>
                  </a:lnTo>
                  <a:lnTo>
                    <a:pt x="227037" y="135425"/>
                  </a:lnTo>
                  <a:lnTo>
                    <a:pt x="236796" y="137546"/>
                  </a:lnTo>
                  <a:lnTo>
                    <a:pt x="246805" y="138174"/>
                  </a:lnTo>
                  <a:lnTo>
                    <a:pt x="256985" y="137616"/>
                  </a:lnTo>
                  <a:lnTo>
                    <a:pt x="267275" y="136165"/>
                  </a:lnTo>
                  <a:lnTo>
                    <a:pt x="277473" y="133905"/>
                  </a:lnTo>
                  <a:lnTo>
                    <a:pt x="287249" y="130719"/>
                  </a:lnTo>
                  <a:lnTo>
                    <a:pt x="296445" y="126620"/>
                  </a:lnTo>
                  <a:lnTo>
                    <a:pt x="304783" y="121854"/>
                  </a:lnTo>
                  <a:lnTo>
                    <a:pt x="312595" y="116250"/>
                  </a:lnTo>
                  <a:lnTo>
                    <a:pt x="320564" y="108198"/>
                  </a:lnTo>
                  <a:lnTo>
                    <a:pt x="329978" y="94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84559" y="3278305"/>
              <a:ext cx="189514" cy="143457"/>
            </a:xfrm>
            <a:custGeom>
              <a:avLst/>
              <a:gdLst/>
              <a:ahLst/>
              <a:cxnLst/>
              <a:rect l="0" t="0" r="0" b="0"/>
              <a:pathLst>
                <a:path w="189514" h="143457">
                  <a:moveTo>
                    <a:pt x="0" y="38171"/>
                  </a:moveTo>
                  <a:lnTo>
                    <a:pt x="2867" y="52773"/>
                  </a:lnTo>
                  <a:lnTo>
                    <a:pt x="5009" y="66044"/>
                  </a:lnTo>
                  <a:lnTo>
                    <a:pt x="6586" y="79174"/>
                  </a:lnTo>
                  <a:lnTo>
                    <a:pt x="6837" y="89832"/>
                  </a:lnTo>
                  <a:lnTo>
                    <a:pt x="5461" y="94274"/>
                  </a:lnTo>
                  <a:lnTo>
                    <a:pt x="3912" y="92626"/>
                  </a:lnTo>
                  <a:lnTo>
                    <a:pt x="2867" y="86595"/>
                  </a:lnTo>
                  <a:lnTo>
                    <a:pt x="2649" y="77702"/>
                  </a:lnTo>
                  <a:lnTo>
                    <a:pt x="3316" y="66995"/>
                  </a:lnTo>
                  <a:lnTo>
                    <a:pt x="5084" y="55629"/>
                  </a:lnTo>
                  <a:lnTo>
                    <a:pt x="8405" y="44943"/>
                  </a:lnTo>
                  <a:lnTo>
                    <a:pt x="13380" y="35601"/>
                  </a:lnTo>
                  <a:lnTo>
                    <a:pt x="19654" y="28166"/>
                  </a:lnTo>
                  <a:lnTo>
                    <a:pt x="26621" y="23364"/>
                  </a:lnTo>
                  <a:lnTo>
                    <a:pt x="33854" y="21329"/>
                  </a:lnTo>
                  <a:lnTo>
                    <a:pt x="40980" y="22044"/>
                  </a:lnTo>
                  <a:lnTo>
                    <a:pt x="47603" y="25623"/>
                  </a:lnTo>
                  <a:lnTo>
                    <a:pt x="53566" y="31839"/>
                  </a:lnTo>
                  <a:lnTo>
                    <a:pt x="58739" y="40229"/>
                  </a:lnTo>
                  <a:lnTo>
                    <a:pt x="62922" y="50284"/>
                  </a:lnTo>
                  <a:lnTo>
                    <a:pt x="66118" y="61462"/>
                  </a:lnTo>
                  <a:lnTo>
                    <a:pt x="68799" y="70008"/>
                  </a:lnTo>
                  <a:lnTo>
                    <a:pt x="71441" y="71819"/>
                  </a:lnTo>
                  <a:lnTo>
                    <a:pt x="73991" y="68656"/>
                  </a:lnTo>
                  <a:lnTo>
                    <a:pt x="76574" y="62360"/>
                  </a:lnTo>
                  <a:lnTo>
                    <a:pt x="79301" y="53855"/>
                  </a:lnTo>
                  <a:lnTo>
                    <a:pt x="82210" y="43734"/>
                  </a:lnTo>
                  <a:lnTo>
                    <a:pt x="85615" y="32930"/>
                  </a:lnTo>
                  <a:lnTo>
                    <a:pt x="90098" y="22705"/>
                  </a:lnTo>
                  <a:lnTo>
                    <a:pt x="95884" y="13714"/>
                  </a:lnTo>
                  <a:lnTo>
                    <a:pt x="102716" y="6535"/>
                  </a:lnTo>
                  <a:lnTo>
                    <a:pt x="110064" y="1914"/>
                  </a:lnTo>
                  <a:lnTo>
                    <a:pt x="117559" y="0"/>
                  </a:lnTo>
                  <a:lnTo>
                    <a:pt x="125031" y="629"/>
                  </a:lnTo>
                  <a:lnTo>
                    <a:pt x="132420" y="3619"/>
                  </a:lnTo>
                  <a:lnTo>
                    <a:pt x="139715" y="8622"/>
                  </a:lnTo>
                  <a:lnTo>
                    <a:pt x="146765" y="15213"/>
                  </a:lnTo>
                  <a:lnTo>
                    <a:pt x="153280" y="22990"/>
                  </a:lnTo>
                  <a:lnTo>
                    <a:pt x="159141" y="31625"/>
                  </a:lnTo>
                  <a:lnTo>
                    <a:pt x="164231" y="41031"/>
                  </a:lnTo>
                  <a:lnTo>
                    <a:pt x="168352" y="51328"/>
                  </a:lnTo>
                  <a:lnTo>
                    <a:pt x="171498" y="62512"/>
                  </a:lnTo>
                  <a:lnTo>
                    <a:pt x="173967" y="74294"/>
                  </a:lnTo>
                  <a:lnTo>
                    <a:pt x="176248" y="86202"/>
                  </a:lnTo>
                  <a:lnTo>
                    <a:pt x="178635" y="97940"/>
                  </a:lnTo>
                  <a:lnTo>
                    <a:pt x="181082" y="108962"/>
                  </a:lnTo>
                  <a:lnTo>
                    <a:pt x="183530" y="119471"/>
                  </a:lnTo>
                  <a:lnTo>
                    <a:pt x="186199" y="130386"/>
                  </a:lnTo>
                  <a:lnTo>
                    <a:pt x="189513" y="143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95129" y="3105906"/>
              <a:ext cx="179688" cy="331592"/>
            </a:xfrm>
            <a:custGeom>
              <a:avLst/>
              <a:gdLst/>
              <a:ahLst/>
              <a:cxnLst/>
              <a:rect l="0" t="0" r="0" b="0"/>
              <a:pathLst>
                <a:path w="179688" h="331592">
                  <a:moveTo>
                    <a:pt x="10529" y="0"/>
                  </a:moveTo>
                  <a:lnTo>
                    <a:pt x="10595" y="11669"/>
                  </a:lnTo>
                  <a:lnTo>
                    <a:pt x="11236" y="22157"/>
                  </a:lnTo>
                  <a:lnTo>
                    <a:pt x="12528" y="32463"/>
                  </a:lnTo>
                  <a:lnTo>
                    <a:pt x="14214" y="42938"/>
                  </a:lnTo>
                  <a:lnTo>
                    <a:pt x="15883" y="53930"/>
                  </a:lnTo>
                  <a:lnTo>
                    <a:pt x="17300" y="65577"/>
                  </a:lnTo>
                  <a:lnTo>
                    <a:pt x="18571" y="78004"/>
                  </a:lnTo>
                  <a:lnTo>
                    <a:pt x="20030" y="91406"/>
                  </a:lnTo>
                  <a:lnTo>
                    <a:pt x="21859" y="105791"/>
                  </a:lnTo>
                  <a:lnTo>
                    <a:pt x="23917" y="120857"/>
                  </a:lnTo>
                  <a:lnTo>
                    <a:pt x="25845" y="136116"/>
                  </a:lnTo>
                  <a:lnTo>
                    <a:pt x="27444" y="151261"/>
                  </a:lnTo>
                  <a:lnTo>
                    <a:pt x="28839" y="166022"/>
                  </a:lnTo>
                  <a:lnTo>
                    <a:pt x="30383" y="180088"/>
                  </a:lnTo>
                  <a:lnTo>
                    <a:pt x="32264" y="193361"/>
                  </a:lnTo>
                  <a:lnTo>
                    <a:pt x="34189" y="205919"/>
                  </a:lnTo>
                  <a:lnTo>
                    <a:pt x="35495" y="217900"/>
                  </a:lnTo>
                  <a:lnTo>
                    <a:pt x="35884" y="229369"/>
                  </a:lnTo>
                  <a:lnTo>
                    <a:pt x="36446" y="237743"/>
                  </a:lnTo>
                  <a:lnTo>
                    <a:pt x="38344" y="239683"/>
                  </a:lnTo>
                  <a:lnTo>
                    <a:pt x="40890" y="236220"/>
                  </a:lnTo>
                  <a:lnTo>
                    <a:pt x="43728" y="229239"/>
                  </a:lnTo>
                  <a:lnTo>
                    <a:pt x="46750" y="220333"/>
                  </a:lnTo>
                  <a:lnTo>
                    <a:pt x="49916" y="210483"/>
                  </a:lnTo>
                  <a:lnTo>
                    <a:pt x="53353" y="200366"/>
                  </a:lnTo>
                  <a:lnTo>
                    <a:pt x="57339" y="190540"/>
                  </a:lnTo>
                  <a:lnTo>
                    <a:pt x="61994" y="181258"/>
                  </a:lnTo>
                  <a:lnTo>
                    <a:pt x="67595" y="172864"/>
                  </a:lnTo>
                  <a:lnTo>
                    <a:pt x="74644" y="165891"/>
                  </a:lnTo>
                  <a:lnTo>
                    <a:pt x="83275" y="160503"/>
                  </a:lnTo>
                  <a:lnTo>
                    <a:pt x="93156" y="156866"/>
                  </a:lnTo>
                  <a:lnTo>
                    <a:pt x="103699" y="155315"/>
                  </a:lnTo>
                  <a:lnTo>
                    <a:pt x="114485" y="155831"/>
                  </a:lnTo>
                  <a:lnTo>
                    <a:pt x="125149" y="158278"/>
                  </a:lnTo>
                  <a:lnTo>
                    <a:pt x="135302" y="162578"/>
                  </a:lnTo>
                  <a:lnTo>
                    <a:pt x="144787" y="168508"/>
                  </a:lnTo>
                  <a:lnTo>
                    <a:pt x="153478" y="175912"/>
                  </a:lnTo>
                  <a:lnTo>
                    <a:pt x="161176" y="184775"/>
                  </a:lnTo>
                  <a:lnTo>
                    <a:pt x="167867" y="194962"/>
                  </a:lnTo>
                  <a:lnTo>
                    <a:pt x="173361" y="206394"/>
                  </a:lnTo>
                  <a:lnTo>
                    <a:pt x="177230" y="219124"/>
                  </a:lnTo>
                  <a:lnTo>
                    <a:pt x="179379" y="233050"/>
                  </a:lnTo>
                  <a:lnTo>
                    <a:pt x="179687" y="247638"/>
                  </a:lnTo>
                  <a:lnTo>
                    <a:pt x="177849" y="262045"/>
                  </a:lnTo>
                  <a:lnTo>
                    <a:pt x="173903" y="275796"/>
                  </a:lnTo>
                  <a:lnTo>
                    <a:pt x="168000" y="288467"/>
                  </a:lnTo>
                  <a:lnTo>
                    <a:pt x="160226" y="299526"/>
                  </a:lnTo>
                  <a:lnTo>
                    <a:pt x="150814" y="308845"/>
                  </a:lnTo>
                  <a:lnTo>
                    <a:pt x="140089" y="316459"/>
                  </a:lnTo>
                  <a:lnTo>
                    <a:pt x="128376" y="322372"/>
                  </a:lnTo>
                  <a:lnTo>
                    <a:pt x="115949" y="326758"/>
                  </a:lnTo>
                  <a:lnTo>
                    <a:pt x="103182" y="329743"/>
                  </a:lnTo>
                  <a:lnTo>
                    <a:pt x="90539" y="331313"/>
                  </a:lnTo>
                  <a:lnTo>
                    <a:pt x="78264" y="331591"/>
                  </a:lnTo>
                  <a:lnTo>
                    <a:pt x="66564" y="330645"/>
                  </a:lnTo>
                  <a:lnTo>
                    <a:pt x="55699" y="328415"/>
                  </a:lnTo>
                  <a:lnTo>
                    <a:pt x="45727" y="324994"/>
                  </a:lnTo>
                  <a:lnTo>
                    <a:pt x="36651" y="320701"/>
                  </a:lnTo>
                  <a:lnTo>
                    <a:pt x="27511" y="315472"/>
                  </a:lnTo>
                  <a:lnTo>
                    <a:pt x="16387" y="30773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74114" y="3239653"/>
              <a:ext cx="168457" cy="177432"/>
            </a:xfrm>
            <a:custGeom>
              <a:avLst/>
              <a:gdLst/>
              <a:ahLst/>
              <a:cxnLst/>
              <a:rect l="0" t="0" r="0" b="0"/>
              <a:pathLst>
                <a:path w="168457" h="177432">
                  <a:moveTo>
                    <a:pt x="0" y="108409"/>
                  </a:moveTo>
                  <a:lnTo>
                    <a:pt x="11735" y="105542"/>
                  </a:lnTo>
                  <a:lnTo>
                    <a:pt x="22864" y="103400"/>
                  </a:lnTo>
                  <a:lnTo>
                    <a:pt x="34453" y="101788"/>
                  </a:lnTo>
                  <a:lnTo>
                    <a:pt x="46268" y="100262"/>
                  </a:lnTo>
                  <a:lnTo>
                    <a:pt x="57632" y="98116"/>
                  </a:lnTo>
                  <a:lnTo>
                    <a:pt x="68181" y="95012"/>
                  </a:lnTo>
                  <a:lnTo>
                    <a:pt x="77882" y="90947"/>
                  </a:lnTo>
                  <a:lnTo>
                    <a:pt x="86854" y="86069"/>
                  </a:lnTo>
                  <a:lnTo>
                    <a:pt x="95253" y="80560"/>
                  </a:lnTo>
                  <a:lnTo>
                    <a:pt x="103062" y="74419"/>
                  </a:lnTo>
                  <a:lnTo>
                    <a:pt x="110095" y="67474"/>
                  </a:lnTo>
                  <a:lnTo>
                    <a:pt x="116303" y="59693"/>
                  </a:lnTo>
                  <a:lnTo>
                    <a:pt x="121457" y="51182"/>
                  </a:lnTo>
                  <a:lnTo>
                    <a:pt x="125089" y="42091"/>
                  </a:lnTo>
                  <a:lnTo>
                    <a:pt x="127070" y="32580"/>
                  </a:lnTo>
                  <a:lnTo>
                    <a:pt x="127094" y="23262"/>
                  </a:lnTo>
                  <a:lnTo>
                    <a:pt x="124533" y="15152"/>
                  </a:lnTo>
                  <a:lnTo>
                    <a:pt x="119293" y="8708"/>
                  </a:lnTo>
                  <a:lnTo>
                    <a:pt x="111876" y="4045"/>
                  </a:lnTo>
                  <a:lnTo>
                    <a:pt x="103079" y="1200"/>
                  </a:lnTo>
                  <a:lnTo>
                    <a:pt x="93507" y="0"/>
                  </a:lnTo>
                  <a:lnTo>
                    <a:pt x="83678" y="463"/>
                  </a:lnTo>
                  <a:lnTo>
                    <a:pt x="74094" y="2885"/>
                  </a:lnTo>
                  <a:lnTo>
                    <a:pt x="64989" y="7255"/>
                  </a:lnTo>
                  <a:lnTo>
                    <a:pt x="56386" y="13458"/>
                  </a:lnTo>
                  <a:lnTo>
                    <a:pt x="48214" y="21441"/>
                  </a:lnTo>
                  <a:lnTo>
                    <a:pt x="40387" y="30996"/>
                  </a:lnTo>
                  <a:lnTo>
                    <a:pt x="33145" y="41818"/>
                  </a:lnTo>
                  <a:lnTo>
                    <a:pt x="27033" y="53597"/>
                  </a:lnTo>
                  <a:lnTo>
                    <a:pt x="22259" y="66069"/>
                  </a:lnTo>
                  <a:lnTo>
                    <a:pt x="18883" y="78866"/>
                  </a:lnTo>
                  <a:lnTo>
                    <a:pt x="16984" y="91529"/>
                  </a:lnTo>
                  <a:lnTo>
                    <a:pt x="16457" y="103818"/>
                  </a:lnTo>
                  <a:lnTo>
                    <a:pt x="17391" y="115527"/>
                  </a:lnTo>
                  <a:lnTo>
                    <a:pt x="20138" y="126398"/>
                  </a:lnTo>
                  <a:lnTo>
                    <a:pt x="24725" y="136373"/>
                  </a:lnTo>
                  <a:lnTo>
                    <a:pt x="30905" y="145395"/>
                  </a:lnTo>
                  <a:lnTo>
                    <a:pt x="38341" y="153317"/>
                  </a:lnTo>
                  <a:lnTo>
                    <a:pt x="46716" y="160162"/>
                  </a:lnTo>
                  <a:lnTo>
                    <a:pt x="55931" y="165930"/>
                  </a:lnTo>
                  <a:lnTo>
                    <a:pt x="66093" y="170515"/>
                  </a:lnTo>
                  <a:lnTo>
                    <a:pt x="77183" y="173967"/>
                  </a:lnTo>
                  <a:lnTo>
                    <a:pt x="88900" y="176303"/>
                  </a:lnTo>
                  <a:lnTo>
                    <a:pt x="100764" y="177431"/>
                  </a:lnTo>
                  <a:lnTo>
                    <a:pt x="112476" y="177412"/>
                  </a:lnTo>
                  <a:lnTo>
                    <a:pt x="123680" y="176398"/>
                  </a:lnTo>
                  <a:lnTo>
                    <a:pt x="135074" y="174341"/>
                  </a:lnTo>
                  <a:lnTo>
                    <a:pt x="148776" y="169944"/>
                  </a:lnTo>
                  <a:lnTo>
                    <a:pt x="168456" y="161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84683" y="3169077"/>
              <a:ext cx="136872" cy="248558"/>
            </a:xfrm>
            <a:custGeom>
              <a:avLst/>
              <a:gdLst/>
              <a:ahLst/>
              <a:cxnLst/>
              <a:rect l="0" t="0" r="0" b="0"/>
              <a:pathLst>
                <a:path w="136872" h="248558">
                  <a:moveTo>
                    <a:pt x="0" y="147399"/>
                  </a:moveTo>
                  <a:lnTo>
                    <a:pt x="68" y="162068"/>
                  </a:lnTo>
                  <a:lnTo>
                    <a:pt x="708" y="175979"/>
                  </a:lnTo>
                  <a:lnTo>
                    <a:pt x="2004" y="190468"/>
                  </a:lnTo>
                  <a:lnTo>
                    <a:pt x="3864" y="205324"/>
                  </a:lnTo>
                  <a:lnTo>
                    <a:pt x="6180" y="219852"/>
                  </a:lnTo>
                  <a:lnTo>
                    <a:pt x="8852" y="233600"/>
                  </a:lnTo>
                  <a:lnTo>
                    <a:pt x="11930" y="244183"/>
                  </a:lnTo>
                  <a:lnTo>
                    <a:pt x="14839" y="248557"/>
                  </a:lnTo>
                  <a:lnTo>
                    <a:pt x="16435" y="247500"/>
                  </a:lnTo>
                  <a:lnTo>
                    <a:pt x="16614" y="242815"/>
                  </a:lnTo>
                  <a:lnTo>
                    <a:pt x="15671" y="235891"/>
                  </a:lnTo>
                  <a:lnTo>
                    <a:pt x="13917" y="227610"/>
                  </a:lnTo>
                  <a:lnTo>
                    <a:pt x="11609" y="218490"/>
                  </a:lnTo>
                  <a:lnTo>
                    <a:pt x="9248" y="208522"/>
                  </a:lnTo>
                  <a:lnTo>
                    <a:pt x="7576" y="197280"/>
                  </a:lnTo>
                  <a:lnTo>
                    <a:pt x="6936" y="184634"/>
                  </a:lnTo>
                  <a:lnTo>
                    <a:pt x="7320" y="171048"/>
                  </a:lnTo>
                  <a:lnTo>
                    <a:pt x="8567" y="157387"/>
                  </a:lnTo>
                  <a:lnTo>
                    <a:pt x="10482" y="144164"/>
                  </a:lnTo>
                  <a:lnTo>
                    <a:pt x="13055" y="131695"/>
                  </a:lnTo>
                  <a:lnTo>
                    <a:pt x="16451" y="120245"/>
                  </a:lnTo>
                  <a:lnTo>
                    <a:pt x="20695" y="109846"/>
                  </a:lnTo>
                  <a:lnTo>
                    <a:pt x="25679" y="100353"/>
                  </a:lnTo>
                  <a:lnTo>
                    <a:pt x="31249" y="91576"/>
                  </a:lnTo>
                  <a:lnTo>
                    <a:pt x="37255" y="83331"/>
                  </a:lnTo>
                  <a:lnTo>
                    <a:pt x="43576" y="75467"/>
                  </a:lnTo>
                  <a:lnTo>
                    <a:pt x="50119" y="67872"/>
                  </a:lnTo>
                  <a:lnTo>
                    <a:pt x="56815" y="60462"/>
                  </a:lnTo>
                  <a:lnTo>
                    <a:pt x="63616" y="53179"/>
                  </a:lnTo>
                  <a:lnTo>
                    <a:pt x="70488" y="45983"/>
                  </a:lnTo>
                  <a:lnTo>
                    <a:pt x="77413" y="38850"/>
                  </a:lnTo>
                  <a:lnTo>
                    <a:pt x="84539" y="31924"/>
                  </a:lnTo>
                  <a:lnTo>
                    <a:pt x="92162" y="25500"/>
                  </a:lnTo>
                  <a:lnTo>
                    <a:pt x="100391" y="19703"/>
                  </a:lnTo>
                  <a:lnTo>
                    <a:pt x="108730" y="14643"/>
                  </a:lnTo>
                  <a:lnTo>
                    <a:pt x="116991" y="10001"/>
                  </a:lnTo>
                  <a:lnTo>
                    <a:pt x="125902" y="537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16311" y="32111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37367" y="334806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20" y="9359"/>
                  </a:lnTo>
                  <a:lnTo>
                    <a:pt x="5590" y="16767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32165" y="3035246"/>
              <a:ext cx="189514" cy="407573"/>
            </a:xfrm>
            <a:custGeom>
              <a:avLst/>
              <a:gdLst/>
              <a:ahLst/>
              <a:cxnLst/>
              <a:rect l="0" t="0" r="0" b="0"/>
              <a:pathLst>
                <a:path w="189514" h="407573">
                  <a:moveTo>
                    <a:pt x="0" y="375987"/>
                  </a:moveTo>
                  <a:lnTo>
                    <a:pt x="67" y="364251"/>
                  </a:lnTo>
                  <a:lnTo>
                    <a:pt x="708" y="353123"/>
                  </a:lnTo>
                  <a:lnTo>
                    <a:pt x="2004" y="341519"/>
                  </a:lnTo>
                  <a:lnTo>
                    <a:pt x="3864" y="329186"/>
                  </a:lnTo>
                  <a:lnTo>
                    <a:pt x="6181" y="315878"/>
                  </a:lnTo>
                  <a:lnTo>
                    <a:pt x="8843" y="301564"/>
                  </a:lnTo>
                  <a:lnTo>
                    <a:pt x="11593" y="286214"/>
                  </a:lnTo>
                  <a:lnTo>
                    <a:pt x="14052" y="269704"/>
                  </a:lnTo>
                  <a:lnTo>
                    <a:pt x="16039" y="252093"/>
                  </a:lnTo>
                  <a:lnTo>
                    <a:pt x="17710" y="234049"/>
                  </a:lnTo>
                  <a:lnTo>
                    <a:pt x="19446" y="216702"/>
                  </a:lnTo>
                  <a:lnTo>
                    <a:pt x="21464" y="200620"/>
                  </a:lnTo>
                  <a:lnTo>
                    <a:pt x="23651" y="185365"/>
                  </a:lnTo>
                  <a:lnTo>
                    <a:pt x="25667" y="169827"/>
                  </a:lnTo>
                  <a:lnTo>
                    <a:pt x="27324" y="153382"/>
                  </a:lnTo>
                  <a:lnTo>
                    <a:pt x="28759" y="136385"/>
                  </a:lnTo>
                  <a:lnTo>
                    <a:pt x="30330" y="119873"/>
                  </a:lnTo>
                  <a:lnTo>
                    <a:pt x="32233" y="104424"/>
                  </a:lnTo>
                  <a:lnTo>
                    <a:pt x="34342" y="89965"/>
                  </a:lnTo>
                  <a:lnTo>
                    <a:pt x="36305" y="76041"/>
                  </a:lnTo>
                  <a:lnTo>
                    <a:pt x="37926" y="62312"/>
                  </a:lnTo>
                  <a:lnTo>
                    <a:pt x="39337" y="48771"/>
                  </a:lnTo>
                  <a:lnTo>
                    <a:pt x="40891" y="35658"/>
                  </a:lnTo>
                  <a:lnTo>
                    <a:pt x="42793" y="23110"/>
                  </a:lnTo>
                  <a:lnTo>
                    <a:pt x="45263" y="11927"/>
                  </a:lnTo>
                  <a:lnTo>
                    <a:pt x="49325" y="3778"/>
                  </a:lnTo>
                  <a:lnTo>
                    <a:pt x="55116" y="0"/>
                  </a:lnTo>
                  <a:lnTo>
                    <a:pt x="60941" y="1129"/>
                  </a:lnTo>
                  <a:lnTo>
                    <a:pt x="66235" y="6633"/>
                  </a:lnTo>
                  <a:lnTo>
                    <a:pt x="71012" y="15276"/>
                  </a:lnTo>
                  <a:lnTo>
                    <a:pt x="75396" y="25558"/>
                  </a:lnTo>
                  <a:lnTo>
                    <a:pt x="79499" y="36495"/>
                  </a:lnTo>
                  <a:lnTo>
                    <a:pt x="83410" y="47762"/>
                  </a:lnTo>
                  <a:lnTo>
                    <a:pt x="87190" y="59465"/>
                  </a:lnTo>
                  <a:lnTo>
                    <a:pt x="90881" y="71667"/>
                  </a:lnTo>
                  <a:lnTo>
                    <a:pt x="94512" y="84169"/>
                  </a:lnTo>
                  <a:lnTo>
                    <a:pt x="98103" y="96577"/>
                  </a:lnTo>
                  <a:lnTo>
                    <a:pt x="101671" y="108676"/>
                  </a:lnTo>
                  <a:lnTo>
                    <a:pt x="105390" y="120584"/>
                  </a:lnTo>
                  <a:lnTo>
                    <a:pt x="109572" y="132646"/>
                  </a:lnTo>
                  <a:lnTo>
                    <a:pt x="114346" y="145054"/>
                  </a:lnTo>
                  <a:lnTo>
                    <a:pt x="119519" y="157676"/>
                  </a:lnTo>
                  <a:lnTo>
                    <a:pt x="124684" y="170156"/>
                  </a:lnTo>
                  <a:lnTo>
                    <a:pt x="129601" y="182309"/>
                  </a:lnTo>
                  <a:lnTo>
                    <a:pt x="134207" y="194589"/>
                  </a:lnTo>
                  <a:lnTo>
                    <a:pt x="138527" y="207965"/>
                  </a:lnTo>
                  <a:lnTo>
                    <a:pt x="142616" y="222882"/>
                  </a:lnTo>
                  <a:lnTo>
                    <a:pt x="146531" y="238816"/>
                  </a:lnTo>
                  <a:lnTo>
                    <a:pt x="150320" y="254597"/>
                  </a:lnTo>
                  <a:lnTo>
                    <a:pt x="154022" y="269544"/>
                  </a:lnTo>
                  <a:lnTo>
                    <a:pt x="157661" y="283494"/>
                  </a:lnTo>
                  <a:lnTo>
                    <a:pt x="161258" y="296543"/>
                  </a:lnTo>
                  <a:lnTo>
                    <a:pt x="164827" y="308870"/>
                  </a:lnTo>
                  <a:lnTo>
                    <a:pt x="168376" y="320657"/>
                  </a:lnTo>
                  <a:lnTo>
                    <a:pt x="171912" y="332053"/>
                  </a:lnTo>
                  <a:lnTo>
                    <a:pt x="175435" y="343170"/>
                  </a:lnTo>
                  <a:lnTo>
                    <a:pt x="178795" y="354023"/>
                  </a:lnTo>
                  <a:lnTo>
                    <a:pt x="182030" y="365816"/>
                  </a:lnTo>
                  <a:lnTo>
                    <a:pt x="185422" y="381825"/>
                  </a:lnTo>
                  <a:lnTo>
                    <a:pt x="189513" y="407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53223" y="332700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4673" y="2933"/>
                  </a:lnTo>
                  <a:lnTo>
                    <a:pt x="104185" y="5716"/>
                  </a:lnTo>
                  <a:lnTo>
                    <a:pt x="93878" y="8615"/>
                  </a:lnTo>
                  <a:lnTo>
                    <a:pt x="83404" y="11656"/>
                  </a:lnTo>
                  <a:lnTo>
                    <a:pt x="72412" y="14820"/>
                  </a:lnTo>
                  <a:lnTo>
                    <a:pt x="60783" y="18080"/>
                  </a:lnTo>
                  <a:lnTo>
                    <a:pt x="48974" y="21257"/>
                  </a:lnTo>
                  <a:lnTo>
                    <a:pt x="36652" y="24345"/>
                  </a:lnTo>
                  <a:lnTo>
                    <a:pt x="21617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98930" y="2975579"/>
              <a:ext cx="143889" cy="435655"/>
            </a:xfrm>
            <a:custGeom>
              <a:avLst/>
              <a:gdLst/>
              <a:ahLst/>
              <a:cxnLst/>
              <a:rect l="0" t="0" r="0" b="0"/>
              <a:pathLst>
                <a:path w="143889" h="435655">
                  <a:moveTo>
                    <a:pt x="49132" y="435654"/>
                  </a:moveTo>
                  <a:lnTo>
                    <a:pt x="49132" y="423918"/>
                  </a:lnTo>
                  <a:lnTo>
                    <a:pt x="49132" y="412790"/>
                  </a:lnTo>
                  <a:lnTo>
                    <a:pt x="49127" y="401186"/>
                  </a:lnTo>
                  <a:lnTo>
                    <a:pt x="48955" y="388853"/>
                  </a:lnTo>
                  <a:lnTo>
                    <a:pt x="48306" y="375545"/>
                  </a:lnTo>
                  <a:lnTo>
                    <a:pt x="47053" y="361235"/>
                  </a:lnTo>
                  <a:lnTo>
                    <a:pt x="45227" y="346058"/>
                  </a:lnTo>
                  <a:lnTo>
                    <a:pt x="42931" y="330196"/>
                  </a:lnTo>
                  <a:lnTo>
                    <a:pt x="40275" y="313825"/>
                  </a:lnTo>
                  <a:lnTo>
                    <a:pt x="37357" y="297087"/>
                  </a:lnTo>
                  <a:lnTo>
                    <a:pt x="34252" y="280093"/>
                  </a:lnTo>
                  <a:lnTo>
                    <a:pt x="31018" y="262920"/>
                  </a:lnTo>
                  <a:lnTo>
                    <a:pt x="27694" y="245626"/>
                  </a:lnTo>
                  <a:lnTo>
                    <a:pt x="24310" y="228249"/>
                  </a:lnTo>
                  <a:lnTo>
                    <a:pt x="20885" y="210815"/>
                  </a:lnTo>
                  <a:lnTo>
                    <a:pt x="17432" y="193345"/>
                  </a:lnTo>
                  <a:lnTo>
                    <a:pt x="13960" y="175848"/>
                  </a:lnTo>
                  <a:lnTo>
                    <a:pt x="10481" y="158339"/>
                  </a:lnTo>
                  <a:lnTo>
                    <a:pt x="7161" y="140987"/>
                  </a:lnTo>
                  <a:lnTo>
                    <a:pt x="4311" y="124104"/>
                  </a:lnTo>
                  <a:lnTo>
                    <a:pt x="2067" y="107824"/>
                  </a:lnTo>
                  <a:lnTo>
                    <a:pt x="561" y="92282"/>
                  </a:lnTo>
                  <a:lnTo>
                    <a:pt x="0" y="77684"/>
                  </a:lnTo>
                  <a:lnTo>
                    <a:pt x="411" y="64053"/>
                  </a:lnTo>
                  <a:lnTo>
                    <a:pt x="1992" y="51424"/>
                  </a:lnTo>
                  <a:lnTo>
                    <a:pt x="5181" y="39927"/>
                  </a:lnTo>
                  <a:lnTo>
                    <a:pt x="10073" y="29533"/>
                  </a:lnTo>
                  <a:lnTo>
                    <a:pt x="16630" y="20399"/>
                  </a:lnTo>
                  <a:lnTo>
                    <a:pt x="24851" y="12933"/>
                  </a:lnTo>
                  <a:lnTo>
                    <a:pt x="34561" y="7213"/>
                  </a:lnTo>
                  <a:lnTo>
                    <a:pt x="45318" y="3184"/>
                  </a:lnTo>
                  <a:lnTo>
                    <a:pt x="56521" y="838"/>
                  </a:lnTo>
                  <a:lnTo>
                    <a:pt x="67792" y="0"/>
                  </a:lnTo>
                  <a:lnTo>
                    <a:pt x="78968" y="383"/>
                  </a:lnTo>
                  <a:lnTo>
                    <a:pt x="90004" y="1695"/>
                  </a:lnTo>
                  <a:lnTo>
                    <a:pt x="100896" y="3683"/>
                  </a:lnTo>
                  <a:lnTo>
                    <a:pt x="111213" y="6190"/>
                  </a:lnTo>
                  <a:lnTo>
                    <a:pt x="121106" y="9493"/>
                  </a:lnTo>
                  <a:lnTo>
                    <a:pt x="131447" y="14996"/>
                  </a:lnTo>
                  <a:lnTo>
                    <a:pt x="143888" y="25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21720" y="3190134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80577" y="5801"/>
                  </a:lnTo>
                  <a:lnTo>
                    <a:pt x="170950" y="10725"/>
                  </a:lnTo>
                  <a:lnTo>
                    <a:pt x="159663" y="15223"/>
                  </a:lnTo>
                  <a:lnTo>
                    <a:pt x="146996" y="19271"/>
                  </a:lnTo>
                  <a:lnTo>
                    <a:pt x="133517" y="22637"/>
                  </a:lnTo>
                  <a:lnTo>
                    <a:pt x="119645" y="25245"/>
                  </a:lnTo>
                  <a:lnTo>
                    <a:pt x="105609" y="27172"/>
                  </a:lnTo>
                  <a:lnTo>
                    <a:pt x="91517" y="28551"/>
                  </a:lnTo>
                  <a:lnTo>
                    <a:pt x="77425" y="29526"/>
                  </a:lnTo>
                  <a:lnTo>
                    <a:pt x="63677" y="30539"/>
                  </a:lnTo>
                  <a:lnTo>
                    <a:pt x="50892" y="32291"/>
                  </a:lnTo>
                  <a:lnTo>
                    <a:pt x="39337" y="35099"/>
                  </a:lnTo>
                  <a:lnTo>
                    <a:pt x="29240" y="38631"/>
                  </a:lnTo>
                  <a:lnTo>
                    <a:pt x="19975" y="42448"/>
                  </a:lnTo>
                  <a:lnTo>
                    <a:pt x="10731" y="468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42818" y="3158549"/>
              <a:ext cx="126343" cy="212593"/>
            </a:xfrm>
            <a:custGeom>
              <a:avLst/>
              <a:gdLst/>
              <a:ahLst/>
              <a:cxnLst/>
              <a:rect l="0" t="0" r="0" b="0"/>
              <a:pathLst>
                <a:path w="126343" h="212593">
                  <a:moveTo>
                    <a:pt x="0" y="94756"/>
                  </a:moveTo>
                  <a:lnTo>
                    <a:pt x="67" y="109291"/>
                  </a:lnTo>
                  <a:lnTo>
                    <a:pt x="708" y="121922"/>
                  </a:lnTo>
                  <a:lnTo>
                    <a:pt x="2004" y="133827"/>
                  </a:lnTo>
                  <a:lnTo>
                    <a:pt x="3864" y="145309"/>
                  </a:lnTo>
                  <a:lnTo>
                    <a:pt x="6180" y="156500"/>
                  </a:lnTo>
                  <a:lnTo>
                    <a:pt x="8846" y="167487"/>
                  </a:lnTo>
                  <a:lnTo>
                    <a:pt x="11770" y="178330"/>
                  </a:lnTo>
                  <a:lnTo>
                    <a:pt x="14877" y="189073"/>
                  </a:lnTo>
                  <a:lnTo>
                    <a:pt x="18075" y="199697"/>
                  </a:lnTo>
                  <a:lnTo>
                    <a:pt x="19984" y="208495"/>
                  </a:lnTo>
                  <a:lnTo>
                    <a:pt x="19266" y="212592"/>
                  </a:lnTo>
                  <a:lnTo>
                    <a:pt x="16981" y="211544"/>
                  </a:lnTo>
                  <a:lnTo>
                    <a:pt x="13971" y="206413"/>
                  </a:lnTo>
                  <a:lnTo>
                    <a:pt x="10809" y="198220"/>
                  </a:lnTo>
                  <a:lnTo>
                    <a:pt x="7987" y="187571"/>
                  </a:lnTo>
                  <a:lnTo>
                    <a:pt x="5725" y="174992"/>
                  </a:lnTo>
                  <a:lnTo>
                    <a:pt x="4187" y="161280"/>
                  </a:lnTo>
                  <a:lnTo>
                    <a:pt x="3596" y="147449"/>
                  </a:lnTo>
                  <a:lnTo>
                    <a:pt x="3974" y="134067"/>
                  </a:lnTo>
                  <a:lnTo>
                    <a:pt x="5192" y="121300"/>
                  </a:lnTo>
                  <a:lnTo>
                    <a:pt x="7071" y="109108"/>
                  </a:lnTo>
                  <a:lnTo>
                    <a:pt x="9447" y="97392"/>
                  </a:lnTo>
                  <a:lnTo>
                    <a:pt x="12346" y="86200"/>
                  </a:lnTo>
                  <a:lnTo>
                    <a:pt x="15969" y="75741"/>
                  </a:lnTo>
                  <a:lnTo>
                    <a:pt x="20374" y="66071"/>
                  </a:lnTo>
                  <a:lnTo>
                    <a:pt x="25637" y="57099"/>
                  </a:lnTo>
                  <a:lnTo>
                    <a:pt x="31927" y="48685"/>
                  </a:lnTo>
                  <a:lnTo>
                    <a:pt x="39236" y="40695"/>
                  </a:lnTo>
                  <a:lnTo>
                    <a:pt x="47415" y="33176"/>
                  </a:lnTo>
                  <a:lnTo>
                    <a:pt x="56275" y="26345"/>
                  </a:lnTo>
                  <a:lnTo>
                    <a:pt x="65637" y="20271"/>
                  </a:lnTo>
                  <a:lnTo>
                    <a:pt x="75287" y="15024"/>
                  </a:lnTo>
                  <a:lnTo>
                    <a:pt x="86131" y="10235"/>
                  </a:lnTo>
                  <a:lnTo>
                    <a:pt x="101356" y="54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71840" y="3202584"/>
              <a:ext cx="207891" cy="195595"/>
            </a:xfrm>
            <a:custGeom>
              <a:avLst/>
              <a:gdLst/>
              <a:ahLst/>
              <a:cxnLst/>
              <a:rect l="0" t="0" r="0" b="0"/>
              <a:pathLst>
                <a:path w="207891" h="195595">
                  <a:moveTo>
                    <a:pt x="113134" y="71778"/>
                  </a:moveTo>
                  <a:lnTo>
                    <a:pt x="113000" y="57311"/>
                  </a:lnTo>
                  <a:lnTo>
                    <a:pt x="111719" y="45320"/>
                  </a:lnTo>
                  <a:lnTo>
                    <a:pt x="109122" y="34716"/>
                  </a:lnTo>
                  <a:lnTo>
                    <a:pt x="105230" y="25267"/>
                  </a:lnTo>
                  <a:lnTo>
                    <a:pt x="99948" y="17039"/>
                  </a:lnTo>
                  <a:lnTo>
                    <a:pt x="93362" y="9986"/>
                  </a:lnTo>
                  <a:lnTo>
                    <a:pt x="85689" y="4411"/>
                  </a:lnTo>
                  <a:lnTo>
                    <a:pt x="77178" y="1017"/>
                  </a:lnTo>
                  <a:lnTo>
                    <a:pt x="68060" y="0"/>
                  </a:lnTo>
                  <a:lnTo>
                    <a:pt x="58839" y="1265"/>
                  </a:lnTo>
                  <a:lnTo>
                    <a:pt x="50264" y="4698"/>
                  </a:lnTo>
                  <a:lnTo>
                    <a:pt x="42681" y="10006"/>
                  </a:lnTo>
                  <a:lnTo>
                    <a:pt x="35930" y="16805"/>
                  </a:lnTo>
                  <a:lnTo>
                    <a:pt x="29547" y="24723"/>
                  </a:lnTo>
                  <a:lnTo>
                    <a:pt x="23221" y="33454"/>
                  </a:lnTo>
                  <a:lnTo>
                    <a:pt x="17140" y="42923"/>
                  </a:lnTo>
                  <a:lnTo>
                    <a:pt x="11881" y="53263"/>
                  </a:lnTo>
                  <a:lnTo>
                    <a:pt x="7712" y="64485"/>
                  </a:lnTo>
                  <a:lnTo>
                    <a:pt x="4589" y="76631"/>
                  </a:lnTo>
                  <a:lnTo>
                    <a:pt x="2335" y="89849"/>
                  </a:lnTo>
                  <a:lnTo>
                    <a:pt x="756" y="104102"/>
                  </a:lnTo>
                  <a:lnTo>
                    <a:pt x="0" y="118742"/>
                  </a:lnTo>
                  <a:lnTo>
                    <a:pt x="542" y="132650"/>
                  </a:lnTo>
                  <a:lnTo>
                    <a:pt x="2535" y="145258"/>
                  </a:lnTo>
                  <a:lnTo>
                    <a:pt x="5839" y="156517"/>
                  </a:lnTo>
                  <a:lnTo>
                    <a:pt x="10197" y="166621"/>
                  </a:lnTo>
                  <a:lnTo>
                    <a:pt x="15357" y="175812"/>
                  </a:lnTo>
                  <a:lnTo>
                    <a:pt x="21261" y="183834"/>
                  </a:lnTo>
                  <a:lnTo>
                    <a:pt x="28048" y="189953"/>
                  </a:lnTo>
                  <a:lnTo>
                    <a:pt x="35713" y="193914"/>
                  </a:lnTo>
                  <a:lnTo>
                    <a:pt x="43808" y="195594"/>
                  </a:lnTo>
                  <a:lnTo>
                    <a:pt x="51554" y="194752"/>
                  </a:lnTo>
                  <a:lnTo>
                    <a:pt x="58540" y="191510"/>
                  </a:lnTo>
                  <a:lnTo>
                    <a:pt x="64704" y="186097"/>
                  </a:lnTo>
                  <a:lnTo>
                    <a:pt x="70153" y="178660"/>
                  </a:lnTo>
                  <a:lnTo>
                    <a:pt x="75039" y="169481"/>
                  </a:lnTo>
                  <a:lnTo>
                    <a:pt x="79508" y="159085"/>
                  </a:lnTo>
                  <a:lnTo>
                    <a:pt x="83677" y="148125"/>
                  </a:lnTo>
                  <a:lnTo>
                    <a:pt x="87633" y="137012"/>
                  </a:lnTo>
                  <a:lnTo>
                    <a:pt x="91275" y="125773"/>
                  </a:lnTo>
                  <a:lnTo>
                    <a:pt x="94342" y="114161"/>
                  </a:lnTo>
                  <a:lnTo>
                    <a:pt x="96745" y="102149"/>
                  </a:lnTo>
                  <a:lnTo>
                    <a:pt x="98837" y="93147"/>
                  </a:lnTo>
                  <a:lnTo>
                    <a:pt x="101028" y="91076"/>
                  </a:lnTo>
                  <a:lnTo>
                    <a:pt x="103293" y="94093"/>
                  </a:lnTo>
                  <a:lnTo>
                    <a:pt x="105882" y="100141"/>
                  </a:lnTo>
                  <a:lnTo>
                    <a:pt x="109163" y="107958"/>
                  </a:lnTo>
                  <a:lnTo>
                    <a:pt x="113267" y="116814"/>
                  </a:lnTo>
                  <a:lnTo>
                    <a:pt x="118294" y="126126"/>
                  </a:lnTo>
                  <a:lnTo>
                    <a:pt x="124408" y="135345"/>
                  </a:lnTo>
                  <a:lnTo>
                    <a:pt x="131590" y="144179"/>
                  </a:lnTo>
                  <a:lnTo>
                    <a:pt x="139681" y="151917"/>
                  </a:lnTo>
                  <a:lnTo>
                    <a:pt x="148480" y="157376"/>
                  </a:lnTo>
                  <a:lnTo>
                    <a:pt x="157797" y="160123"/>
                  </a:lnTo>
                  <a:lnTo>
                    <a:pt x="167216" y="160489"/>
                  </a:lnTo>
                  <a:lnTo>
                    <a:pt x="177136" y="159141"/>
                  </a:lnTo>
                  <a:lnTo>
                    <a:pt x="189544" y="154839"/>
                  </a:lnTo>
                  <a:lnTo>
                    <a:pt x="207890" y="145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74222" y="3191448"/>
              <a:ext cx="195022" cy="194276"/>
            </a:xfrm>
            <a:custGeom>
              <a:avLst/>
              <a:gdLst/>
              <a:ahLst/>
              <a:cxnLst/>
              <a:rect l="0" t="0" r="0" b="0"/>
              <a:pathLst>
                <a:path w="195022" h="194276">
                  <a:moveTo>
                    <a:pt x="110793" y="19743"/>
                  </a:moveTo>
                  <a:lnTo>
                    <a:pt x="107725" y="11210"/>
                  </a:lnTo>
                  <a:lnTo>
                    <a:pt x="103663" y="5424"/>
                  </a:lnTo>
                  <a:lnTo>
                    <a:pt x="98170" y="1912"/>
                  </a:lnTo>
                  <a:lnTo>
                    <a:pt x="91410" y="230"/>
                  </a:lnTo>
                  <a:lnTo>
                    <a:pt x="83612" y="0"/>
                  </a:lnTo>
                  <a:lnTo>
                    <a:pt x="75015" y="879"/>
                  </a:lnTo>
                  <a:lnTo>
                    <a:pt x="65830" y="2732"/>
                  </a:lnTo>
                  <a:lnTo>
                    <a:pt x="56225" y="5635"/>
                  </a:lnTo>
                  <a:lnTo>
                    <a:pt x="46334" y="9553"/>
                  </a:lnTo>
                  <a:lnTo>
                    <a:pt x="36577" y="14656"/>
                  </a:lnTo>
                  <a:lnTo>
                    <a:pt x="27632" y="21369"/>
                  </a:lnTo>
                  <a:lnTo>
                    <a:pt x="19808" y="29779"/>
                  </a:lnTo>
                  <a:lnTo>
                    <a:pt x="13233" y="39682"/>
                  </a:lnTo>
                  <a:lnTo>
                    <a:pt x="8033" y="50771"/>
                  </a:lnTo>
                  <a:lnTo>
                    <a:pt x="4133" y="62744"/>
                  </a:lnTo>
                  <a:lnTo>
                    <a:pt x="1478" y="75188"/>
                  </a:lnTo>
                  <a:lnTo>
                    <a:pt x="129" y="87606"/>
                  </a:lnTo>
                  <a:lnTo>
                    <a:pt x="0" y="99728"/>
                  </a:lnTo>
                  <a:lnTo>
                    <a:pt x="1046" y="111323"/>
                  </a:lnTo>
                  <a:lnTo>
                    <a:pt x="3342" y="122117"/>
                  </a:lnTo>
                  <a:lnTo>
                    <a:pt x="6813" y="132046"/>
                  </a:lnTo>
                  <a:lnTo>
                    <a:pt x="11261" y="141205"/>
                  </a:lnTo>
                  <a:lnTo>
                    <a:pt x="16463" y="149752"/>
                  </a:lnTo>
                  <a:lnTo>
                    <a:pt x="22224" y="157835"/>
                  </a:lnTo>
                  <a:lnTo>
                    <a:pt x="28549" y="165418"/>
                  </a:lnTo>
                  <a:lnTo>
                    <a:pt x="35626" y="172293"/>
                  </a:lnTo>
                  <a:lnTo>
                    <a:pt x="43503" y="178396"/>
                  </a:lnTo>
                  <a:lnTo>
                    <a:pt x="52252" y="183647"/>
                  </a:lnTo>
                  <a:lnTo>
                    <a:pt x="62034" y="187877"/>
                  </a:lnTo>
                  <a:lnTo>
                    <a:pt x="72837" y="191086"/>
                  </a:lnTo>
                  <a:lnTo>
                    <a:pt x="84345" y="193258"/>
                  </a:lnTo>
                  <a:lnTo>
                    <a:pt x="96063" y="194275"/>
                  </a:lnTo>
                  <a:lnTo>
                    <a:pt x="107682" y="194177"/>
                  </a:lnTo>
                  <a:lnTo>
                    <a:pt x="119093" y="192977"/>
                  </a:lnTo>
                  <a:lnTo>
                    <a:pt x="130288" y="190577"/>
                  </a:lnTo>
                  <a:lnTo>
                    <a:pt x="141290" y="187041"/>
                  </a:lnTo>
                  <a:lnTo>
                    <a:pt x="151880" y="182670"/>
                  </a:lnTo>
                  <a:lnTo>
                    <a:pt x="162731" y="177382"/>
                  </a:lnTo>
                  <a:lnTo>
                    <a:pt x="175914" y="169596"/>
                  </a:lnTo>
                  <a:lnTo>
                    <a:pt x="195021" y="156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00829" y="2947979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72"/>
                  </a:lnTo>
                  <a:lnTo>
                    <a:pt x="177" y="65474"/>
                  </a:lnTo>
                  <a:lnTo>
                    <a:pt x="826" y="83987"/>
                  </a:lnTo>
                  <a:lnTo>
                    <a:pt x="2075" y="101880"/>
                  </a:lnTo>
                  <a:lnTo>
                    <a:pt x="3727" y="118941"/>
                  </a:lnTo>
                  <a:lnTo>
                    <a:pt x="5376" y="135222"/>
                  </a:lnTo>
                  <a:lnTo>
                    <a:pt x="6783" y="150869"/>
                  </a:lnTo>
                  <a:lnTo>
                    <a:pt x="8049" y="166036"/>
                  </a:lnTo>
                  <a:lnTo>
                    <a:pt x="9505" y="180853"/>
                  </a:lnTo>
                  <a:lnTo>
                    <a:pt x="11331" y="195425"/>
                  </a:lnTo>
                  <a:lnTo>
                    <a:pt x="13389" y="209825"/>
                  </a:lnTo>
                  <a:lnTo>
                    <a:pt x="15317" y="224108"/>
                  </a:lnTo>
                  <a:lnTo>
                    <a:pt x="16916" y="238320"/>
                  </a:lnTo>
                  <a:lnTo>
                    <a:pt x="18311" y="252815"/>
                  </a:lnTo>
                  <a:lnTo>
                    <a:pt x="19855" y="268224"/>
                  </a:lnTo>
                  <a:lnTo>
                    <a:pt x="21745" y="284813"/>
                  </a:lnTo>
                  <a:lnTo>
                    <a:pt x="24015" y="302363"/>
                  </a:lnTo>
                  <a:lnTo>
                    <a:pt x="26618" y="320368"/>
                  </a:lnTo>
                  <a:lnTo>
                    <a:pt x="29478" y="338465"/>
                  </a:lnTo>
                  <a:lnTo>
                    <a:pt x="32377" y="356127"/>
                  </a:lnTo>
                  <a:lnTo>
                    <a:pt x="35242" y="374519"/>
                  </a:lnTo>
                  <a:lnTo>
                    <a:pt x="38326" y="397491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53430" y="3084849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304053" y="67"/>
                  </a:lnTo>
                  <a:lnTo>
                    <a:pt x="292284" y="708"/>
                  </a:lnTo>
                  <a:lnTo>
                    <a:pt x="279384" y="2000"/>
                  </a:lnTo>
                  <a:lnTo>
                    <a:pt x="265190" y="3687"/>
                  </a:lnTo>
                  <a:lnTo>
                    <a:pt x="249566" y="5355"/>
                  </a:lnTo>
                  <a:lnTo>
                    <a:pt x="232603" y="6772"/>
                  </a:lnTo>
                  <a:lnTo>
                    <a:pt x="215021" y="8043"/>
                  </a:lnTo>
                  <a:lnTo>
                    <a:pt x="197997" y="9502"/>
                  </a:lnTo>
                  <a:lnTo>
                    <a:pt x="182141" y="11330"/>
                  </a:lnTo>
                  <a:lnTo>
                    <a:pt x="167211" y="13389"/>
                  </a:lnTo>
                  <a:lnTo>
                    <a:pt x="152425" y="15317"/>
                  </a:lnTo>
                  <a:lnTo>
                    <a:pt x="137297" y="16915"/>
                  </a:lnTo>
                  <a:lnTo>
                    <a:pt x="121999" y="18311"/>
                  </a:lnTo>
                  <a:lnTo>
                    <a:pt x="107167" y="19855"/>
                  </a:lnTo>
                  <a:lnTo>
                    <a:pt x="93146" y="21745"/>
                  </a:lnTo>
                  <a:lnTo>
                    <a:pt x="79967" y="24015"/>
                  </a:lnTo>
                  <a:lnTo>
                    <a:pt x="67508" y="26618"/>
                  </a:lnTo>
                  <a:lnTo>
                    <a:pt x="55622" y="29482"/>
                  </a:lnTo>
                  <a:lnTo>
                    <a:pt x="44420" y="32583"/>
                  </a:lnTo>
                  <a:lnTo>
                    <a:pt x="33086" y="36350"/>
                  </a:lnTo>
                  <a:lnTo>
                    <a:pt x="19500" y="422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58756" y="322172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1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8"/>
                  </a:lnTo>
                  <a:lnTo>
                    <a:pt x="2079" y="79499"/>
                  </a:lnTo>
                  <a:lnTo>
                    <a:pt x="3905" y="91440"/>
                  </a:lnTo>
                  <a:lnTo>
                    <a:pt x="6201" y="102992"/>
                  </a:lnTo>
                  <a:lnTo>
                    <a:pt x="8853" y="114231"/>
                  </a:lnTo>
                  <a:lnTo>
                    <a:pt x="11609" y="124782"/>
                  </a:lnTo>
                  <a:lnTo>
                    <a:pt x="14364" y="134858"/>
                  </a:lnTo>
                  <a:lnTo>
                    <a:pt x="17357" y="145345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58757" y="3126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47383" y="3179606"/>
              <a:ext cx="165993" cy="202524"/>
            </a:xfrm>
            <a:custGeom>
              <a:avLst/>
              <a:gdLst/>
              <a:ahLst/>
              <a:cxnLst/>
              <a:rect l="0" t="0" r="0" b="0"/>
              <a:pathLst>
                <a:path w="165993" h="202524">
                  <a:moveTo>
                    <a:pt x="100886" y="31585"/>
                  </a:moveTo>
                  <a:lnTo>
                    <a:pt x="94951" y="25986"/>
                  </a:lnTo>
                  <a:lnTo>
                    <a:pt x="88746" y="22982"/>
                  </a:lnTo>
                  <a:lnTo>
                    <a:pt x="81655" y="22369"/>
                  </a:lnTo>
                  <a:lnTo>
                    <a:pt x="73888" y="23728"/>
                  </a:lnTo>
                  <a:lnTo>
                    <a:pt x="65890" y="26663"/>
                  </a:lnTo>
                  <a:lnTo>
                    <a:pt x="57948" y="30805"/>
                  </a:lnTo>
                  <a:lnTo>
                    <a:pt x="50174" y="35997"/>
                  </a:lnTo>
                  <a:lnTo>
                    <a:pt x="42581" y="42291"/>
                  </a:lnTo>
                  <a:lnTo>
                    <a:pt x="35149" y="49629"/>
                  </a:lnTo>
                  <a:lnTo>
                    <a:pt x="28007" y="57840"/>
                  </a:lnTo>
                  <a:lnTo>
                    <a:pt x="21430" y="66729"/>
                  </a:lnTo>
                  <a:lnTo>
                    <a:pt x="15528" y="76122"/>
                  </a:lnTo>
                  <a:lnTo>
                    <a:pt x="10410" y="86040"/>
                  </a:lnTo>
                  <a:lnTo>
                    <a:pt x="6271" y="96683"/>
                  </a:lnTo>
                  <a:lnTo>
                    <a:pt x="3122" y="108099"/>
                  </a:lnTo>
                  <a:lnTo>
                    <a:pt x="990" y="120036"/>
                  </a:lnTo>
                  <a:lnTo>
                    <a:pt x="0" y="132049"/>
                  </a:lnTo>
                  <a:lnTo>
                    <a:pt x="125" y="143866"/>
                  </a:lnTo>
                  <a:lnTo>
                    <a:pt x="1682" y="155241"/>
                  </a:lnTo>
                  <a:lnTo>
                    <a:pt x="5388" y="165880"/>
                  </a:lnTo>
                  <a:lnTo>
                    <a:pt x="11440" y="175691"/>
                  </a:lnTo>
                  <a:lnTo>
                    <a:pt x="19589" y="184431"/>
                  </a:lnTo>
                  <a:lnTo>
                    <a:pt x="29418" y="191631"/>
                  </a:lnTo>
                  <a:lnTo>
                    <a:pt x="40505" y="197169"/>
                  </a:lnTo>
                  <a:lnTo>
                    <a:pt x="52337" y="200906"/>
                  </a:lnTo>
                  <a:lnTo>
                    <a:pt x="64335" y="202523"/>
                  </a:lnTo>
                  <a:lnTo>
                    <a:pt x="76177" y="202056"/>
                  </a:lnTo>
                  <a:lnTo>
                    <a:pt x="87752" y="199811"/>
                  </a:lnTo>
                  <a:lnTo>
                    <a:pt x="99064" y="196179"/>
                  </a:lnTo>
                  <a:lnTo>
                    <a:pt x="110149" y="191514"/>
                  </a:lnTo>
                  <a:lnTo>
                    <a:pt x="120730" y="185945"/>
                  </a:lnTo>
                  <a:lnTo>
                    <a:pt x="130238" y="179383"/>
                  </a:lnTo>
                  <a:lnTo>
                    <a:pt x="138450" y="171861"/>
                  </a:lnTo>
                  <a:lnTo>
                    <a:pt x="145455" y="163522"/>
                  </a:lnTo>
                  <a:lnTo>
                    <a:pt x="151477" y="154547"/>
                  </a:lnTo>
                  <a:lnTo>
                    <a:pt x="156743" y="145101"/>
                  </a:lnTo>
                  <a:lnTo>
                    <a:pt x="161129" y="135316"/>
                  </a:lnTo>
                  <a:lnTo>
                    <a:pt x="164179" y="125294"/>
                  </a:lnTo>
                  <a:lnTo>
                    <a:pt x="165750" y="115110"/>
                  </a:lnTo>
                  <a:lnTo>
                    <a:pt x="165992" y="104813"/>
                  </a:lnTo>
                  <a:lnTo>
                    <a:pt x="165168" y="94440"/>
                  </a:lnTo>
                  <a:lnTo>
                    <a:pt x="163534" y="84021"/>
                  </a:lnTo>
                  <a:lnTo>
                    <a:pt x="161151" y="73736"/>
                  </a:lnTo>
                  <a:lnTo>
                    <a:pt x="157881" y="63902"/>
                  </a:lnTo>
                  <a:lnTo>
                    <a:pt x="153722" y="54658"/>
                  </a:lnTo>
                  <a:lnTo>
                    <a:pt x="148794" y="45977"/>
                  </a:lnTo>
                  <a:lnTo>
                    <a:pt x="143262" y="37758"/>
                  </a:lnTo>
                  <a:lnTo>
                    <a:pt x="137290" y="29905"/>
                  </a:lnTo>
                  <a:lnTo>
                    <a:pt x="131308" y="22621"/>
                  </a:lnTo>
                  <a:lnTo>
                    <a:pt x="125424" y="15706"/>
                  </a:lnTo>
                  <a:lnTo>
                    <a:pt x="119126" y="8549"/>
                  </a:lnTo>
                  <a:lnTo>
                    <a:pt x="1114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53554" y="3107580"/>
              <a:ext cx="221100" cy="240483"/>
            </a:xfrm>
            <a:custGeom>
              <a:avLst/>
              <a:gdLst/>
              <a:ahLst/>
              <a:cxnLst/>
              <a:rect l="0" t="0" r="0" b="0"/>
              <a:pathLst>
                <a:path w="221100" h="240483">
                  <a:moveTo>
                    <a:pt x="0" y="124668"/>
                  </a:moveTo>
                  <a:lnTo>
                    <a:pt x="3001" y="133470"/>
                  </a:lnTo>
                  <a:lnTo>
                    <a:pt x="6423" y="141817"/>
                  </a:lnTo>
                  <a:lnTo>
                    <a:pt x="10615" y="150525"/>
                  </a:lnTo>
                  <a:lnTo>
                    <a:pt x="15342" y="159991"/>
                  </a:lnTo>
                  <a:lnTo>
                    <a:pt x="20175" y="170783"/>
                  </a:lnTo>
                  <a:lnTo>
                    <a:pt x="24838" y="183045"/>
                  </a:lnTo>
                  <a:lnTo>
                    <a:pt x="28728" y="195290"/>
                  </a:lnTo>
                  <a:lnTo>
                    <a:pt x="29947" y="203501"/>
                  </a:lnTo>
                  <a:lnTo>
                    <a:pt x="27932" y="205221"/>
                  </a:lnTo>
                  <a:lnTo>
                    <a:pt x="24729" y="201788"/>
                  </a:lnTo>
                  <a:lnTo>
                    <a:pt x="21408" y="194820"/>
                  </a:lnTo>
                  <a:lnTo>
                    <a:pt x="18510" y="185487"/>
                  </a:lnTo>
                  <a:lnTo>
                    <a:pt x="16215" y="174580"/>
                  </a:lnTo>
                  <a:lnTo>
                    <a:pt x="14502" y="162625"/>
                  </a:lnTo>
                  <a:lnTo>
                    <a:pt x="13267" y="149975"/>
                  </a:lnTo>
                  <a:lnTo>
                    <a:pt x="12402" y="136865"/>
                  </a:lnTo>
                  <a:lnTo>
                    <a:pt x="11974" y="123616"/>
                  </a:lnTo>
                  <a:lnTo>
                    <a:pt x="12211" y="110636"/>
                  </a:lnTo>
                  <a:lnTo>
                    <a:pt x="13183" y="98125"/>
                  </a:lnTo>
                  <a:lnTo>
                    <a:pt x="14820" y="86095"/>
                  </a:lnTo>
                  <a:lnTo>
                    <a:pt x="16989" y="74475"/>
                  </a:lnTo>
                  <a:lnTo>
                    <a:pt x="19563" y="63178"/>
                  </a:lnTo>
                  <a:lnTo>
                    <a:pt x="22597" y="52285"/>
                  </a:lnTo>
                  <a:lnTo>
                    <a:pt x="26312" y="42036"/>
                  </a:lnTo>
                  <a:lnTo>
                    <a:pt x="30778" y="32514"/>
                  </a:lnTo>
                  <a:lnTo>
                    <a:pt x="36082" y="23813"/>
                  </a:lnTo>
                  <a:lnTo>
                    <a:pt x="42400" y="16115"/>
                  </a:lnTo>
                  <a:lnTo>
                    <a:pt x="49727" y="9432"/>
                  </a:lnTo>
                  <a:lnTo>
                    <a:pt x="57918" y="4114"/>
                  </a:lnTo>
                  <a:lnTo>
                    <a:pt x="66787" y="897"/>
                  </a:lnTo>
                  <a:lnTo>
                    <a:pt x="76150" y="0"/>
                  </a:lnTo>
                  <a:lnTo>
                    <a:pt x="85537" y="1347"/>
                  </a:lnTo>
                  <a:lnTo>
                    <a:pt x="94226" y="4834"/>
                  </a:lnTo>
                  <a:lnTo>
                    <a:pt x="101885" y="10179"/>
                  </a:lnTo>
                  <a:lnTo>
                    <a:pt x="108686" y="17003"/>
                  </a:lnTo>
                  <a:lnTo>
                    <a:pt x="115104" y="24937"/>
                  </a:lnTo>
                  <a:lnTo>
                    <a:pt x="121457" y="33674"/>
                  </a:lnTo>
                  <a:lnTo>
                    <a:pt x="127726" y="42978"/>
                  </a:lnTo>
                  <a:lnTo>
                    <a:pt x="133644" y="52675"/>
                  </a:lnTo>
                  <a:lnTo>
                    <a:pt x="139073" y="62651"/>
                  </a:lnTo>
                  <a:lnTo>
                    <a:pt x="144026" y="73147"/>
                  </a:lnTo>
                  <a:lnTo>
                    <a:pt x="148579" y="84718"/>
                  </a:lnTo>
                  <a:lnTo>
                    <a:pt x="152830" y="97579"/>
                  </a:lnTo>
                  <a:lnTo>
                    <a:pt x="157024" y="111472"/>
                  </a:lnTo>
                  <a:lnTo>
                    <a:pt x="161532" y="125869"/>
                  </a:lnTo>
                  <a:lnTo>
                    <a:pt x="166538" y="140406"/>
                  </a:lnTo>
                  <a:lnTo>
                    <a:pt x="172208" y="154911"/>
                  </a:lnTo>
                  <a:lnTo>
                    <a:pt x="178771" y="169330"/>
                  </a:lnTo>
                  <a:lnTo>
                    <a:pt x="186249" y="183636"/>
                  </a:lnTo>
                  <a:lnTo>
                    <a:pt x="194065" y="197241"/>
                  </a:lnTo>
                  <a:lnTo>
                    <a:pt x="201910" y="210311"/>
                  </a:lnTo>
                  <a:lnTo>
                    <a:pt x="210472" y="223995"/>
                  </a:lnTo>
                  <a:lnTo>
                    <a:pt x="221099" y="240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28008" y="3179606"/>
              <a:ext cx="15143" cy="168457"/>
            </a:xfrm>
            <a:custGeom>
              <a:avLst/>
              <a:gdLst/>
              <a:ahLst/>
              <a:cxnLst/>
              <a:rect l="0" t="0" r="0" b="0"/>
              <a:pathLst>
                <a:path w="15143" h="168457">
                  <a:moveTo>
                    <a:pt x="4613" y="0"/>
                  </a:moveTo>
                  <a:lnTo>
                    <a:pt x="1814" y="11668"/>
                  </a:lnTo>
                  <a:lnTo>
                    <a:pt x="312" y="22157"/>
                  </a:lnTo>
                  <a:lnTo>
                    <a:pt x="0" y="32468"/>
                  </a:lnTo>
                  <a:lnTo>
                    <a:pt x="507" y="43115"/>
                  </a:lnTo>
                  <a:lnTo>
                    <a:pt x="1327" y="54755"/>
                  </a:lnTo>
                  <a:lnTo>
                    <a:pt x="2147" y="67642"/>
                  </a:lnTo>
                  <a:lnTo>
                    <a:pt x="3004" y="81375"/>
                  </a:lnTo>
                  <a:lnTo>
                    <a:pt x="4179" y="95130"/>
                  </a:lnTo>
                  <a:lnTo>
                    <a:pt x="5813" y="108406"/>
                  </a:lnTo>
                  <a:lnTo>
                    <a:pt x="7750" y="120811"/>
                  </a:lnTo>
                  <a:lnTo>
                    <a:pt x="9798" y="133217"/>
                  </a:lnTo>
                  <a:lnTo>
                    <a:pt x="12141" y="147824"/>
                  </a:lnTo>
                  <a:lnTo>
                    <a:pt x="1514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32621" y="3053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37906" y="3143412"/>
              <a:ext cx="159921" cy="231632"/>
            </a:xfrm>
            <a:custGeom>
              <a:avLst/>
              <a:gdLst/>
              <a:ahLst/>
              <a:cxnLst/>
              <a:rect l="0" t="0" r="0" b="0"/>
              <a:pathLst>
                <a:path w="159921" h="231632">
                  <a:moveTo>
                    <a:pt x="136871" y="4608"/>
                  </a:moveTo>
                  <a:lnTo>
                    <a:pt x="128070" y="1809"/>
                  </a:lnTo>
                  <a:lnTo>
                    <a:pt x="119723" y="307"/>
                  </a:lnTo>
                  <a:lnTo>
                    <a:pt x="111024" y="0"/>
                  </a:lnTo>
                  <a:lnTo>
                    <a:pt x="101903" y="680"/>
                  </a:lnTo>
                  <a:lnTo>
                    <a:pt x="92408" y="2147"/>
                  </a:lnTo>
                  <a:lnTo>
                    <a:pt x="82617" y="4221"/>
                  </a:lnTo>
                  <a:lnTo>
                    <a:pt x="72602" y="6903"/>
                  </a:lnTo>
                  <a:lnTo>
                    <a:pt x="62428" y="10374"/>
                  </a:lnTo>
                  <a:lnTo>
                    <a:pt x="52147" y="14669"/>
                  </a:lnTo>
                  <a:lnTo>
                    <a:pt x="41955" y="19688"/>
                  </a:lnTo>
                  <a:lnTo>
                    <a:pt x="32186" y="25281"/>
                  </a:lnTo>
                  <a:lnTo>
                    <a:pt x="22999" y="31307"/>
                  </a:lnTo>
                  <a:lnTo>
                    <a:pt x="14864" y="37812"/>
                  </a:lnTo>
                  <a:lnTo>
                    <a:pt x="8611" y="45010"/>
                  </a:lnTo>
                  <a:lnTo>
                    <a:pt x="4539" y="52950"/>
                  </a:lnTo>
                  <a:lnTo>
                    <a:pt x="3112" y="61061"/>
                  </a:lnTo>
                  <a:lnTo>
                    <a:pt x="5180" y="68287"/>
                  </a:lnTo>
                  <a:lnTo>
                    <a:pt x="10864" y="74100"/>
                  </a:lnTo>
                  <a:lnTo>
                    <a:pt x="19375" y="78323"/>
                  </a:lnTo>
                  <a:lnTo>
                    <a:pt x="29437" y="80865"/>
                  </a:lnTo>
                  <a:lnTo>
                    <a:pt x="40160" y="81877"/>
                  </a:lnTo>
                  <a:lnTo>
                    <a:pt x="51250" y="81965"/>
                  </a:lnTo>
                  <a:lnTo>
                    <a:pt x="62820" y="82042"/>
                  </a:lnTo>
                  <a:lnTo>
                    <a:pt x="74920" y="82630"/>
                  </a:lnTo>
                  <a:lnTo>
                    <a:pt x="87180" y="84033"/>
                  </a:lnTo>
                  <a:lnTo>
                    <a:pt x="98892" y="86504"/>
                  </a:lnTo>
                  <a:lnTo>
                    <a:pt x="109696" y="90065"/>
                  </a:lnTo>
                  <a:lnTo>
                    <a:pt x="119410" y="94727"/>
                  </a:lnTo>
                  <a:lnTo>
                    <a:pt x="127864" y="100598"/>
                  </a:lnTo>
                  <a:lnTo>
                    <a:pt x="135104" y="107618"/>
                  </a:lnTo>
                  <a:lnTo>
                    <a:pt x="141322" y="115600"/>
                  </a:lnTo>
                  <a:lnTo>
                    <a:pt x="146749" y="124328"/>
                  </a:lnTo>
                  <a:lnTo>
                    <a:pt x="151582" y="133605"/>
                  </a:lnTo>
                  <a:lnTo>
                    <a:pt x="155662" y="143273"/>
                  </a:lnTo>
                  <a:lnTo>
                    <a:pt x="158499" y="153216"/>
                  </a:lnTo>
                  <a:lnTo>
                    <a:pt x="159920" y="163343"/>
                  </a:lnTo>
                  <a:lnTo>
                    <a:pt x="159891" y="173431"/>
                  </a:lnTo>
                  <a:lnTo>
                    <a:pt x="158350" y="183131"/>
                  </a:lnTo>
                  <a:lnTo>
                    <a:pt x="155418" y="192281"/>
                  </a:lnTo>
                  <a:lnTo>
                    <a:pt x="151179" y="200730"/>
                  </a:lnTo>
                  <a:lnTo>
                    <a:pt x="145592" y="208260"/>
                  </a:lnTo>
                  <a:lnTo>
                    <a:pt x="138758" y="214839"/>
                  </a:lnTo>
                  <a:lnTo>
                    <a:pt x="130730" y="220427"/>
                  </a:lnTo>
                  <a:lnTo>
                    <a:pt x="121439" y="224890"/>
                  </a:lnTo>
                  <a:lnTo>
                    <a:pt x="110971" y="228260"/>
                  </a:lnTo>
                  <a:lnTo>
                    <a:pt x="99688" y="230541"/>
                  </a:lnTo>
                  <a:lnTo>
                    <a:pt x="88123" y="231631"/>
                  </a:lnTo>
                  <a:lnTo>
                    <a:pt x="76605" y="231593"/>
                  </a:lnTo>
                  <a:lnTo>
                    <a:pt x="65138" y="230764"/>
                  </a:lnTo>
                  <a:lnTo>
                    <a:pt x="52048" y="229596"/>
                  </a:lnTo>
                  <a:lnTo>
                    <a:pt x="32839" y="227987"/>
                  </a:lnTo>
                  <a:lnTo>
                    <a:pt x="0" y="225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5668968" y="2922831"/>
            <a:ext cx="3396069" cy="677336"/>
            <a:chOff x="5668968" y="2922831"/>
            <a:chExt cx="3396069" cy="677336"/>
          </a:xfrm>
        </p:grpSpPr>
        <p:sp>
          <p:nvSpPr>
            <p:cNvPr id="115" name="Freeform 114"/>
            <p:cNvSpPr/>
            <p:nvPr/>
          </p:nvSpPr>
          <p:spPr>
            <a:xfrm>
              <a:off x="5668968" y="3154200"/>
              <a:ext cx="248048" cy="227217"/>
            </a:xfrm>
            <a:custGeom>
              <a:avLst/>
              <a:gdLst/>
              <a:ahLst/>
              <a:cxnLst/>
              <a:rect l="0" t="0" r="0" b="0"/>
              <a:pathLst>
                <a:path w="248048" h="227217">
                  <a:moveTo>
                    <a:pt x="142762" y="78048"/>
                  </a:moveTo>
                  <a:lnTo>
                    <a:pt x="139828" y="69247"/>
                  </a:lnTo>
                  <a:lnTo>
                    <a:pt x="137046" y="60900"/>
                  </a:lnTo>
                  <a:lnTo>
                    <a:pt x="134142" y="52206"/>
                  </a:lnTo>
                  <a:lnTo>
                    <a:pt x="130929" y="43258"/>
                  </a:lnTo>
                  <a:lnTo>
                    <a:pt x="127116" y="34411"/>
                  </a:lnTo>
                  <a:lnTo>
                    <a:pt x="122589" y="25882"/>
                  </a:lnTo>
                  <a:lnTo>
                    <a:pt x="117080" y="18039"/>
                  </a:lnTo>
                  <a:lnTo>
                    <a:pt x="110095" y="11458"/>
                  </a:lnTo>
                  <a:lnTo>
                    <a:pt x="101509" y="6339"/>
                  </a:lnTo>
                  <a:lnTo>
                    <a:pt x="91657" y="2717"/>
                  </a:lnTo>
                  <a:lnTo>
                    <a:pt x="81136" y="645"/>
                  </a:lnTo>
                  <a:lnTo>
                    <a:pt x="70363" y="0"/>
                  </a:lnTo>
                  <a:lnTo>
                    <a:pt x="59709" y="852"/>
                  </a:lnTo>
                  <a:lnTo>
                    <a:pt x="49562" y="3544"/>
                  </a:lnTo>
                  <a:lnTo>
                    <a:pt x="40080" y="8098"/>
                  </a:lnTo>
                  <a:lnTo>
                    <a:pt x="31393" y="14426"/>
                  </a:lnTo>
                  <a:lnTo>
                    <a:pt x="23697" y="22493"/>
                  </a:lnTo>
                  <a:lnTo>
                    <a:pt x="17003" y="32110"/>
                  </a:lnTo>
                  <a:lnTo>
                    <a:pt x="11336" y="43143"/>
                  </a:lnTo>
                  <a:lnTo>
                    <a:pt x="6820" y="55597"/>
                  </a:lnTo>
                  <a:lnTo>
                    <a:pt x="3413" y="69339"/>
                  </a:lnTo>
                  <a:lnTo>
                    <a:pt x="1107" y="83972"/>
                  </a:lnTo>
                  <a:lnTo>
                    <a:pt x="0" y="98939"/>
                  </a:lnTo>
                  <a:lnTo>
                    <a:pt x="33" y="113894"/>
                  </a:lnTo>
                  <a:lnTo>
                    <a:pt x="1019" y="128698"/>
                  </a:lnTo>
                  <a:lnTo>
                    <a:pt x="2744" y="143324"/>
                  </a:lnTo>
                  <a:lnTo>
                    <a:pt x="5017" y="157783"/>
                  </a:lnTo>
                  <a:lnTo>
                    <a:pt x="7847" y="171782"/>
                  </a:lnTo>
                  <a:lnTo>
                    <a:pt x="11425" y="184737"/>
                  </a:lnTo>
                  <a:lnTo>
                    <a:pt x="15803" y="196406"/>
                  </a:lnTo>
                  <a:lnTo>
                    <a:pt x="21218" y="206548"/>
                  </a:lnTo>
                  <a:lnTo>
                    <a:pt x="28143" y="214764"/>
                  </a:lnTo>
                  <a:lnTo>
                    <a:pt x="36691" y="221021"/>
                  </a:lnTo>
                  <a:lnTo>
                    <a:pt x="46517" y="225256"/>
                  </a:lnTo>
                  <a:lnTo>
                    <a:pt x="57022" y="227216"/>
                  </a:lnTo>
                  <a:lnTo>
                    <a:pt x="67784" y="226977"/>
                  </a:lnTo>
                  <a:lnTo>
                    <a:pt x="78431" y="224717"/>
                  </a:lnTo>
                  <a:lnTo>
                    <a:pt x="88573" y="220543"/>
                  </a:lnTo>
                  <a:lnTo>
                    <a:pt x="98051" y="214701"/>
                  </a:lnTo>
                  <a:lnTo>
                    <a:pt x="106736" y="207527"/>
                  </a:lnTo>
                  <a:lnTo>
                    <a:pt x="114431" y="199350"/>
                  </a:lnTo>
                  <a:lnTo>
                    <a:pt x="121129" y="190437"/>
                  </a:lnTo>
                  <a:lnTo>
                    <a:pt x="126968" y="180674"/>
                  </a:lnTo>
                  <a:lnTo>
                    <a:pt x="132133" y="169604"/>
                  </a:lnTo>
                  <a:lnTo>
                    <a:pt x="136791" y="157083"/>
                  </a:lnTo>
                  <a:lnTo>
                    <a:pt x="140923" y="143420"/>
                  </a:lnTo>
                  <a:lnTo>
                    <a:pt x="144326" y="129177"/>
                  </a:lnTo>
                  <a:lnTo>
                    <a:pt x="146954" y="114841"/>
                  </a:lnTo>
                  <a:lnTo>
                    <a:pt x="149038" y="103999"/>
                  </a:lnTo>
                  <a:lnTo>
                    <a:pt x="150704" y="100883"/>
                  </a:lnTo>
                  <a:lnTo>
                    <a:pt x="151799" y="104022"/>
                  </a:lnTo>
                  <a:lnTo>
                    <a:pt x="152780" y="111056"/>
                  </a:lnTo>
                  <a:lnTo>
                    <a:pt x="154438" y="120141"/>
                  </a:lnTo>
                  <a:lnTo>
                    <a:pt x="157155" y="130178"/>
                  </a:lnTo>
                  <a:lnTo>
                    <a:pt x="161096" y="140284"/>
                  </a:lnTo>
                  <a:lnTo>
                    <a:pt x="166407" y="149589"/>
                  </a:lnTo>
                  <a:lnTo>
                    <a:pt x="173014" y="157721"/>
                  </a:lnTo>
                  <a:lnTo>
                    <a:pt x="180702" y="164701"/>
                  </a:lnTo>
                  <a:lnTo>
                    <a:pt x="189223" y="170721"/>
                  </a:lnTo>
                  <a:lnTo>
                    <a:pt x="198349" y="175995"/>
                  </a:lnTo>
                  <a:lnTo>
                    <a:pt x="207638" y="180575"/>
                  </a:lnTo>
                  <a:lnTo>
                    <a:pt x="217457" y="184777"/>
                  </a:lnTo>
                  <a:lnTo>
                    <a:pt x="229782" y="188976"/>
                  </a:lnTo>
                  <a:lnTo>
                    <a:pt x="248047" y="193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60434" y="2922831"/>
              <a:ext cx="188251" cy="466700"/>
            </a:xfrm>
            <a:custGeom>
              <a:avLst/>
              <a:gdLst/>
              <a:ahLst/>
              <a:cxnLst/>
              <a:rect l="0" t="0" r="0" b="0"/>
              <a:pathLst>
                <a:path w="188251" h="466700">
                  <a:moveTo>
                    <a:pt x="114550" y="362060"/>
                  </a:moveTo>
                  <a:lnTo>
                    <a:pt x="111617" y="353258"/>
                  </a:lnTo>
                  <a:lnTo>
                    <a:pt x="108834" y="344911"/>
                  </a:lnTo>
                  <a:lnTo>
                    <a:pt x="105925" y="336222"/>
                  </a:lnTo>
                  <a:lnTo>
                    <a:pt x="102539" y="327447"/>
                  </a:lnTo>
                  <a:lnTo>
                    <a:pt x="98078" y="319248"/>
                  </a:lnTo>
                  <a:lnTo>
                    <a:pt x="92307" y="311972"/>
                  </a:lnTo>
                  <a:lnTo>
                    <a:pt x="85318" y="305955"/>
                  </a:lnTo>
                  <a:lnTo>
                    <a:pt x="77334" y="301671"/>
                  </a:lnTo>
                  <a:lnTo>
                    <a:pt x="68597" y="299212"/>
                  </a:lnTo>
                  <a:lnTo>
                    <a:pt x="59478" y="298681"/>
                  </a:lnTo>
                  <a:lnTo>
                    <a:pt x="50445" y="300362"/>
                  </a:lnTo>
                  <a:lnTo>
                    <a:pt x="41746" y="304199"/>
                  </a:lnTo>
                  <a:lnTo>
                    <a:pt x="33432" y="310028"/>
                  </a:lnTo>
                  <a:lnTo>
                    <a:pt x="25462" y="317751"/>
                  </a:lnTo>
                  <a:lnTo>
                    <a:pt x="17780" y="327125"/>
                  </a:lnTo>
                  <a:lnTo>
                    <a:pt x="10807" y="337653"/>
                  </a:lnTo>
                  <a:lnTo>
                    <a:pt x="5407" y="348703"/>
                  </a:lnTo>
                  <a:lnTo>
                    <a:pt x="1925" y="359876"/>
                  </a:lnTo>
                  <a:lnTo>
                    <a:pt x="231" y="371155"/>
                  </a:lnTo>
                  <a:lnTo>
                    <a:pt x="0" y="382794"/>
                  </a:lnTo>
                  <a:lnTo>
                    <a:pt x="885" y="394917"/>
                  </a:lnTo>
                  <a:lnTo>
                    <a:pt x="2748" y="407347"/>
                  </a:lnTo>
                  <a:lnTo>
                    <a:pt x="5660" y="419699"/>
                  </a:lnTo>
                  <a:lnTo>
                    <a:pt x="9585" y="431739"/>
                  </a:lnTo>
                  <a:lnTo>
                    <a:pt x="14693" y="442925"/>
                  </a:lnTo>
                  <a:lnTo>
                    <a:pt x="21410" y="452373"/>
                  </a:lnTo>
                  <a:lnTo>
                    <a:pt x="29814" y="459744"/>
                  </a:lnTo>
                  <a:lnTo>
                    <a:pt x="39374" y="464708"/>
                  </a:lnTo>
                  <a:lnTo>
                    <a:pt x="49168" y="466699"/>
                  </a:lnTo>
                  <a:lnTo>
                    <a:pt x="58639" y="465703"/>
                  </a:lnTo>
                  <a:lnTo>
                    <a:pt x="67606" y="462137"/>
                  </a:lnTo>
                  <a:lnTo>
                    <a:pt x="76080" y="456556"/>
                  </a:lnTo>
                  <a:lnTo>
                    <a:pt x="84148" y="449472"/>
                  </a:lnTo>
                  <a:lnTo>
                    <a:pt x="91904" y="441145"/>
                  </a:lnTo>
                  <a:lnTo>
                    <a:pt x="99434" y="431587"/>
                  </a:lnTo>
                  <a:lnTo>
                    <a:pt x="106799" y="420908"/>
                  </a:lnTo>
                  <a:lnTo>
                    <a:pt x="113883" y="409467"/>
                  </a:lnTo>
                  <a:lnTo>
                    <a:pt x="120415" y="397789"/>
                  </a:lnTo>
                  <a:lnTo>
                    <a:pt x="126293" y="386183"/>
                  </a:lnTo>
                  <a:lnTo>
                    <a:pt x="131733" y="374440"/>
                  </a:lnTo>
                  <a:lnTo>
                    <a:pt x="137152" y="361957"/>
                  </a:lnTo>
                  <a:lnTo>
                    <a:pt x="142797" y="348439"/>
                  </a:lnTo>
                  <a:lnTo>
                    <a:pt x="148572" y="333749"/>
                  </a:lnTo>
                  <a:lnTo>
                    <a:pt x="154149" y="317744"/>
                  </a:lnTo>
                  <a:lnTo>
                    <a:pt x="159347" y="300489"/>
                  </a:lnTo>
                  <a:lnTo>
                    <a:pt x="164142" y="282188"/>
                  </a:lnTo>
                  <a:lnTo>
                    <a:pt x="168589" y="263080"/>
                  </a:lnTo>
                  <a:lnTo>
                    <a:pt x="172760" y="243378"/>
                  </a:lnTo>
                  <a:lnTo>
                    <a:pt x="176559" y="223250"/>
                  </a:lnTo>
                  <a:lnTo>
                    <a:pt x="179739" y="202827"/>
                  </a:lnTo>
                  <a:lnTo>
                    <a:pt x="182213" y="182199"/>
                  </a:lnTo>
                  <a:lnTo>
                    <a:pt x="184044" y="161431"/>
                  </a:lnTo>
                  <a:lnTo>
                    <a:pt x="185356" y="140568"/>
                  </a:lnTo>
                  <a:lnTo>
                    <a:pt x="186272" y="119651"/>
                  </a:lnTo>
                  <a:lnTo>
                    <a:pt x="186735" y="99026"/>
                  </a:lnTo>
                  <a:lnTo>
                    <a:pt x="186521" y="79324"/>
                  </a:lnTo>
                  <a:lnTo>
                    <a:pt x="185560" y="60822"/>
                  </a:lnTo>
                  <a:lnTo>
                    <a:pt x="183761" y="43788"/>
                  </a:lnTo>
                  <a:lnTo>
                    <a:pt x="180950" y="28638"/>
                  </a:lnTo>
                  <a:lnTo>
                    <a:pt x="177118" y="15440"/>
                  </a:lnTo>
                  <a:lnTo>
                    <a:pt x="171969" y="5000"/>
                  </a:lnTo>
                  <a:lnTo>
                    <a:pt x="165536" y="0"/>
                  </a:lnTo>
                  <a:lnTo>
                    <a:pt x="159405" y="1458"/>
                  </a:lnTo>
                  <a:lnTo>
                    <a:pt x="154865" y="7192"/>
                  </a:lnTo>
                  <a:lnTo>
                    <a:pt x="151656" y="15812"/>
                  </a:lnTo>
                  <a:lnTo>
                    <a:pt x="149031" y="26718"/>
                  </a:lnTo>
                  <a:lnTo>
                    <a:pt x="146500" y="39461"/>
                  </a:lnTo>
                  <a:lnTo>
                    <a:pt x="144013" y="53778"/>
                  </a:lnTo>
                  <a:lnTo>
                    <a:pt x="141820" y="69606"/>
                  </a:lnTo>
                  <a:lnTo>
                    <a:pt x="140058" y="86778"/>
                  </a:lnTo>
                  <a:lnTo>
                    <a:pt x="138729" y="105042"/>
                  </a:lnTo>
                  <a:lnTo>
                    <a:pt x="137765" y="124134"/>
                  </a:lnTo>
                  <a:lnTo>
                    <a:pt x="137088" y="143817"/>
                  </a:lnTo>
                  <a:lnTo>
                    <a:pt x="136788" y="163423"/>
                  </a:lnTo>
                  <a:lnTo>
                    <a:pt x="137111" y="181901"/>
                  </a:lnTo>
                  <a:lnTo>
                    <a:pt x="138138" y="198779"/>
                  </a:lnTo>
                  <a:lnTo>
                    <a:pt x="139641" y="214417"/>
                  </a:lnTo>
                  <a:lnTo>
                    <a:pt x="141187" y="229687"/>
                  </a:lnTo>
                  <a:lnTo>
                    <a:pt x="142527" y="245143"/>
                  </a:lnTo>
                  <a:lnTo>
                    <a:pt x="143747" y="260664"/>
                  </a:lnTo>
                  <a:lnTo>
                    <a:pt x="145172" y="275646"/>
                  </a:lnTo>
                  <a:lnTo>
                    <a:pt x="146984" y="289771"/>
                  </a:lnTo>
                  <a:lnTo>
                    <a:pt x="149201" y="303191"/>
                  </a:lnTo>
                  <a:lnTo>
                    <a:pt x="151768" y="316343"/>
                  </a:lnTo>
                  <a:lnTo>
                    <a:pt x="154609" y="329518"/>
                  </a:lnTo>
                  <a:lnTo>
                    <a:pt x="157653" y="342670"/>
                  </a:lnTo>
                  <a:lnTo>
                    <a:pt x="160842" y="355515"/>
                  </a:lnTo>
                  <a:lnTo>
                    <a:pt x="164134" y="367891"/>
                  </a:lnTo>
                  <a:lnTo>
                    <a:pt x="167536" y="379543"/>
                  </a:lnTo>
                  <a:lnTo>
                    <a:pt x="171547" y="391289"/>
                  </a:lnTo>
                  <a:lnTo>
                    <a:pt x="177634" y="405277"/>
                  </a:lnTo>
                  <a:lnTo>
                    <a:pt x="188250" y="425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17771" y="3263834"/>
              <a:ext cx="4613" cy="115814"/>
            </a:xfrm>
            <a:custGeom>
              <a:avLst/>
              <a:gdLst/>
              <a:ahLst/>
              <a:cxnLst/>
              <a:rect l="0" t="0" r="0" b="0"/>
              <a:pathLst>
                <a:path w="4613" h="115814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5" y="53929"/>
                  </a:lnTo>
                  <a:lnTo>
                    <a:pt x="2142" y="65554"/>
                  </a:lnTo>
                  <a:lnTo>
                    <a:pt x="2827" y="77161"/>
                  </a:lnTo>
                  <a:lnTo>
                    <a:pt x="3428" y="88581"/>
                  </a:lnTo>
                  <a:lnTo>
                    <a:pt x="3993" y="100818"/>
                  </a:lnTo>
                  <a:lnTo>
                    <a:pt x="461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22383" y="31480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17140" y="3200663"/>
              <a:ext cx="105286" cy="180364"/>
            </a:xfrm>
            <a:custGeom>
              <a:avLst/>
              <a:gdLst/>
              <a:ahLst/>
              <a:cxnLst/>
              <a:rect l="0" t="0" r="0" b="0"/>
              <a:pathLst>
                <a:path w="105286" h="180364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615" y="95629"/>
                  </a:lnTo>
                  <a:lnTo>
                    <a:pt x="11656" y="105931"/>
                  </a:lnTo>
                  <a:lnTo>
                    <a:pt x="14820" y="116274"/>
                  </a:lnTo>
                  <a:lnTo>
                    <a:pt x="18089" y="126664"/>
                  </a:lnTo>
                  <a:lnTo>
                    <a:pt x="21600" y="137092"/>
                  </a:lnTo>
                  <a:lnTo>
                    <a:pt x="25639" y="147550"/>
                  </a:lnTo>
                  <a:lnTo>
                    <a:pt x="30320" y="158007"/>
                  </a:lnTo>
                  <a:lnTo>
                    <a:pt x="35601" y="167638"/>
                  </a:lnTo>
                  <a:lnTo>
                    <a:pt x="41370" y="174902"/>
                  </a:lnTo>
                  <a:lnTo>
                    <a:pt x="47507" y="179145"/>
                  </a:lnTo>
                  <a:lnTo>
                    <a:pt x="53745" y="180363"/>
                  </a:lnTo>
                  <a:lnTo>
                    <a:pt x="59700" y="178753"/>
                  </a:lnTo>
                  <a:lnTo>
                    <a:pt x="65178" y="174734"/>
                  </a:lnTo>
                  <a:lnTo>
                    <a:pt x="70008" y="168497"/>
                  </a:lnTo>
                  <a:lnTo>
                    <a:pt x="73953" y="159908"/>
                  </a:lnTo>
                  <a:lnTo>
                    <a:pt x="76981" y="149111"/>
                  </a:lnTo>
                  <a:lnTo>
                    <a:pt x="79372" y="136799"/>
                  </a:lnTo>
                  <a:lnTo>
                    <a:pt x="81599" y="124006"/>
                  </a:lnTo>
                  <a:lnTo>
                    <a:pt x="83950" y="111359"/>
                  </a:lnTo>
                  <a:lnTo>
                    <a:pt x="86363" y="98768"/>
                  </a:lnTo>
                  <a:lnTo>
                    <a:pt x="88530" y="85641"/>
                  </a:lnTo>
                  <a:lnTo>
                    <a:pt x="90289" y="71679"/>
                  </a:lnTo>
                  <a:lnTo>
                    <a:pt x="91824" y="57438"/>
                  </a:lnTo>
                  <a:lnTo>
                    <a:pt x="93839" y="42669"/>
                  </a:lnTo>
                  <a:lnTo>
                    <a:pt x="97628" y="249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96124" y="322172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7"/>
                  </a:lnTo>
                  <a:lnTo>
                    <a:pt x="3863" y="43114"/>
                  </a:lnTo>
                  <a:lnTo>
                    <a:pt x="6180" y="54755"/>
                  </a:lnTo>
                  <a:lnTo>
                    <a:pt x="8842" y="67646"/>
                  </a:lnTo>
                  <a:lnTo>
                    <a:pt x="11593" y="81553"/>
                  </a:lnTo>
                  <a:lnTo>
                    <a:pt x="14052" y="95956"/>
                  </a:lnTo>
                  <a:lnTo>
                    <a:pt x="16034" y="110476"/>
                  </a:lnTo>
                  <a:lnTo>
                    <a:pt x="17535" y="124342"/>
                  </a:lnTo>
                  <a:lnTo>
                    <a:pt x="18788" y="137672"/>
                  </a:lnTo>
                  <a:lnTo>
                    <a:pt x="19899" y="15163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27710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24800" y="3153945"/>
              <a:ext cx="134538" cy="211204"/>
            </a:xfrm>
            <a:custGeom>
              <a:avLst/>
              <a:gdLst/>
              <a:ahLst/>
              <a:cxnLst/>
              <a:rect l="0" t="0" r="0" b="0"/>
              <a:pathLst>
                <a:path w="134538" h="211204">
                  <a:moveTo>
                    <a:pt x="134537" y="4604"/>
                  </a:moveTo>
                  <a:lnTo>
                    <a:pt x="125736" y="1804"/>
                  </a:lnTo>
                  <a:lnTo>
                    <a:pt x="117388" y="302"/>
                  </a:lnTo>
                  <a:lnTo>
                    <a:pt x="108686" y="0"/>
                  </a:lnTo>
                  <a:lnTo>
                    <a:pt x="99391" y="852"/>
                  </a:lnTo>
                  <a:lnTo>
                    <a:pt x="89248" y="2968"/>
                  </a:lnTo>
                  <a:lnTo>
                    <a:pt x="78212" y="6291"/>
                  </a:lnTo>
                  <a:lnTo>
                    <a:pt x="66718" y="10626"/>
                  </a:lnTo>
                  <a:lnTo>
                    <a:pt x="55545" y="15745"/>
                  </a:lnTo>
                  <a:lnTo>
                    <a:pt x="45109" y="21443"/>
                  </a:lnTo>
                  <a:lnTo>
                    <a:pt x="35478" y="27555"/>
                  </a:lnTo>
                  <a:lnTo>
                    <a:pt x="26550" y="33955"/>
                  </a:lnTo>
                  <a:lnTo>
                    <a:pt x="18186" y="40560"/>
                  </a:lnTo>
                  <a:lnTo>
                    <a:pt x="10740" y="47469"/>
                  </a:lnTo>
                  <a:lnTo>
                    <a:pt x="5015" y="54947"/>
                  </a:lnTo>
                  <a:lnTo>
                    <a:pt x="1325" y="63078"/>
                  </a:lnTo>
                  <a:lnTo>
                    <a:pt x="0" y="71318"/>
                  </a:lnTo>
                  <a:lnTo>
                    <a:pt x="1612" y="78632"/>
                  </a:lnTo>
                  <a:lnTo>
                    <a:pt x="6185" y="84514"/>
                  </a:lnTo>
                  <a:lnTo>
                    <a:pt x="13305" y="89122"/>
                  </a:lnTo>
                  <a:lnTo>
                    <a:pt x="22428" y="92987"/>
                  </a:lnTo>
                  <a:lnTo>
                    <a:pt x="33033" y="96519"/>
                  </a:lnTo>
                  <a:lnTo>
                    <a:pt x="44538" y="100097"/>
                  </a:lnTo>
                  <a:lnTo>
                    <a:pt x="56319" y="104127"/>
                  </a:lnTo>
                  <a:lnTo>
                    <a:pt x="68008" y="108774"/>
                  </a:lnTo>
                  <a:lnTo>
                    <a:pt x="79311" y="114018"/>
                  </a:lnTo>
                  <a:lnTo>
                    <a:pt x="89908" y="119756"/>
                  </a:lnTo>
                  <a:lnTo>
                    <a:pt x="99701" y="125878"/>
                  </a:lnTo>
                  <a:lnTo>
                    <a:pt x="108600" y="132444"/>
                  </a:lnTo>
                  <a:lnTo>
                    <a:pt x="116439" y="139683"/>
                  </a:lnTo>
                  <a:lnTo>
                    <a:pt x="123220" y="147663"/>
                  </a:lnTo>
                  <a:lnTo>
                    <a:pt x="128606" y="156310"/>
                  </a:lnTo>
                  <a:lnTo>
                    <a:pt x="131870" y="165493"/>
                  </a:lnTo>
                  <a:lnTo>
                    <a:pt x="132794" y="175065"/>
                  </a:lnTo>
                  <a:lnTo>
                    <a:pt x="131295" y="184424"/>
                  </a:lnTo>
                  <a:lnTo>
                    <a:pt x="127173" y="192562"/>
                  </a:lnTo>
                  <a:lnTo>
                    <a:pt x="120584" y="199029"/>
                  </a:lnTo>
                  <a:lnTo>
                    <a:pt x="111941" y="203876"/>
                  </a:lnTo>
                  <a:lnTo>
                    <a:pt x="101715" y="207378"/>
                  </a:lnTo>
                  <a:lnTo>
                    <a:pt x="90330" y="209837"/>
                  </a:lnTo>
                  <a:lnTo>
                    <a:pt x="78283" y="211203"/>
                  </a:lnTo>
                  <a:lnTo>
                    <a:pt x="66131" y="211080"/>
                  </a:lnTo>
                  <a:lnTo>
                    <a:pt x="54197" y="209381"/>
                  </a:lnTo>
                  <a:lnTo>
                    <a:pt x="43030" y="206600"/>
                  </a:lnTo>
                  <a:lnTo>
                    <a:pt x="32399" y="203370"/>
                  </a:lnTo>
                  <a:lnTo>
                    <a:pt x="21375" y="199408"/>
                  </a:lnTo>
                  <a:lnTo>
                    <a:pt x="8195" y="194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77864" y="3263834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7" y="11735"/>
                  </a:lnTo>
                  <a:lnTo>
                    <a:pt x="2805" y="22864"/>
                  </a:lnTo>
                  <a:lnTo>
                    <a:pt x="1207" y="34458"/>
                  </a:lnTo>
                  <a:lnTo>
                    <a:pt x="199" y="46446"/>
                  </a:lnTo>
                  <a:lnTo>
                    <a:pt x="0" y="58458"/>
                  </a:lnTo>
                  <a:lnTo>
                    <a:pt x="650" y="70260"/>
                  </a:lnTo>
                  <a:lnTo>
                    <a:pt x="1896" y="81912"/>
                  </a:lnTo>
                  <a:lnTo>
                    <a:pt x="3394" y="95142"/>
                  </a:lnTo>
                  <a:lnTo>
                    <a:pt x="5273" y="114460"/>
                  </a:lnTo>
                  <a:lnTo>
                    <a:pt x="781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075150" y="313749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86235" y="3232248"/>
              <a:ext cx="115137" cy="175492"/>
            </a:xfrm>
            <a:custGeom>
              <a:avLst/>
              <a:gdLst/>
              <a:ahLst/>
              <a:cxnLst/>
              <a:rect l="0" t="0" r="0" b="0"/>
              <a:pathLst>
                <a:path w="115137" h="175492">
                  <a:moveTo>
                    <a:pt x="99485" y="0"/>
                  </a:moveTo>
                  <a:lnTo>
                    <a:pt x="87884" y="135"/>
                  </a:lnTo>
                  <a:lnTo>
                    <a:pt x="78035" y="1415"/>
                  </a:lnTo>
                  <a:lnTo>
                    <a:pt x="69031" y="4012"/>
                  </a:lnTo>
                  <a:lnTo>
                    <a:pt x="60590" y="7905"/>
                  </a:lnTo>
                  <a:lnTo>
                    <a:pt x="52561" y="13186"/>
                  </a:lnTo>
                  <a:lnTo>
                    <a:pt x="44838" y="19772"/>
                  </a:lnTo>
                  <a:lnTo>
                    <a:pt x="37334" y="27445"/>
                  </a:lnTo>
                  <a:lnTo>
                    <a:pt x="29982" y="35956"/>
                  </a:lnTo>
                  <a:lnTo>
                    <a:pt x="22747" y="45087"/>
                  </a:lnTo>
                  <a:lnTo>
                    <a:pt x="15922" y="54826"/>
                  </a:lnTo>
                  <a:lnTo>
                    <a:pt x="10097" y="65348"/>
                  </a:lnTo>
                  <a:lnTo>
                    <a:pt x="5521" y="76681"/>
                  </a:lnTo>
                  <a:lnTo>
                    <a:pt x="2279" y="88564"/>
                  </a:lnTo>
                  <a:lnTo>
                    <a:pt x="470" y="100540"/>
                  </a:lnTo>
                  <a:lnTo>
                    <a:pt x="0" y="112331"/>
                  </a:lnTo>
                  <a:lnTo>
                    <a:pt x="803" y="123689"/>
                  </a:lnTo>
                  <a:lnTo>
                    <a:pt x="2929" y="134317"/>
                  </a:lnTo>
                  <a:lnTo>
                    <a:pt x="6286" y="144125"/>
                  </a:lnTo>
                  <a:lnTo>
                    <a:pt x="10826" y="153033"/>
                  </a:lnTo>
                  <a:lnTo>
                    <a:pt x="16622" y="160879"/>
                  </a:lnTo>
                  <a:lnTo>
                    <a:pt x="23594" y="167659"/>
                  </a:lnTo>
                  <a:lnTo>
                    <a:pt x="31546" y="172874"/>
                  </a:lnTo>
                  <a:lnTo>
                    <a:pt x="40256" y="175491"/>
                  </a:lnTo>
                  <a:lnTo>
                    <a:pt x="49515" y="175176"/>
                  </a:lnTo>
                  <a:lnTo>
                    <a:pt x="59004" y="172371"/>
                  </a:lnTo>
                  <a:lnTo>
                    <a:pt x="68293" y="167898"/>
                  </a:lnTo>
                  <a:lnTo>
                    <a:pt x="77162" y="162408"/>
                  </a:lnTo>
                  <a:lnTo>
                    <a:pt x="85424" y="156151"/>
                  </a:lnTo>
                  <a:lnTo>
                    <a:pt x="92825" y="149062"/>
                  </a:lnTo>
                  <a:lnTo>
                    <a:pt x="99318" y="141148"/>
                  </a:lnTo>
                  <a:lnTo>
                    <a:pt x="104849" y="132361"/>
                  </a:lnTo>
                  <a:lnTo>
                    <a:pt x="109273" y="122545"/>
                  </a:lnTo>
                  <a:lnTo>
                    <a:pt x="112613" y="111722"/>
                  </a:lnTo>
                  <a:lnTo>
                    <a:pt x="114705" y="100367"/>
                  </a:lnTo>
                  <a:lnTo>
                    <a:pt x="115136" y="89285"/>
                  </a:lnTo>
                  <a:lnTo>
                    <a:pt x="113841" y="78914"/>
                  </a:lnTo>
                  <a:lnTo>
                    <a:pt x="111345" y="69436"/>
                  </a:lnTo>
                  <a:lnTo>
                    <a:pt x="108346" y="59918"/>
                  </a:lnTo>
                  <a:lnTo>
                    <a:pt x="104580" y="48413"/>
                  </a:lnTo>
                  <a:lnTo>
                    <a:pt x="99485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48891" y="3213143"/>
              <a:ext cx="168457" cy="206399"/>
            </a:xfrm>
            <a:custGeom>
              <a:avLst/>
              <a:gdLst/>
              <a:ahLst/>
              <a:cxnLst/>
              <a:rect l="0" t="0" r="0" b="0"/>
              <a:pathLst>
                <a:path w="168457" h="206399">
                  <a:moveTo>
                    <a:pt x="0" y="50691"/>
                  </a:moveTo>
                  <a:lnTo>
                    <a:pt x="2934" y="59492"/>
                  </a:lnTo>
                  <a:lnTo>
                    <a:pt x="5717" y="67839"/>
                  </a:lnTo>
                  <a:lnTo>
                    <a:pt x="8616" y="76542"/>
                  </a:lnTo>
                  <a:lnTo>
                    <a:pt x="11655" y="85836"/>
                  </a:lnTo>
                  <a:lnTo>
                    <a:pt x="14820" y="95979"/>
                  </a:lnTo>
                  <a:lnTo>
                    <a:pt x="18080" y="107024"/>
                  </a:lnTo>
                  <a:lnTo>
                    <a:pt x="21245" y="118864"/>
                  </a:lnTo>
                  <a:lnTo>
                    <a:pt x="23989" y="131334"/>
                  </a:lnTo>
                  <a:lnTo>
                    <a:pt x="26164" y="144277"/>
                  </a:lnTo>
                  <a:lnTo>
                    <a:pt x="27793" y="157559"/>
                  </a:lnTo>
                  <a:lnTo>
                    <a:pt x="28969" y="171082"/>
                  </a:lnTo>
                  <a:lnTo>
                    <a:pt x="29786" y="184739"/>
                  </a:lnTo>
                  <a:lnTo>
                    <a:pt x="29923" y="197337"/>
                  </a:lnTo>
                  <a:lnTo>
                    <a:pt x="28806" y="205278"/>
                  </a:lnTo>
                  <a:lnTo>
                    <a:pt x="26900" y="206398"/>
                  </a:lnTo>
                  <a:lnTo>
                    <a:pt x="25174" y="202447"/>
                  </a:lnTo>
                  <a:lnTo>
                    <a:pt x="23883" y="194962"/>
                  </a:lnTo>
                  <a:lnTo>
                    <a:pt x="22973" y="184762"/>
                  </a:lnTo>
                  <a:lnTo>
                    <a:pt x="22348" y="172465"/>
                  </a:lnTo>
                  <a:lnTo>
                    <a:pt x="21925" y="158599"/>
                  </a:lnTo>
                  <a:lnTo>
                    <a:pt x="21639" y="143597"/>
                  </a:lnTo>
                  <a:lnTo>
                    <a:pt x="21451" y="127801"/>
                  </a:lnTo>
                  <a:lnTo>
                    <a:pt x="21495" y="111783"/>
                  </a:lnTo>
                  <a:lnTo>
                    <a:pt x="22056" y="96333"/>
                  </a:lnTo>
                  <a:lnTo>
                    <a:pt x="23256" y="81836"/>
                  </a:lnTo>
                  <a:lnTo>
                    <a:pt x="25216" y="68474"/>
                  </a:lnTo>
                  <a:lnTo>
                    <a:pt x="28135" y="56411"/>
                  </a:lnTo>
                  <a:lnTo>
                    <a:pt x="32028" y="45591"/>
                  </a:lnTo>
                  <a:lnTo>
                    <a:pt x="36759" y="35814"/>
                  </a:lnTo>
                  <a:lnTo>
                    <a:pt x="42153" y="26844"/>
                  </a:lnTo>
                  <a:lnTo>
                    <a:pt x="48042" y="18483"/>
                  </a:lnTo>
                  <a:lnTo>
                    <a:pt x="54454" y="11051"/>
                  </a:lnTo>
                  <a:lnTo>
                    <a:pt x="61588" y="5343"/>
                  </a:lnTo>
                  <a:lnTo>
                    <a:pt x="69494" y="1659"/>
                  </a:lnTo>
                  <a:lnTo>
                    <a:pt x="77923" y="0"/>
                  </a:lnTo>
                  <a:lnTo>
                    <a:pt x="86427" y="324"/>
                  </a:lnTo>
                  <a:lnTo>
                    <a:pt x="94738" y="2405"/>
                  </a:lnTo>
                  <a:lnTo>
                    <a:pt x="102776" y="6224"/>
                  </a:lnTo>
                  <a:lnTo>
                    <a:pt x="110554" y="12053"/>
                  </a:lnTo>
                  <a:lnTo>
                    <a:pt x="118113" y="19865"/>
                  </a:lnTo>
                  <a:lnTo>
                    <a:pt x="125342" y="29532"/>
                  </a:lnTo>
                  <a:lnTo>
                    <a:pt x="131977" y="40993"/>
                  </a:lnTo>
                  <a:lnTo>
                    <a:pt x="137921" y="54032"/>
                  </a:lnTo>
                  <a:lnTo>
                    <a:pt x="143064" y="68177"/>
                  </a:lnTo>
                  <a:lnTo>
                    <a:pt x="147222" y="82809"/>
                  </a:lnTo>
                  <a:lnTo>
                    <a:pt x="150392" y="97532"/>
                  </a:lnTo>
                  <a:lnTo>
                    <a:pt x="152877" y="112007"/>
                  </a:lnTo>
                  <a:lnTo>
                    <a:pt x="155169" y="125881"/>
                  </a:lnTo>
                  <a:lnTo>
                    <a:pt x="157563" y="139017"/>
                  </a:lnTo>
                  <a:lnTo>
                    <a:pt x="160015" y="151213"/>
                  </a:lnTo>
                  <a:lnTo>
                    <a:pt x="162466" y="163397"/>
                  </a:lnTo>
                  <a:lnTo>
                    <a:pt x="165138" y="177760"/>
                  </a:lnTo>
                  <a:lnTo>
                    <a:pt x="168456" y="198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22673" y="3199898"/>
              <a:ext cx="166971" cy="400269"/>
            </a:xfrm>
            <a:custGeom>
              <a:avLst/>
              <a:gdLst/>
              <a:ahLst/>
              <a:cxnLst/>
              <a:rect l="0" t="0" r="0" b="0"/>
              <a:pathLst>
                <a:path w="166971" h="400269">
                  <a:moveTo>
                    <a:pt x="0" y="106050"/>
                  </a:moveTo>
                  <a:lnTo>
                    <a:pt x="68" y="117718"/>
                  </a:lnTo>
                  <a:lnTo>
                    <a:pt x="708" y="128206"/>
                  </a:lnTo>
                  <a:lnTo>
                    <a:pt x="2004" y="138517"/>
                  </a:lnTo>
                  <a:lnTo>
                    <a:pt x="3864" y="149165"/>
                  </a:lnTo>
                  <a:lnTo>
                    <a:pt x="6180" y="160805"/>
                  </a:lnTo>
                  <a:lnTo>
                    <a:pt x="8847" y="173706"/>
                  </a:lnTo>
                  <a:lnTo>
                    <a:pt x="11771" y="187958"/>
                  </a:lnTo>
                  <a:lnTo>
                    <a:pt x="14878" y="203657"/>
                  </a:lnTo>
                  <a:lnTo>
                    <a:pt x="18113" y="220702"/>
                  </a:lnTo>
                  <a:lnTo>
                    <a:pt x="21437" y="238859"/>
                  </a:lnTo>
                  <a:lnTo>
                    <a:pt x="24821" y="257871"/>
                  </a:lnTo>
                  <a:lnTo>
                    <a:pt x="28243" y="277503"/>
                  </a:lnTo>
                  <a:lnTo>
                    <a:pt x="31522" y="297414"/>
                  </a:lnTo>
                  <a:lnTo>
                    <a:pt x="34346" y="317159"/>
                  </a:lnTo>
                  <a:lnTo>
                    <a:pt x="36582" y="336505"/>
                  </a:lnTo>
                  <a:lnTo>
                    <a:pt x="38422" y="355089"/>
                  </a:lnTo>
                  <a:lnTo>
                    <a:pt x="40272" y="372350"/>
                  </a:lnTo>
                  <a:lnTo>
                    <a:pt x="42343" y="388006"/>
                  </a:lnTo>
                  <a:lnTo>
                    <a:pt x="43747" y="398605"/>
                  </a:lnTo>
                  <a:lnTo>
                    <a:pt x="43428" y="400268"/>
                  </a:lnTo>
                  <a:lnTo>
                    <a:pt x="41912" y="395136"/>
                  </a:lnTo>
                  <a:lnTo>
                    <a:pt x="39678" y="385440"/>
                  </a:lnTo>
                  <a:lnTo>
                    <a:pt x="36999" y="372458"/>
                  </a:lnTo>
                  <a:lnTo>
                    <a:pt x="34037" y="357074"/>
                  </a:lnTo>
                  <a:lnTo>
                    <a:pt x="31058" y="340283"/>
                  </a:lnTo>
                  <a:lnTo>
                    <a:pt x="28433" y="323209"/>
                  </a:lnTo>
                  <a:lnTo>
                    <a:pt x="26330" y="306491"/>
                  </a:lnTo>
                  <a:lnTo>
                    <a:pt x="24578" y="290495"/>
                  </a:lnTo>
                  <a:lnTo>
                    <a:pt x="22785" y="275513"/>
                  </a:lnTo>
                  <a:lnTo>
                    <a:pt x="20729" y="261568"/>
                  </a:lnTo>
                  <a:lnTo>
                    <a:pt x="18517" y="248030"/>
                  </a:lnTo>
                  <a:lnTo>
                    <a:pt x="16484" y="233785"/>
                  </a:lnTo>
                  <a:lnTo>
                    <a:pt x="14819" y="218265"/>
                  </a:lnTo>
                  <a:lnTo>
                    <a:pt x="13549" y="201581"/>
                  </a:lnTo>
                  <a:lnTo>
                    <a:pt x="12622" y="184230"/>
                  </a:lnTo>
                  <a:lnTo>
                    <a:pt x="11963" y="166598"/>
                  </a:lnTo>
                  <a:lnTo>
                    <a:pt x="11503" y="149046"/>
                  </a:lnTo>
                  <a:lnTo>
                    <a:pt x="11189" y="131971"/>
                  </a:lnTo>
                  <a:lnTo>
                    <a:pt x="10979" y="115533"/>
                  </a:lnTo>
                  <a:lnTo>
                    <a:pt x="11005" y="99871"/>
                  </a:lnTo>
                  <a:lnTo>
                    <a:pt x="11555" y="85187"/>
                  </a:lnTo>
                  <a:lnTo>
                    <a:pt x="12747" y="71494"/>
                  </a:lnTo>
                  <a:lnTo>
                    <a:pt x="14701" y="58823"/>
                  </a:lnTo>
                  <a:lnTo>
                    <a:pt x="17615" y="47297"/>
                  </a:lnTo>
                  <a:lnTo>
                    <a:pt x="21514" y="36878"/>
                  </a:lnTo>
                  <a:lnTo>
                    <a:pt x="26590" y="27557"/>
                  </a:lnTo>
                  <a:lnTo>
                    <a:pt x="33278" y="19434"/>
                  </a:lnTo>
                  <a:lnTo>
                    <a:pt x="41664" y="12458"/>
                  </a:lnTo>
                  <a:lnTo>
                    <a:pt x="51380" y="6773"/>
                  </a:lnTo>
                  <a:lnTo>
                    <a:pt x="61811" y="2776"/>
                  </a:lnTo>
                  <a:lnTo>
                    <a:pt x="72523" y="537"/>
                  </a:lnTo>
                  <a:lnTo>
                    <a:pt x="83137" y="0"/>
                  </a:lnTo>
                  <a:lnTo>
                    <a:pt x="93256" y="1151"/>
                  </a:lnTo>
                  <a:lnTo>
                    <a:pt x="102723" y="3819"/>
                  </a:lnTo>
                  <a:lnTo>
                    <a:pt x="111571" y="7879"/>
                  </a:lnTo>
                  <a:lnTo>
                    <a:pt x="119907" y="13345"/>
                  </a:lnTo>
                  <a:lnTo>
                    <a:pt x="127854" y="20094"/>
                  </a:lnTo>
                  <a:lnTo>
                    <a:pt x="135516" y="27895"/>
                  </a:lnTo>
                  <a:lnTo>
                    <a:pt x="142975" y="36500"/>
                  </a:lnTo>
                  <a:lnTo>
                    <a:pt x="150279" y="45700"/>
                  </a:lnTo>
                  <a:lnTo>
                    <a:pt x="156982" y="55487"/>
                  </a:lnTo>
                  <a:lnTo>
                    <a:pt x="162192" y="66042"/>
                  </a:lnTo>
                  <a:lnTo>
                    <a:pt x="165539" y="77394"/>
                  </a:lnTo>
                  <a:lnTo>
                    <a:pt x="166970" y="89119"/>
                  </a:lnTo>
                  <a:lnTo>
                    <a:pt x="166492" y="100457"/>
                  </a:lnTo>
                  <a:lnTo>
                    <a:pt x="164317" y="111007"/>
                  </a:lnTo>
                  <a:lnTo>
                    <a:pt x="160773" y="120717"/>
                  </a:lnTo>
                  <a:lnTo>
                    <a:pt x="156196" y="129699"/>
                  </a:lnTo>
                  <a:lnTo>
                    <a:pt x="150861" y="138107"/>
                  </a:lnTo>
                  <a:lnTo>
                    <a:pt x="144824" y="145924"/>
                  </a:lnTo>
                  <a:lnTo>
                    <a:pt x="137941" y="152962"/>
                  </a:lnTo>
                  <a:lnTo>
                    <a:pt x="130196" y="159178"/>
                  </a:lnTo>
                  <a:lnTo>
                    <a:pt x="121536" y="164507"/>
                  </a:lnTo>
                  <a:lnTo>
                    <a:pt x="111811" y="168790"/>
                  </a:lnTo>
                  <a:lnTo>
                    <a:pt x="101062" y="172040"/>
                  </a:lnTo>
                  <a:lnTo>
                    <a:pt x="90054" y="174414"/>
                  </a:lnTo>
                  <a:lnTo>
                    <a:pt x="79106" y="176355"/>
                  </a:lnTo>
                  <a:lnTo>
                    <a:pt x="67260" y="178036"/>
                  </a:lnTo>
                  <a:lnTo>
                    <a:pt x="52643" y="179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12186" y="3148020"/>
              <a:ext cx="147400" cy="189102"/>
            </a:xfrm>
            <a:custGeom>
              <a:avLst/>
              <a:gdLst/>
              <a:ahLst/>
              <a:cxnLst/>
              <a:rect l="0" t="0" r="0" b="0"/>
              <a:pathLst>
                <a:path w="147400" h="189102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2" y="89018"/>
                  </a:lnTo>
                  <a:lnTo>
                    <a:pt x="11834" y="98139"/>
                  </a:lnTo>
                  <a:lnTo>
                    <a:pt x="15647" y="107634"/>
                  </a:lnTo>
                  <a:lnTo>
                    <a:pt x="20160" y="117426"/>
                  </a:lnTo>
                  <a:lnTo>
                    <a:pt x="25150" y="127440"/>
                  </a:lnTo>
                  <a:lnTo>
                    <a:pt x="30189" y="137614"/>
                  </a:lnTo>
                  <a:lnTo>
                    <a:pt x="35021" y="147900"/>
                  </a:lnTo>
                  <a:lnTo>
                    <a:pt x="39569" y="158264"/>
                  </a:lnTo>
                  <a:lnTo>
                    <a:pt x="43850" y="168682"/>
                  </a:lnTo>
                  <a:lnTo>
                    <a:pt x="47897" y="179065"/>
                  </a:lnTo>
                  <a:lnTo>
                    <a:pt x="51207" y="186917"/>
                  </a:lnTo>
                  <a:lnTo>
                    <a:pt x="52913" y="189101"/>
                  </a:lnTo>
                  <a:lnTo>
                    <a:pt x="52965" y="186584"/>
                  </a:lnTo>
                  <a:lnTo>
                    <a:pt x="51785" y="181005"/>
                  </a:lnTo>
                  <a:lnTo>
                    <a:pt x="49785" y="173379"/>
                  </a:lnTo>
                  <a:lnTo>
                    <a:pt x="47256" y="164133"/>
                  </a:lnTo>
                  <a:lnTo>
                    <a:pt x="44392" y="153576"/>
                  </a:lnTo>
                  <a:lnTo>
                    <a:pt x="41474" y="142010"/>
                  </a:lnTo>
                  <a:lnTo>
                    <a:pt x="38889" y="129695"/>
                  </a:lnTo>
                  <a:lnTo>
                    <a:pt x="36820" y="116847"/>
                  </a:lnTo>
                  <a:lnTo>
                    <a:pt x="35430" y="103791"/>
                  </a:lnTo>
                  <a:lnTo>
                    <a:pt x="34945" y="90949"/>
                  </a:lnTo>
                  <a:lnTo>
                    <a:pt x="35402" y="78535"/>
                  </a:lnTo>
                  <a:lnTo>
                    <a:pt x="36844" y="66571"/>
                  </a:lnTo>
                  <a:lnTo>
                    <a:pt x="39407" y="54997"/>
                  </a:lnTo>
                  <a:lnTo>
                    <a:pt x="43066" y="43741"/>
                  </a:lnTo>
                  <a:lnTo>
                    <a:pt x="47980" y="33214"/>
                  </a:lnTo>
                  <a:lnTo>
                    <a:pt x="54560" y="24276"/>
                  </a:lnTo>
                  <a:lnTo>
                    <a:pt x="62876" y="17265"/>
                  </a:lnTo>
                  <a:lnTo>
                    <a:pt x="72715" y="12049"/>
                  </a:lnTo>
                  <a:lnTo>
                    <a:pt x="83760" y="8299"/>
                  </a:lnTo>
                  <a:lnTo>
                    <a:pt x="95691" y="5665"/>
                  </a:lnTo>
                  <a:lnTo>
                    <a:pt x="107642" y="3838"/>
                  </a:lnTo>
                  <a:lnTo>
                    <a:pt x="119399" y="2389"/>
                  </a:lnTo>
                  <a:lnTo>
                    <a:pt x="131988" y="118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164957" y="3148020"/>
              <a:ext cx="111327" cy="187360"/>
            </a:xfrm>
            <a:custGeom>
              <a:avLst/>
              <a:gdLst/>
              <a:ahLst/>
              <a:cxnLst/>
              <a:rect l="0" t="0" r="0" b="0"/>
              <a:pathLst>
                <a:path w="111327" h="187360">
                  <a:moveTo>
                    <a:pt x="89385" y="10529"/>
                  </a:moveTo>
                  <a:lnTo>
                    <a:pt x="80584" y="16329"/>
                  </a:lnTo>
                  <a:lnTo>
                    <a:pt x="72237" y="21254"/>
                  </a:lnTo>
                  <a:lnTo>
                    <a:pt x="63543" y="25770"/>
                  </a:lnTo>
                  <a:lnTo>
                    <a:pt x="54595" y="30509"/>
                  </a:lnTo>
                  <a:lnTo>
                    <a:pt x="45748" y="36468"/>
                  </a:lnTo>
                  <a:lnTo>
                    <a:pt x="37214" y="44089"/>
                  </a:lnTo>
                  <a:lnTo>
                    <a:pt x="29198" y="53318"/>
                  </a:lnTo>
                  <a:lnTo>
                    <a:pt x="21969" y="63883"/>
                  </a:lnTo>
                  <a:lnTo>
                    <a:pt x="15597" y="75473"/>
                  </a:lnTo>
                  <a:lnTo>
                    <a:pt x="10149" y="87814"/>
                  </a:lnTo>
                  <a:lnTo>
                    <a:pt x="5781" y="100688"/>
                  </a:lnTo>
                  <a:lnTo>
                    <a:pt x="2479" y="113925"/>
                  </a:lnTo>
                  <a:lnTo>
                    <a:pt x="414" y="127082"/>
                  </a:lnTo>
                  <a:lnTo>
                    <a:pt x="0" y="139462"/>
                  </a:lnTo>
                  <a:lnTo>
                    <a:pt x="1321" y="150746"/>
                  </a:lnTo>
                  <a:lnTo>
                    <a:pt x="4325" y="160798"/>
                  </a:lnTo>
                  <a:lnTo>
                    <a:pt x="9008" y="169486"/>
                  </a:lnTo>
                  <a:lnTo>
                    <a:pt x="15200" y="176872"/>
                  </a:lnTo>
                  <a:lnTo>
                    <a:pt x="22780" y="182680"/>
                  </a:lnTo>
                  <a:lnTo>
                    <a:pt x="31762" y="186236"/>
                  </a:lnTo>
                  <a:lnTo>
                    <a:pt x="42016" y="187359"/>
                  </a:lnTo>
                  <a:lnTo>
                    <a:pt x="52983" y="185995"/>
                  </a:lnTo>
                  <a:lnTo>
                    <a:pt x="63804" y="181965"/>
                  </a:lnTo>
                  <a:lnTo>
                    <a:pt x="73999" y="175437"/>
                  </a:lnTo>
                  <a:lnTo>
                    <a:pt x="83300" y="166836"/>
                  </a:lnTo>
                  <a:lnTo>
                    <a:pt x="91474" y="156637"/>
                  </a:lnTo>
                  <a:lnTo>
                    <a:pt x="98517" y="145265"/>
                  </a:lnTo>
                  <a:lnTo>
                    <a:pt x="104264" y="133058"/>
                  </a:lnTo>
                  <a:lnTo>
                    <a:pt x="108310" y="120266"/>
                  </a:lnTo>
                  <a:lnTo>
                    <a:pt x="110589" y="107075"/>
                  </a:lnTo>
                  <a:lnTo>
                    <a:pt x="111326" y="93779"/>
                  </a:lnTo>
                  <a:lnTo>
                    <a:pt x="110841" y="80771"/>
                  </a:lnTo>
                  <a:lnTo>
                    <a:pt x="109440" y="68247"/>
                  </a:lnTo>
                  <a:lnTo>
                    <a:pt x="107214" y="56379"/>
                  </a:lnTo>
                  <a:lnTo>
                    <a:pt x="104050" y="45401"/>
                  </a:lnTo>
                  <a:lnTo>
                    <a:pt x="99966" y="35358"/>
                  </a:lnTo>
                  <a:lnTo>
                    <a:pt x="95210" y="26432"/>
                  </a:lnTo>
                  <a:lnTo>
                    <a:pt x="89613" y="18154"/>
                  </a:lnTo>
                  <a:lnTo>
                    <a:pt x="81567" y="9796"/>
                  </a:lnTo>
                  <a:lnTo>
                    <a:pt x="683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38570" y="2990093"/>
              <a:ext cx="152466" cy="360146"/>
            </a:xfrm>
            <a:custGeom>
              <a:avLst/>
              <a:gdLst/>
              <a:ahLst/>
              <a:cxnLst/>
              <a:rect l="0" t="0" r="0" b="0"/>
              <a:pathLst>
                <a:path w="152466" h="360146">
                  <a:moveTo>
                    <a:pt x="0" y="0"/>
                  </a:moveTo>
                  <a:lnTo>
                    <a:pt x="66" y="14736"/>
                  </a:lnTo>
                  <a:lnTo>
                    <a:pt x="706" y="29287"/>
                  </a:lnTo>
                  <a:lnTo>
                    <a:pt x="1999" y="45086"/>
                  </a:lnTo>
                  <a:lnTo>
                    <a:pt x="3686" y="62320"/>
                  </a:lnTo>
                  <a:lnTo>
                    <a:pt x="5355" y="81110"/>
                  </a:lnTo>
                  <a:lnTo>
                    <a:pt x="6773" y="101331"/>
                  </a:lnTo>
                  <a:lnTo>
                    <a:pt x="8044" y="122079"/>
                  </a:lnTo>
                  <a:lnTo>
                    <a:pt x="9502" y="141846"/>
                  </a:lnTo>
                  <a:lnTo>
                    <a:pt x="11329" y="159878"/>
                  </a:lnTo>
                  <a:lnTo>
                    <a:pt x="13387" y="176437"/>
                  </a:lnTo>
                  <a:lnTo>
                    <a:pt x="15316" y="192399"/>
                  </a:lnTo>
                  <a:lnTo>
                    <a:pt x="16915" y="208356"/>
                  </a:lnTo>
                  <a:lnTo>
                    <a:pt x="18310" y="224228"/>
                  </a:lnTo>
                  <a:lnTo>
                    <a:pt x="19854" y="239454"/>
                  </a:lnTo>
                  <a:lnTo>
                    <a:pt x="21740" y="253747"/>
                  </a:lnTo>
                  <a:lnTo>
                    <a:pt x="23837" y="267280"/>
                  </a:lnTo>
                  <a:lnTo>
                    <a:pt x="25791" y="280509"/>
                  </a:lnTo>
                  <a:lnTo>
                    <a:pt x="27399" y="293736"/>
                  </a:lnTo>
                  <a:lnTo>
                    <a:pt x="28460" y="306923"/>
                  </a:lnTo>
                  <a:lnTo>
                    <a:pt x="28716" y="319791"/>
                  </a:lnTo>
                  <a:lnTo>
                    <a:pt x="28093" y="332162"/>
                  </a:lnTo>
                  <a:lnTo>
                    <a:pt x="26296" y="342914"/>
                  </a:lnTo>
                  <a:lnTo>
                    <a:pt x="23252" y="348813"/>
                  </a:lnTo>
                  <a:lnTo>
                    <a:pt x="20279" y="348253"/>
                  </a:lnTo>
                  <a:lnTo>
                    <a:pt x="18651" y="343172"/>
                  </a:lnTo>
                  <a:lnTo>
                    <a:pt x="18461" y="335148"/>
                  </a:lnTo>
                  <a:lnTo>
                    <a:pt x="19405" y="325159"/>
                  </a:lnTo>
                  <a:lnTo>
                    <a:pt x="21166" y="313853"/>
                  </a:lnTo>
                  <a:lnTo>
                    <a:pt x="23660" y="301988"/>
                  </a:lnTo>
                  <a:lnTo>
                    <a:pt x="27018" y="290471"/>
                  </a:lnTo>
                  <a:lnTo>
                    <a:pt x="31251" y="279769"/>
                  </a:lnTo>
                  <a:lnTo>
                    <a:pt x="36572" y="270275"/>
                  </a:lnTo>
                  <a:lnTo>
                    <a:pt x="43433" y="262493"/>
                  </a:lnTo>
                  <a:lnTo>
                    <a:pt x="51939" y="256523"/>
                  </a:lnTo>
                  <a:lnTo>
                    <a:pt x="61738" y="252309"/>
                  </a:lnTo>
                  <a:lnTo>
                    <a:pt x="72225" y="249830"/>
                  </a:lnTo>
                  <a:lnTo>
                    <a:pt x="82974" y="248902"/>
                  </a:lnTo>
                  <a:lnTo>
                    <a:pt x="93612" y="249394"/>
                  </a:lnTo>
                  <a:lnTo>
                    <a:pt x="103749" y="251311"/>
                  </a:lnTo>
                  <a:lnTo>
                    <a:pt x="113224" y="254527"/>
                  </a:lnTo>
                  <a:lnTo>
                    <a:pt x="121907" y="258972"/>
                  </a:lnTo>
                  <a:lnTo>
                    <a:pt x="129600" y="264705"/>
                  </a:lnTo>
                  <a:lnTo>
                    <a:pt x="136291" y="271640"/>
                  </a:lnTo>
                  <a:lnTo>
                    <a:pt x="141958" y="279737"/>
                  </a:lnTo>
                  <a:lnTo>
                    <a:pt x="146473" y="289075"/>
                  </a:lnTo>
                  <a:lnTo>
                    <a:pt x="149873" y="299571"/>
                  </a:lnTo>
                  <a:lnTo>
                    <a:pt x="152007" y="310703"/>
                  </a:lnTo>
                  <a:lnTo>
                    <a:pt x="152465" y="321634"/>
                  </a:lnTo>
                  <a:lnTo>
                    <a:pt x="151170" y="331899"/>
                  </a:lnTo>
                  <a:lnTo>
                    <a:pt x="148011" y="341077"/>
                  </a:lnTo>
                  <a:lnTo>
                    <a:pt x="142693" y="348638"/>
                  </a:lnTo>
                  <a:lnTo>
                    <a:pt x="135267" y="354450"/>
                  </a:lnTo>
                  <a:lnTo>
                    <a:pt x="126214" y="358386"/>
                  </a:lnTo>
                  <a:lnTo>
                    <a:pt x="116236" y="360145"/>
                  </a:lnTo>
                  <a:lnTo>
                    <a:pt x="105832" y="359775"/>
                  </a:lnTo>
                  <a:lnTo>
                    <a:pt x="95426" y="357598"/>
                  </a:lnTo>
                  <a:lnTo>
                    <a:pt x="85446" y="354011"/>
                  </a:lnTo>
                  <a:lnTo>
                    <a:pt x="76076" y="349391"/>
                  </a:lnTo>
                  <a:lnTo>
                    <a:pt x="67407" y="344341"/>
                  </a:lnTo>
                  <a:lnTo>
                    <a:pt x="58586" y="339192"/>
                  </a:lnTo>
                  <a:lnTo>
                    <a:pt x="47722" y="333501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41287" y="2990093"/>
              <a:ext cx="173427" cy="413602"/>
            </a:xfrm>
            <a:custGeom>
              <a:avLst/>
              <a:gdLst/>
              <a:ahLst/>
              <a:cxnLst/>
              <a:rect l="0" t="0" r="0" b="0"/>
              <a:pathLst>
                <a:path w="173427" h="413602">
                  <a:moveTo>
                    <a:pt x="7853" y="0"/>
                  </a:moveTo>
                  <a:lnTo>
                    <a:pt x="7847" y="8665"/>
                  </a:lnTo>
                  <a:lnTo>
                    <a:pt x="7675" y="20667"/>
                  </a:lnTo>
                  <a:lnTo>
                    <a:pt x="7027" y="33548"/>
                  </a:lnTo>
                  <a:lnTo>
                    <a:pt x="5778" y="46323"/>
                  </a:lnTo>
                  <a:lnTo>
                    <a:pt x="4126" y="59348"/>
                  </a:lnTo>
                  <a:lnTo>
                    <a:pt x="2477" y="73830"/>
                  </a:lnTo>
                  <a:lnTo>
                    <a:pt x="1079" y="90337"/>
                  </a:lnTo>
                  <a:lnTo>
                    <a:pt x="159" y="108169"/>
                  </a:lnTo>
                  <a:lnTo>
                    <a:pt x="0" y="125771"/>
                  </a:lnTo>
                  <a:lnTo>
                    <a:pt x="670" y="142245"/>
                  </a:lnTo>
                  <a:lnTo>
                    <a:pt x="1918" y="157541"/>
                  </a:lnTo>
                  <a:lnTo>
                    <a:pt x="3287" y="172102"/>
                  </a:lnTo>
                  <a:lnTo>
                    <a:pt x="4499" y="186307"/>
                  </a:lnTo>
                  <a:lnTo>
                    <a:pt x="5462" y="200695"/>
                  </a:lnTo>
                  <a:lnTo>
                    <a:pt x="6182" y="215981"/>
                  </a:lnTo>
                  <a:lnTo>
                    <a:pt x="6705" y="232458"/>
                  </a:lnTo>
                  <a:lnTo>
                    <a:pt x="7243" y="249750"/>
                  </a:lnTo>
                  <a:lnTo>
                    <a:pt x="8144" y="267044"/>
                  </a:lnTo>
                  <a:lnTo>
                    <a:pt x="9571" y="283825"/>
                  </a:lnTo>
                  <a:lnTo>
                    <a:pt x="11528" y="298806"/>
                  </a:lnTo>
                  <a:lnTo>
                    <a:pt x="14383" y="309483"/>
                  </a:lnTo>
                  <a:lnTo>
                    <a:pt x="19035" y="314091"/>
                  </a:lnTo>
                  <a:lnTo>
                    <a:pt x="25211" y="313378"/>
                  </a:lnTo>
                  <a:lnTo>
                    <a:pt x="31821" y="310063"/>
                  </a:lnTo>
                  <a:lnTo>
                    <a:pt x="38899" y="305823"/>
                  </a:lnTo>
                  <a:lnTo>
                    <a:pt x="46631" y="301397"/>
                  </a:lnTo>
                  <a:lnTo>
                    <a:pt x="55030" y="297064"/>
                  </a:lnTo>
                  <a:lnTo>
                    <a:pt x="64004" y="292901"/>
                  </a:lnTo>
                  <a:lnTo>
                    <a:pt x="73429" y="288904"/>
                  </a:lnTo>
                  <a:lnTo>
                    <a:pt x="83188" y="285044"/>
                  </a:lnTo>
                  <a:lnTo>
                    <a:pt x="93187" y="281288"/>
                  </a:lnTo>
                  <a:lnTo>
                    <a:pt x="103354" y="277609"/>
                  </a:lnTo>
                  <a:lnTo>
                    <a:pt x="113638" y="273983"/>
                  </a:lnTo>
                  <a:lnTo>
                    <a:pt x="124001" y="270394"/>
                  </a:lnTo>
                  <a:lnTo>
                    <a:pt x="134410" y="266822"/>
                  </a:lnTo>
                  <a:lnTo>
                    <a:pt x="144518" y="262930"/>
                  </a:lnTo>
                  <a:lnTo>
                    <a:pt x="153701" y="258100"/>
                  </a:lnTo>
                  <a:lnTo>
                    <a:pt x="161676" y="252068"/>
                  </a:lnTo>
                  <a:lnTo>
                    <a:pt x="168013" y="244897"/>
                  </a:lnTo>
                  <a:lnTo>
                    <a:pt x="171988" y="236787"/>
                  </a:lnTo>
                  <a:lnTo>
                    <a:pt x="173426" y="227970"/>
                  </a:lnTo>
                  <a:lnTo>
                    <a:pt x="172288" y="218966"/>
                  </a:lnTo>
                  <a:lnTo>
                    <a:pt x="168417" y="210542"/>
                  </a:lnTo>
                  <a:lnTo>
                    <a:pt x="162000" y="203078"/>
                  </a:lnTo>
                  <a:lnTo>
                    <a:pt x="153474" y="196918"/>
                  </a:lnTo>
                  <a:lnTo>
                    <a:pt x="143327" y="192530"/>
                  </a:lnTo>
                  <a:lnTo>
                    <a:pt x="131999" y="189993"/>
                  </a:lnTo>
                  <a:lnTo>
                    <a:pt x="120160" y="189237"/>
                  </a:lnTo>
                  <a:lnTo>
                    <a:pt x="108681" y="190234"/>
                  </a:lnTo>
                  <a:lnTo>
                    <a:pt x="98002" y="192799"/>
                  </a:lnTo>
                  <a:lnTo>
                    <a:pt x="88191" y="196958"/>
                  </a:lnTo>
                  <a:lnTo>
                    <a:pt x="79134" y="203023"/>
                  </a:lnTo>
                  <a:lnTo>
                    <a:pt x="70676" y="210990"/>
                  </a:lnTo>
                  <a:lnTo>
                    <a:pt x="62994" y="220594"/>
                  </a:lnTo>
                  <a:lnTo>
                    <a:pt x="56577" y="231481"/>
                  </a:lnTo>
                  <a:lnTo>
                    <a:pt x="51591" y="243322"/>
                  </a:lnTo>
                  <a:lnTo>
                    <a:pt x="47902" y="255847"/>
                  </a:lnTo>
                  <a:lnTo>
                    <a:pt x="45260" y="268853"/>
                  </a:lnTo>
                  <a:lnTo>
                    <a:pt x="43409" y="282192"/>
                  </a:lnTo>
                  <a:lnTo>
                    <a:pt x="42128" y="295758"/>
                  </a:lnTo>
                  <a:lnTo>
                    <a:pt x="41253" y="309479"/>
                  </a:lnTo>
                  <a:lnTo>
                    <a:pt x="40668" y="323295"/>
                  </a:lnTo>
                  <a:lnTo>
                    <a:pt x="40612" y="336844"/>
                  </a:lnTo>
                  <a:lnTo>
                    <a:pt x="41637" y="349490"/>
                  </a:lnTo>
                  <a:lnTo>
                    <a:pt x="43962" y="360958"/>
                  </a:lnTo>
                  <a:lnTo>
                    <a:pt x="47492" y="371302"/>
                  </a:lnTo>
                  <a:lnTo>
                    <a:pt x="52003" y="380719"/>
                  </a:lnTo>
                  <a:lnTo>
                    <a:pt x="57270" y="389417"/>
                  </a:lnTo>
                  <a:lnTo>
                    <a:pt x="63416" y="397260"/>
                  </a:lnTo>
                  <a:lnTo>
                    <a:pt x="70897" y="403784"/>
                  </a:lnTo>
                  <a:lnTo>
                    <a:pt x="79847" y="408832"/>
                  </a:lnTo>
                  <a:lnTo>
                    <a:pt x="89788" y="412224"/>
                  </a:lnTo>
                  <a:lnTo>
                    <a:pt x="99845" y="413601"/>
                  </a:lnTo>
                  <a:lnTo>
                    <a:pt x="109496" y="412973"/>
                  </a:lnTo>
                  <a:lnTo>
                    <a:pt x="118672" y="410745"/>
                  </a:lnTo>
                  <a:lnTo>
                    <a:pt x="128690" y="407218"/>
                  </a:lnTo>
                  <a:lnTo>
                    <a:pt x="142660" y="400965"/>
                  </a:lnTo>
                  <a:lnTo>
                    <a:pt x="16578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740771" y="3204161"/>
              <a:ext cx="208453" cy="343943"/>
            </a:xfrm>
            <a:custGeom>
              <a:avLst/>
              <a:gdLst/>
              <a:ahLst/>
              <a:cxnLst/>
              <a:rect l="0" t="0" r="0" b="0"/>
              <a:pathLst>
                <a:path w="208453" h="343943">
                  <a:moveTo>
                    <a:pt x="8410" y="70201"/>
                  </a:moveTo>
                  <a:lnTo>
                    <a:pt x="5543" y="79137"/>
                  </a:lnTo>
                  <a:lnTo>
                    <a:pt x="3402" y="88763"/>
                  </a:lnTo>
                  <a:lnTo>
                    <a:pt x="1803" y="100051"/>
                  </a:lnTo>
                  <a:lnTo>
                    <a:pt x="795" y="112719"/>
                  </a:lnTo>
                  <a:lnTo>
                    <a:pt x="596" y="126198"/>
                  </a:lnTo>
                  <a:lnTo>
                    <a:pt x="1238" y="140039"/>
                  </a:lnTo>
                  <a:lnTo>
                    <a:pt x="2162" y="152889"/>
                  </a:lnTo>
                  <a:lnTo>
                    <a:pt x="2296" y="161081"/>
                  </a:lnTo>
                  <a:lnTo>
                    <a:pt x="1530" y="162397"/>
                  </a:lnTo>
                  <a:lnTo>
                    <a:pt x="607" y="158577"/>
                  </a:lnTo>
                  <a:lnTo>
                    <a:pt x="0" y="151171"/>
                  </a:lnTo>
                  <a:lnTo>
                    <a:pt x="60" y="141020"/>
                  </a:lnTo>
                  <a:lnTo>
                    <a:pt x="900" y="128780"/>
                  </a:lnTo>
                  <a:lnTo>
                    <a:pt x="2774" y="115970"/>
                  </a:lnTo>
                  <a:lnTo>
                    <a:pt x="6163" y="104870"/>
                  </a:lnTo>
                  <a:lnTo>
                    <a:pt x="11181" y="96605"/>
                  </a:lnTo>
                  <a:lnTo>
                    <a:pt x="17483" y="91718"/>
                  </a:lnTo>
                  <a:lnTo>
                    <a:pt x="24469" y="90698"/>
                  </a:lnTo>
                  <a:lnTo>
                    <a:pt x="31718" y="93360"/>
                  </a:lnTo>
                  <a:lnTo>
                    <a:pt x="39024" y="98126"/>
                  </a:lnTo>
                  <a:lnTo>
                    <a:pt x="46301" y="102448"/>
                  </a:lnTo>
                  <a:lnTo>
                    <a:pt x="53520" y="104903"/>
                  </a:lnTo>
                  <a:lnTo>
                    <a:pt x="60520" y="104687"/>
                  </a:lnTo>
                  <a:lnTo>
                    <a:pt x="67001" y="101106"/>
                  </a:lnTo>
                  <a:lnTo>
                    <a:pt x="72844" y="94170"/>
                  </a:lnTo>
                  <a:lnTo>
                    <a:pt x="78091" y="84529"/>
                  </a:lnTo>
                  <a:lnTo>
                    <a:pt x="82850" y="73117"/>
                  </a:lnTo>
                  <a:lnTo>
                    <a:pt x="87244" y="60650"/>
                  </a:lnTo>
                  <a:lnTo>
                    <a:pt x="91534" y="47730"/>
                  </a:lnTo>
                  <a:lnTo>
                    <a:pt x="96108" y="34921"/>
                  </a:lnTo>
                  <a:lnTo>
                    <a:pt x="101155" y="22525"/>
                  </a:lnTo>
                  <a:lnTo>
                    <a:pt x="106681" y="11578"/>
                  </a:lnTo>
                  <a:lnTo>
                    <a:pt x="112616" y="3873"/>
                  </a:lnTo>
                  <a:lnTo>
                    <a:pt x="118868" y="105"/>
                  </a:lnTo>
                  <a:lnTo>
                    <a:pt x="125353" y="0"/>
                  </a:lnTo>
                  <a:lnTo>
                    <a:pt x="132006" y="2886"/>
                  </a:lnTo>
                  <a:lnTo>
                    <a:pt x="138772" y="8053"/>
                  </a:lnTo>
                  <a:lnTo>
                    <a:pt x="145449" y="15212"/>
                  </a:lnTo>
                  <a:lnTo>
                    <a:pt x="151706" y="24493"/>
                  </a:lnTo>
                  <a:lnTo>
                    <a:pt x="157391" y="35799"/>
                  </a:lnTo>
                  <a:lnTo>
                    <a:pt x="162359" y="48810"/>
                  </a:lnTo>
                  <a:lnTo>
                    <a:pt x="166399" y="63144"/>
                  </a:lnTo>
                  <a:lnTo>
                    <a:pt x="169491" y="78461"/>
                  </a:lnTo>
                  <a:lnTo>
                    <a:pt x="171924" y="94644"/>
                  </a:lnTo>
                  <a:lnTo>
                    <a:pt x="174179" y="111793"/>
                  </a:lnTo>
                  <a:lnTo>
                    <a:pt x="176554" y="129884"/>
                  </a:lnTo>
                  <a:lnTo>
                    <a:pt x="179153" y="148778"/>
                  </a:lnTo>
                  <a:lnTo>
                    <a:pt x="181977" y="168301"/>
                  </a:lnTo>
                  <a:lnTo>
                    <a:pt x="184985" y="188279"/>
                  </a:lnTo>
                  <a:lnTo>
                    <a:pt x="187973" y="208255"/>
                  </a:lnTo>
                  <a:lnTo>
                    <a:pt x="190590" y="227513"/>
                  </a:lnTo>
                  <a:lnTo>
                    <a:pt x="192686" y="245719"/>
                  </a:lnTo>
                  <a:lnTo>
                    <a:pt x="194430" y="262723"/>
                  </a:lnTo>
                  <a:lnTo>
                    <a:pt x="196214" y="278384"/>
                  </a:lnTo>
                  <a:lnTo>
                    <a:pt x="198263" y="292759"/>
                  </a:lnTo>
                  <a:lnTo>
                    <a:pt x="200482" y="305608"/>
                  </a:lnTo>
                  <a:lnTo>
                    <a:pt x="202752" y="317567"/>
                  </a:lnTo>
                  <a:lnTo>
                    <a:pt x="205276" y="329689"/>
                  </a:lnTo>
                  <a:lnTo>
                    <a:pt x="208452" y="343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65036" y="34744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032000" y="3964493"/>
            <a:ext cx="2642654" cy="825974"/>
            <a:chOff x="2032000" y="3964493"/>
            <a:chExt cx="2642654" cy="825974"/>
          </a:xfrm>
        </p:grpSpPr>
        <p:sp>
          <p:nvSpPr>
            <p:cNvPr id="135" name="Freeform 134"/>
            <p:cNvSpPr/>
            <p:nvPr/>
          </p:nvSpPr>
          <p:spPr>
            <a:xfrm>
              <a:off x="2105699" y="3964493"/>
              <a:ext cx="254489" cy="314690"/>
            </a:xfrm>
            <a:custGeom>
              <a:avLst/>
              <a:gdLst/>
              <a:ahLst/>
              <a:cxnLst/>
              <a:rect l="0" t="0" r="0" b="0"/>
              <a:pathLst>
                <a:path w="254489" h="314690">
                  <a:moveTo>
                    <a:pt x="0" y="67921"/>
                  </a:moveTo>
                  <a:lnTo>
                    <a:pt x="3001" y="59187"/>
                  </a:lnTo>
                  <a:lnTo>
                    <a:pt x="6423" y="51481"/>
                  </a:lnTo>
                  <a:lnTo>
                    <a:pt x="10624" y="44078"/>
                  </a:lnTo>
                  <a:lnTo>
                    <a:pt x="15697" y="36817"/>
                  </a:lnTo>
                  <a:lnTo>
                    <a:pt x="21827" y="29638"/>
                  </a:lnTo>
                  <a:lnTo>
                    <a:pt x="29015" y="22522"/>
                  </a:lnTo>
                  <a:lnTo>
                    <a:pt x="37275" y="15778"/>
                  </a:lnTo>
                  <a:lnTo>
                    <a:pt x="46718" y="10008"/>
                  </a:lnTo>
                  <a:lnTo>
                    <a:pt x="57292" y="5468"/>
                  </a:lnTo>
                  <a:lnTo>
                    <a:pt x="68814" y="2251"/>
                  </a:lnTo>
                  <a:lnTo>
                    <a:pt x="81072" y="459"/>
                  </a:lnTo>
                  <a:lnTo>
                    <a:pt x="93863" y="0"/>
                  </a:lnTo>
                  <a:lnTo>
                    <a:pt x="106705" y="810"/>
                  </a:lnTo>
                  <a:lnTo>
                    <a:pt x="118867" y="2941"/>
                  </a:lnTo>
                  <a:lnTo>
                    <a:pt x="130001" y="6305"/>
                  </a:lnTo>
                  <a:lnTo>
                    <a:pt x="139951" y="11020"/>
                  </a:lnTo>
                  <a:lnTo>
                    <a:pt x="148569" y="17466"/>
                  </a:lnTo>
                  <a:lnTo>
                    <a:pt x="155914" y="25693"/>
                  </a:lnTo>
                  <a:lnTo>
                    <a:pt x="161864" y="35472"/>
                  </a:lnTo>
                  <a:lnTo>
                    <a:pt x="166047" y="46478"/>
                  </a:lnTo>
                  <a:lnTo>
                    <a:pt x="168413" y="58389"/>
                  </a:lnTo>
                  <a:lnTo>
                    <a:pt x="169039" y="70623"/>
                  </a:lnTo>
                  <a:lnTo>
                    <a:pt x="167947" y="82367"/>
                  </a:lnTo>
                  <a:lnTo>
                    <a:pt x="165324" y="93224"/>
                  </a:lnTo>
                  <a:lnTo>
                    <a:pt x="161464" y="103155"/>
                  </a:lnTo>
                  <a:lnTo>
                    <a:pt x="156665" y="112293"/>
                  </a:lnTo>
                  <a:lnTo>
                    <a:pt x="151237" y="120779"/>
                  </a:lnTo>
                  <a:lnTo>
                    <a:pt x="147335" y="127611"/>
                  </a:lnTo>
                  <a:lnTo>
                    <a:pt x="147484" y="131755"/>
                  </a:lnTo>
                  <a:lnTo>
                    <a:pt x="150995" y="134346"/>
                  </a:lnTo>
                  <a:lnTo>
                    <a:pt x="156825" y="136620"/>
                  </a:lnTo>
                  <a:lnTo>
                    <a:pt x="164215" y="139418"/>
                  </a:lnTo>
                  <a:lnTo>
                    <a:pt x="172649" y="143061"/>
                  </a:lnTo>
                  <a:lnTo>
                    <a:pt x="181781" y="147543"/>
                  </a:lnTo>
                  <a:lnTo>
                    <a:pt x="191378" y="152728"/>
                  </a:lnTo>
                  <a:lnTo>
                    <a:pt x="201276" y="158458"/>
                  </a:lnTo>
                  <a:lnTo>
                    <a:pt x="211044" y="164752"/>
                  </a:lnTo>
                  <a:lnTo>
                    <a:pt x="220000" y="171804"/>
                  </a:lnTo>
                  <a:lnTo>
                    <a:pt x="227838" y="179657"/>
                  </a:lnTo>
                  <a:lnTo>
                    <a:pt x="234592" y="188218"/>
                  </a:lnTo>
                  <a:lnTo>
                    <a:pt x="240446" y="197342"/>
                  </a:lnTo>
                  <a:lnTo>
                    <a:pt x="245599" y="206889"/>
                  </a:lnTo>
                  <a:lnTo>
                    <a:pt x="249909" y="216740"/>
                  </a:lnTo>
                  <a:lnTo>
                    <a:pt x="252907" y="226806"/>
                  </a:lnTo>
                  <a:lnTo>
                    <a:pt x="254440" y="237017"/>
                  </a:lnTo>
                  <a:lnTo>
                    <a:pt x="254488" y="247160"/>
                  </a:lnTo>
                  <a:lnTo>
                    <a:pt x="252999" y="256897"/>
                  </a:lnTo>
                  <a:lnTo>
                    <a:pt x="250103" y="266077"/>
                  </a:lnTo>
                  <a:lnTo>
                    <a:pt x="245887" y="274716"/>
                  </a:lnTo>
                  <a:lnTo>
                    <a:pt x="240316" y="282905"/>
                  </a:lnTo>
                  <a:lnTo>
                    <a:pt x="233484" y="290740"/>
                  </a:lnTo>
                  <a:lnTo>
                    <a:pt x="225117" y="297985"/>
                  </a:lnTo>
                  <a:lnTo>
                    <a:pt x="214535" y="304099"/>
                  </a:lnTo>
                  <a:lnTo>
                    <a:pt x="201568" y="308874"/>
                  </a:lnTo>
                  <a:lnTo>
                    <a:pt x="186808" y="312250"/>
                  </a:lnTo>
                  <a:lnTo>
                    <a:pt x="171300" y="314149"/>
                  </a:lnTo>
                  <a:lnTo>
                    <a:pt x="155724" y="314689"/>
                  </a:lnTo>
                  <a:lnTo>
                    <a:pt x="140371" y="314274"/>
                  </a:lnTo>
                  <a:lnTo>
                    <a:pt x="125310" y="313473"/>
                  </a:lnTo>
                  <a:lnTo>
                    <a:pt x="110522" y="312640"/>
                  </a:lnTo>
                  <a:lnTo>
                    <a:pt x="96117" y="311764"/>
                  </a:lnTo>
                  <a:lnTo>
                    <a:pt x="82350" y="310569"/>
                  </a:lnTo>
                  <a:lnTo>
                    <a:pt x="69310" y="308919"/>
                  </a:lnTo>
                  <a:lnTo>
                    <a:pt x="56994" y="306969"/>
                  </a:lnTo>
                  <a:lnTo>
                    <a:pt x="43978" y="304911"/>
                  </a:lnTo>
                  <a:lnTo>
                    <a:pt x="26883" y="302558"/>
                  </a:lnTo>
                  <a:lnTo>
                    <a:pt x="0" y="299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032000" y="4348269"/>
              <a:ext cx="421140" cy="52643"/>
            </a:xfrm>
            <a:custGeom>
              <a:avLst/>
              <a:gdLst/>
              <a:ahLst/>
              <a:cxnLst/>
              <a:rect l="0" t="0" r="0" b="0"/>
              <a:pathLst>
                <a:path w="421140" h="52643">
                  <a:moveTo>
                    <a:pt x="421139" y="0"/>
                  </a:moveTo>
                  <a:lnTo>
                    <a:pt x="409337" y="2866"/>
                  </a:lnTo>
                  <a:lnTo>
                    <a:pt x="397569" y="5009"/>
                  </a:lnTo>
                  <a:lnTo>
                    <a:pt x="384674" y="6616"/>
                  </a:lnTo>
                  <a:lnTo>
                    <a:pt x="370652" y="7970"/>
                  </a:lnTo>
                  <a:lnTo>
                    <a:pt x="355676" y="9466"/>
                  </a:lnTo>
                  <a:lnTo>
                    <a:pt x="339958" y="11313"/>
                  </a:lnTo>
                  <a:lnTo>
                    <a:pt x="323856" y="13379"/>
                  </a:lnTo>
                  <a:lnTo>
                    <a:pt x="307831" y="15312"/>
                  </a:lnTo>
                  <a:lnTo>
                    <a:pt x="292125" y="16913"/>
                  </a:lnTo>
                  <a:lnTo>
                    <a:pt x="276462" y="18310"/>
                  </a:lnTo>
                  <a:lnTo>
                    <a:pt x="260187" y="19854"/>
                  </a:lnTo>
                  <a:lnTo>
                    <a:pt x="242982" y="21740"/>
                  </a:lnTo>
                  <a:lnTo>
                    <a:pt x="225171" y="23837"/>
                  </a:lnTo>
                  <a:lnTo>
                    <a:pt x="207514" y="25792"/>
                  </a:lnTo>
                  <a:lnTo>
                    <a:pt x="190441" y="27408"/>
                  </a:lnTo>
                  <a:lnTo>
                    <a:pt x="173722" y="28815"/>
                  </a:lnTo>
                  <a:lnTo>
                    <a:pt x="156671" y="30367"/>
                  </a:lnTo>
                  <a:lnTo>
                    <a:pt x="138916" y="32263"/>
                  </a:lnTo>
                  <a:lnTo>
                    <a:pt x="120890" y="34536"/>
                  </a:lnTo>
                  <a:lnTo>
                    <a:pt x="103614" y="37142"/>
                  </a:lnTo>
                  <a:lnTo>
                    <a:pt x="87622" y="40003"/>
                  </a:lnTo>
                  <a:lnTo>
                    <a:pt x="72818" y="42903"/>
                  </a:lnTo>
                  <a:lnTo>
                    <a:pt x="56970" y="45769"/>
                  </a:lnTo>
                  <a:lnTo>
                    <a:pt x="35339" y="488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79399" y="4527253"/>
              <a:ext cx="52643" cy="263214"/>
            </a:xfrm>
            <a:custGeom>
              <a:avLst/>
              <a:gdLst/>
              <a:ahLst/>
              <a:cxnLst/>
              <a:rect l="0" t="0" r="0" b="0"/>
              <a:pathLst>
                <a:path w="52643" h="263214">
                  <a:moveTo>
                    <a:pt x="0" y="0"/>
                  </a:moveTo>
                  <a:lnTo>
                    <a:pt x="5800" y="8802"/>
                  </a:lnTo>
                  <a:lnTo>
                    <a:pt x="10724" y="17149"/>
                  </a:lnTo>
                  <a:lnTo>
                    <a:pt x="15227" y="25857"/>
                  </a:lnTo>
                  <a:lnTo>
                    <a:pt x="19448" y="35323"/>
                  </a:lnTo>
                  <a:lnTo>
                    <a:pt x="23461" y="46115"/>
                  </a:lnTo>
                  <a:lnTo>
                    <a:pt x="27318" y="58418"/>
                  </a:lnTo>
                  <a:lnTo>
                    <a:pt x="30898" y="72256"/>
                  </a:lnTo>
                  <a:lnTo>
                    <a:pt x="33925" y="87671"/>
                  </a:lnTo>
                  <a:lnTo>
                    <a:pt x="36294" y="104513"/>
                  </a:lnTo>
                  <a:lnTo>
                    <a:pt x="38054" y="122194"/>
                  </a:lnTo>
                  <a:lnTo>
                    <a:pt x="39318" y="139821"/>
                  </a:lnTo>
                  <a:lnTo>
                    <a:pt x="40211" y="156888"/>
                  </a:lnTo>
                  <a:lnTo>
                    <a:pt x="40998" y="173107"/>
                  </a:lnTo>
                  <a:lnTo>
                    <a:pt x="42066" y="188233"/>
                  </a:lnTo>
                  <a:lnTo>
                    <a:pt x="43600" y="202250"/>
                  </a:lnTo>
                  <a:lnTo>
                    <a:pt x="45455" y="215055"/>
                  </a:lnTo>
                  <a:lnTo>
                    <a:pt x="47433" y="227724"/>
                  </a:lnTo>
                  <a:lnTo>
                    <a:pt x="49711" y="242488"/>
                  </a:lnTo>
                  <a:lnTo>
                    <a:pt x="5264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37326" y="4485140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4" y="34457"/>
                  </a:lnTo>
                  <a:lnTo>
                    <a:pt x="177" y="46445"/>
                  </a:lnTo>
                  <a:lnTo>
                    <a:pt x="826" y="58457"/>
                  </a:lnTo>
                  <a:lnTo>
                    <a:pt x="2074" y="70274"/>
                  </a:lnTo>
                  <a:lnTo>
                    <a:pt x="3727" y="82319"/>
                  </a:lnTo>
                  <a:lnTo>
                    <a:pt x="5375" y="95533"/>
                  </a:lnTo>
                  <a:lnTo>
                    <a:pt x="6778" y="110347"/>
                  </a:lnTo>
                  <a:lnTo>
                    <a:pt x="7871" y="126551"/>
                  </a:lnTo>
                  <a:lnTo>
                    <a:pt x="8679" y="143578"/>
                  </a:lnTo>
                  <a:lnTo>
                    <a:pt x="9262" y="160993"/>
                  </a:lnTo>
                  <a:lnTo>
                    <a:pt x="9839" y="178397"/>
                  </a:lnTo>
                  <a:lnTo>
                    <a:pt x="10767" y="195375"/>
                  </a:lnTo>
                  <a:lnTo>
                    <a:pt x="12207" y="211747"/>
                  </a:lnTo>
                  <a:lnTo>
                    <a:pt x="13998" y="227504"/>
                  </a:lnTo>
                  <a:lnTo>
                    <a:pt x="15927" y="244567"/>
                  </a:lnTo>
                  <a:lnTo>
                    <a:pt x="18165" y="26778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737409" y="4274570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6125" y="10528"/>
                  </a:lnTo>
                  <a:lnTo>
                    <a:pt x="134356" y="10528"/>
                  </a:lnTo>
                  <a:lnTo>
                    <a:pt x="121466" y="10524"/>
                  </a:lnTo>
                  <a:lnTo>
                    <a:pt x="107618" y="10351"/>
                  </a:lnTo>
                  <a:lnTo>
                    <a:pt x="93290" y="9702"/>
                  </a:lnTo>
                  <a:lnTo>
                    <a:pt x="78829" y="8454"/>
                  </a:lnTo>
                  <a:lnTo>
                    <a:pt x="64617" y="6793"/>
                  </a:lnTo>
                  <a:lnTo>
                    <a:pt x="49532" y="4966"/>
                  </a:lnTo>
                  <a:lnTo>
                    <a:pt x="30017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758466" y="4350982"/>
              <a:ext cx="136871" cy="7817"/>
            </a:xfrm>
            <a:custGeom>
              <a:avLst/>
              <a:gdLst/>
              <a:ahLst/>
              <a:cxnLst/>
              <a:rect l="0" t="0" r="0" b="0"/>
              <a:pathLst>
                <a:path w="136871" h="7817">
                  <a:moveTo>
                    <a:pt x="136870" y="7816"/>
                  </a:moveTo>
                  <a:lnTo>
                    <a:pt x="125135" y="4949"/>
                  </a:lnTo>
                  <a:lnTo>
                    <a:pt x="114006" y="2806"/>
                  </a:lnTo>
                  <a:lnTo>
                    <a:pt x="102408" y="1208"/>
                  </a:lnTo>
                  <a:lnTo>
                    <a:pt x="90247" y="200"/>
                  </a:lnTo>
                  <a:lnTo>
                    <a:pt x="77587" y="0"/>
                  </a:lnTo>
                  <a:lnTo>
                    <a:pt x="64545" y="651"/>
                  </a:lnTo>
                  <a:lnTo>
                    <a:pt x="51635" y="1898"/>
                  </a:lnTo>
                  <a:lnTo>
                    <a:pt x="38382" y="3394"/>
                  </a:lnTo>
                  <a:lnTo>
                    <a:pt x="22506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200663" y="4063169"/>
              <a:ext cx="365286" cy="622013"/>
            </a:xfrm>
            <a:custGeom>
              <a:avLst/>
              <a:gdLst/>
              <a:ahLst/>
              <a:cxnLst/>
              <a:rect l="0" t="0" r="0" b="0"/>
              <a:pathLst>
                <a:path w="365286" h="622013">
                  <a:moveTo>
                    <a:pt x="94756" y="64002"/>
                  </a:moveTo>
                  <a:lnTo>
                    <a:pt x="89141" y="71699"/>
                  </a:lnTo>
                  <a:lnTo>
                    <a:pt x="86201" y="71274"/>
                  </a:lnTo>
                  <a:lnTo>
                    <a:pt x="86003" y="65941"/>
                  </a:lnTo>
                  <a:lnTo>
                    <a:pt x="87966" y="58446"/>
                  </a:lnTo>
                  <a:lnTo>
                    <a:pt x="91503" y="49994"/>
                  </a:lnTo>
                  <a:lnTo>
                    <a:pt x="96147" y="41350"/>
                  </a:lnTo>
                  <a:lnTo>
                    <a:pt x="101562" y="32893"/>
                  </a:lnTo>
                  <a:lnTo>
                    <a:pt x="107668" y="24902"/>
                  </a:lnTo>
                  <a:lnTo>
                    <a:pt x="114606" y="17675"/>
                  </a:lnTo>
                  <a:lnTo>
                    <a:pt x="122394" y="11303"/>
                  </a:lnTo>
                  <a:lnTo>
                    <a:pt x="131084" y="6021"/>
                  </a:lnTo>
                  <a:lnTo>
                    <a:pt x="140828" y="2296"/>
                  </a:lnTo>
                  <a:lnTo>
                    <a:pt x="151605" y="243"/>
                  </a:lnTo>
                  <a:lnTo>
                    <a:pt x="163097" y="0"/>
                  </a:lnTo>
                  <a:lnTo>
                    <a:pt x="174804" y="1880"/>
                  </a:lnTo>
                  <a:lnTo>
                    <a:pt x="186412" y="5846"/>
                  </a:lnTo>
                  <a:lnTo>
                    <a:pt x="197645" y="11422"/>
                  </a:lnTo>
                  <a:lnTo>
                    <a:pt x="208188" y="17912"/>
                  </a:lnTo>
                  <a:lnTo>
                    <a:pt x="217935" y="24836"/>
                  </a:lnTo>
                  <a:lnTo>
                    <a:pt x="226632" y="32260"/>
                  </a:lnTo>
                  <a:lnTo>
                    <a:pt x="233803" y="40681"/>
                  </a:lnTo>
                  <a:lnTo>
                    <a:pt x="239327" y="50310"/>
                  </a:lnTo>
                  <a:lnTo>
                    <a:pt x="243223" y="61065"/>
                  </a:lnTo>
                  <a:lnTo>
                    <a:pt x="245481" y="72742"/>
                  </a:lnTo>
                  <a:lnTo>
                    <a:pt x="246260" y="85115"/>
                  </a:lnTo>
                  <a:lnTo>
                    <a:pt x="245837" y="97831"/>
                  </a:lnTo>
                  <a:lnTo>
                    <a:pt x="244499" y="110434"/>
                  </a:lnTo>
                  <a:lnTo>
                    <a:pt x="242488" y="122679"/>
                  </a:lnTo>
                  <a:lnTo>
                    <a:pt x="239837" y="134357"/>
                  </a:lnTo>
                  <a:lnTo>
                    <a:pt x="236379" y="145207"/>
                  </a:lnTo>
                  <a:lnTo>
                    <a:pt x="232090" y="155172"/>
                  </a:lnTo>
                  <a:lnTo>
                    <a:pt x="227074" y="164356"/>
                  </a:lnTo>
                  <a:lnTo>
                    <a:pt x="221483" y="172920"/>
                  </a:lnTo>
                  <a:lnTo>
                    <a:pt x="215457" y="181018"/>
                  </a:lnTo>
                  <a:lnTo>
                    <a:pt x="208952" y="188783"/>
                  </a:lnTo>
                  <a:lnTo>
                    <a:pt x="201754" y="196310"/>
                  </a:lnTo>
                  <a:lnTo>
                    <a:pt x="193830" y="203620"/>
                  </a:lnTo>
                  <a:lnTo>
                    <a:pt x="186347" y="208869"/>
                  </a:lnTo>
                  <a:lnTo>
                    <a:pt x="181587" y="209872"/>
                  </a:lnTo>
                  <a:lnTo>
                    <a:pt x="180386" y="207643"/>
                  </a:lnTo>
                  <a:lnTo>
                    <a:pt x="182018" y="203461"/>
                  </a:lnTo>
                  <a:lnTo>
                    <a:pt x="185892" y="198472"/>
                  </a:lnTo>
                  <a:lnTo>
                    <a:pt x="191948" y="193770"/>
                  </a:lnTo>
                  <a:lnTo>
                    <a:pt x="200005" y="189891"/>
                  </a:lnTo>
                  <a:lnTo>
                    <a:pt x="209715" y="187089"/>
                  </a:lnTo>
                  <a:lnTo>
                    <a:pt x="220696" y="185561"/>
                  </a:lnTo>
                  <a:lnTo>
                    <a:pt x="232607" y="185272"/>
                  </a:lnTo>
                  <a:lnTo>
                    <a:pt x="245015" y="186192"/>
                  </a:lnTo>
                  <a:lnTo>
                    <a:pt x="257411" y="188394"/>
                  </a:lnTo>
                  <a:lnTo>
                    <a:pt x="269520" y="191802"/>
                  </a:lnTo>
                  <a:lnTo>
                    <a:pt x="281107" y="196376"/>
                  </a:lnTo>
                  <a:lnTo>
                    <a:pt x="291896" y="202193"/>
                  </a:lnTo>
                  <a:lnTo>
                    <a:pt x="301821" y="209185"/>
                  </a:lnTo>
                  <a:lnTo>
                    <a:pt x="310979" y="217320"/>
                  </a:lnTo>
                  <a:lnTo>
                    <a:pt x="319524" y="226684"/>
                  </a:lnTo>
                  <a:lnTo>
                    <a:pt x="327602" y="237210"/>
                  </a:lnTo>
                  <a:lnTo>
                    <a:pt x="335012" y="248872"/>
                  </a:lnTo>
                  <a:lnTo>
                    <a:pt x="341237" y="261756"/>
                  </a:lnTo>
                  <a:lnTo>
                    <a:pt x="346096" y="275785"/>
                  </a:lnTo>
                  <a:lnTo>
                    <a:pt x="349867" y="290443"/>
                  </a:lnTo>
                  <a:lnTo>
                    <a:pt x="353097" y="304895"/>
                  </a:lnTo>
                  <a:lnTo>
                    <a:pt x="356157" y="318700"/>
                  </a:lnTo>
                  <a:lnTo>
                    <a:pt x="359062" y="332256"/>
                  </a:lnTo>
                  <a:lnTo>
                    <a:pt x="361567" y="346571"/>
                  </a:lnTo>
                  <a:lnTo>
                    <a:pt x="363547" y="362161"/>
                  </a:lnTo>
                  <a:lnTo>
                    <a:pt x="364860" y="378736"/>
                  </a:lnTo>
                  <a:lnTo>
                    <a:pt x="365285" y="395488"/>
                  </a:lnTo>
                  <a:lnTo>
                    <a:pt x="364783" y="411900"/>
                  </a:lnTo>
                  <a:lnTo>
                    <a:pt x="363308" y="427478"/>
                  </a:lnTo>
                  <a:lnTo>
                    <a:pt x="360723" y="441627"/>
                  </a:lnTo>
                  <a:lnTo>
                    <a:pt x="357058" y="454172"/>
                  </a:lnTo>
                  <a:lnTo>
                    <a:pt x="352480" y="465272"/>
                  </a:lnTo>
                  <a:lnTo>
                    <a:pt x="347190" y="475210"/>
                  </a:lnTo>
                  <a:lnTo>
                    <a:pt x="341366" y="484269"/>
                  </a:lnTo>
                  <a:lnTo>
                    <a:pt x="334829" y="492527"/>
                  </a:lnTo>
                  <a:lnTo>
                    <a:pt x="327077" y="499863"/>
                  </a:lnTo>
                  <a:lnTo>
                    <a:pt x="317929" y="506280"/>
                  </a:lnTo>
                  <a:lnTo>
                    <a:pt x="307344" y="511743"/>
                  </a:lnTo>
                  <a:lnTo>
                    <a:pt x="295257" y="516115"/>
                  </a:lnTo>
                  <a:lnTo>
                    <a:pt x="281789" y="519425"/>
                  </a:lnTo>
                  <a:lnTo>
                    <a:pt x="267186" y="521834"/>
                  </a:lnTo>
                  <a:lnTo>
                    <a:pt x="251713" y="523542"/>
                  </a:lnTo>
                  <a:lnTo>
                    <a:pt x="235614" y="524735"/>
                  </a:lnTo>
                  <a:lnTo>
                    <a:pt x="219399" y="525725"/>
                  </a:lnTo>
                  <a:lnTo>
                    <a:pt x="203820" y="526932"/>
                  </a:lnTo>
                  <a:lnTo>
                    <a:pt x="189224" y="528562"/>
                  </a:lnTo>
                  <a:lnTo>
                    <a:pt x="175288" y="530642"/>
                  </a:lnTo>
                  <a:lnTo>
                    <a:pt x="161243" y="533110"/>
                  </a:lnTo>
                  <a:lnTo>
                    <a:pt x="146652" y="535885"/>
                  </a:lnTo>
                  <a:lnTo>
                    <a:pt x="131901" y="539053"/>
                  </a:lnTo>
                  <a:lnTo>
                    <a:pt x="117976" y="542858"/>
                  </a:lnTo>
                  <a:lnTo>
                    <a:pt x="105377" y="547384"/>
                  </a:lnTo>
                  <a:lnTo>
                    <a:pt x="93798" y="552729"/>
                  </a:lnTo>
                  <a:lnTo>
                    <a:pt x="82421" y="559073"/>
                  </a:lnTo>
                  <a:lnTo>
                    <a:pt x="70739" y="566413"/>
                  </a:lnTo>
                  <a:lnTo>
                    <a:pt x="58908" y="574444"/>
                  </a:lnTo>
                  <a:lnTo>
                    <a:pt x="47559" y="582673"/>
                  </a:lnTo>
                  <a:lnTo>
                    <a:pt x="37039" y="590788"/>
                  </a:lnTo>
                  <a:lnTo>
                    <a:pt x="27672" y="598379"/>
                  </a:lnTo>
                  <a:lnTo>
                    <a:pt x="18992" y="605600"/>
                  </a:lnTo>
                  <a:lnTo>
                    <a:pt x="10241" y="613078"/>
                  </a:lnTo>
                  <a:lnTo>
                    <a:pt x="0" y="622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32373" y="4211399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54344" y="2867"/>
                  </a:lnTo>
                  <a:lnTo>
                    <a:pt x="245357" y="5008"/>
                  </a:lnTo>
                  <a:lnTo>
                    <a:pt x="235362" y="6616"/>
                  </a:lnTo>
                  <a:lnTo>
                    <a:pt x="224381" y="7969"/>
                  </a:lnTo>
                  <a:lnTo>
                    <a:pt x="212570" y="9467"/>
                  </a:lnTo>
                  <a:lnTo>
                    <a:pt x="200111" y="11313"/>
                  </a:lnTo>
                  <a:lnTo>
                    <a:pt x="187174" y="13380"/>
                  </a:lnTo>
                  <a:lnTo>
                    <a:pt x="173892" y="15312"/>
                  </a:lnTo>
                  <a:lnTo>
                    <a:pt x="160366" y="16913"/>
                  </a:lnTo>
                  <a:lnTo>
                    <a:pt x="146505" y="18309"/>
                  </a:lnTo>
                  <a:lnTo>
                    <a:pt x="132055" y="19853"/>
                  </a:lnTo>
                  <a:lnTo>
                    <a:pt x="116927" y="21744"/>
                  </a:lnTo>
                  <a:lnTo>
                    <a:pt x="101343" y="24014"/>
                  </a:lnTo>
                  <a:lnTo>
                    <a:pt x="85728" y="26617"/>
                  </a:lnTo>
                  <a:lnTo>
                    <a:pt x="70348" y="29477"/>
                  </a:lnTo>
                  <a:lnTo>
                    <a:pt x="55688" y="32376"/>
                  </a:lnTo>
                  <a:lnTo>
                    <a:pt x="40984" y="35242"/>
                  </a:lnTo>
                  <a:lnTo>
                    <a:pt x="23829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69243" y="409558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90300" y="439038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379855" y="4064000"/>
              <a:ext cx="52643" cy="536954"/>
            </a:xfrm>
            <a:custGeom>
              <a:avLst/>
              <a:gdLst/>
              <a:ahLst/>
              <a:cxnLst/>
              <a:rect l="0" t="0" r="0" b="0"/>
              <a:pathLst>
                <a:path w="52643" h="536954">
                  <a:moveTo>
                    <a:pt x="0" y="0"/>
                  </a:moveTo>
                  <a:lnTo>
                    <a:pt x="67" y="11667"/>
                  </a:lnTo>
                  <a:lnTo>
                    <a:pt x="707" y="22156"/>
                  </a:lnTo>
                  <a:lnTo>
                    <a:pt x="1999" y="32462"/>
                  </a:lnTo>
                  <a:lnTo>
                    <a:pt x="3685" y="42937"/>
                  </a:lnTo>
                  <a:lnTo>
                    <a:pt x="5354" y="53929"/>
                  </a:lnTo>
                  <a:lnTo>
                    <a:pt x="6767" y="65572"/>
                  </a:lnTo>
                  <a:lnTo>
                    <a:pt x="7865" y="77825"/>
                  </a:lnTo>
                  <a:lnTo>
                    <a:pt x="8676" y="90580"/>
                  </a:lnTo>
                  <a:lnTo>
                    <a:pt x="9260" y="103720"/>
                  </a:lnTo>
                  <a:lnTo>
                    <a:pt x="9838" y="117307"/>
                  </a:lnTo>
                  <a:lnTo>
                    <a:pt x="10766" y="131565"/>
                  </a:lnTo>
                  <a:lnTo>
                    <a:pt x="12207" y="146561"/>
                  </a:lnTo>
                  <a:lnTo>
                    <a:pt x="13989" y="162055"/>
                  </a:lnTo>
                  <a:lnTo>
                    <a:pt x="15725" y="177609"/>
                  </a:lnTo>
                  <a:lnTo>
                    <a:pt x="17191" y="192966"/>
                  </a:lnTo>
                  <a:lnTo>
                    <a:pt x="18496" y="208210"/>
                  </a:lnTo>
                  <a:lnTo>
                    <a:pt x="19979" y="223664"/>
                  </a:lnTo>
                  <a:lnTo>
                    <a:pt x="21824" y="239503"/>
                  </a:lnTo>
                  <a:lnTo>
                    <a:pt x="23893" y="255580"/>
                  </a:lnTo>
                  <a:lnTo>
                    <a:pt x="25829" y="271534"/>
                  </a:lnTo>
                  <a:lnTo>
                    <a:pt x="27432" y="287158"/>
                  </a:lnTo>
                  <a:lnTo>
                    <a:pt x="28831" y="302413"/>
                  </a:lnTo>
                  <a:lnTo>
                    <a:pt x="30377" y="317343"/>
                  </a:lnTo>
                  <a:lnTo>
                    <a:pt x="32265" y="332016"/>
                  </a:lnTo>
                  <a:lnTo>
                    <a:pt x="34363" y="346497"/>
                  </a:lnTo>
                  <a:lnTo>
                    <a:pt x="36319" y="360839"/>
                  </a:lnTo>
                  <a:lnTo>
                    <a:pt x="37931" y="375086"/>
                  </a:lnTo>
                  <a:lnTo>
                    <a:pt x="39165" y="389265"/>
                  </a:lnTo>
                  <a:lnTo>
                    <a:pt x="40069" y="403399"/>
                  </a:lnTo>
                  <a:lnTo>
                    <a:pt x="40716" y="417500"/>
                  </a:lnTo>
                  <a:lnTo>
                    <a:pt x="41337" y="431581"/>
                  </a:lnTo>
                  <a:lnTo>
                    <a:pt x="42294" y="445648"/>
                  </a:lnTo>
                  <a:lnTo>
                    <a:pt x="43753" y="459696"/>
                  </a:lnTo>
                  <a:lnTo>
                    <a:pt x="45557" y="473508"/>
                  </a:lnTo>
                  <a:lnTo>
                    <a:pt x="47496" y="488221"/>
                  </a:lnTo>
                  <a:lnTo>
                    <a:pt x="49742" y="507363"/>
                  </a:lnTo>
                  <a:lnTo>
                    <a:pt x="52642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579896" y="4085057"/>
              <a:ext cx="94758" cy="631711"/>
            </a:xfrm>
            <a:custGeom>
              <a:avLst/>
              <a:gdLst/>
              <a:ahLst/>
              <a:cxnLst/>
              <a:rect l="0" t="0" r="0" b="0"/>
              <a:pathLst>
                <a:path w="94758" h="631711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72" y="85879"/>
                  </a:lnTo>
                  <a:lnTo>
                    <a:pt x="8044" y="101599"/>
                  </a:lnTo>
                  <a:lnTo>
                    <a:pt x="9502" y="117434"/>
                  </a:lnTo>
                  <a:lnTo>
                    <a:pt x="11335" y="133562"/>
                  </a:lnTo>
                  <a:lnTo>
                    <a:pt x="13565" y="150018"/>
                  </a:lnTo>
                  <a:lnTo>
                    <a:pt x="16142" y="166764"/>
                  </a:lnTo>
                  <a:lnTo>
                    <a:pt x="18994" y="183741"/>
                  </a:lnTo>
                  <a:lnTo>
                    <a:pt x="22215" y="200890"/>
                  </a:lnTo>
                  <a:lnTo>
                    <a:pt x="26056" y="218163"/>
                  </a:lnTo>
                  <a:lnTo>
                    <a:pt x="30597" y="235528"/>
                  </a:lnTo>
                  <a:lnTo>
                    <a:pt x="35613" y="253122"/>
                  </a:lnTo>
                  <a:lnTo>
                    <a:pt x="40672" y="271231"/>
                  </a:lnTo>
                  <a:lnTo>
                    <a:pt x="45513" y="289970"/>
                  </a:lnTo>
                  <a:lnTo>
                    <a:pt x="49898" y="309131"/>
                  </a:lnTo>
                  <a:lnTo>
                    <a:pt x="53537" y="328301"/>
                  </a:lnTo>
                  <a:lnTo>
                    <a:pt x="56356" y="347239"/>
                  </a:lnTo>
                  <a:lnTo>
                    <a:pt x="58604" y="366040"/>
                  </a:lnTo>
                  <a:lnTo>
                    <a:pt x="60736" y="385037"/>
                  </a:lnTo>
                  <a:lnTo>
                    <a:pt x="63028" y="404401"/>
                  </a:lnTo>
                  <a:lnTo>
                    <a:pt x="65570" y="423830"/>
                  </a:lnTo>
                  <a:lnTo>
                    <a:pt x="68357" y="442654"/>
                  </a:lnTo>
                  <a:lnTo>
                    <a:pt x="71341" y="460546"/>
                  </a:lnTo>
                  <a:lnTo>
                    <a:pt x="74311" y="477662"/>
                  </a:lnTo>
                  <a:lnTo>
                    <a:pt x="76918" y="494456"/>
                  </a:lnTo>
                  <a:lnTo>
                    <a:pt x="79006" y="511228"/>
                  </a:lnTo>
                  <a:lnTo>
                    <a:pt x="80744" y="527781"/>
                  </a:lnTo>
                  <a:lnTo>
                    <a:pt x="82526" y="543530"/>
                  </a:lnTo>
                  <a:lnTo>
                    <a:pt x="84574" y="558197"/>
                  </a:lnTo>
                  <a:lnTo>
                    <a:pt x="86792" y="571759"/>
                  </a:lnTo>
                  <a:lnTo>
                    <a:pt x="89060" y="585819"/>
                  </a:lnTo>
                  <a:lnTo>
                    <a:pt x="91583" y="603848"/>
                  </a:lnTo>
                  <a:lnTo>
                    <a:pt x="94757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4126430" y="694880"/>
            <a:ext cx="1533656" cy="547483"/>
            <a:chOff x="4126430" y="694880"/>
            <a:chExt cx="1533656" cy="547483"/>
          </a:xfrm>
        </p:grpSpPr>
        <p:sp>
          <p:nvSpPr>
            <p:cNvPr id="148" name="Freeform 147"/>
            <p:cNvSpPr/>
            <p:nvPr/>
          </p:nvSpPr>
          <p:spPr>
            <a:xfrm>
              <a:off x="4126430" y="810694"/>
              <a:ext cx="169197" cy="230529"/>
            </a:xfrm>
            <a:custGeom>
              <a:avLst/>
              <a:gdLst/>
              <a:ahLst/>
              <a:cxnLst/>
              <a:rect l="0" t="0" r="0" b="0"/>
              <a:pathLst>
                <a:path w="169197" h="230529">
                  <a:moveTo>
                    <a:pt x="741" y="147399"/>
                  </a:moveTo>
                  <a:lnTo>
                    <a:pt x="3742" y="156200"/>
                  </a:lnTo>
                  <a:lnTo>
                    <a:pt x="7164" y="164547"/>
                  </a:lnTo>
                  <a:lnTo>
                    <a:pt x="11365" y="173241"/>
                  </a:lnTo>
                  <a:lnTo>
                    <a:pt x="16438" y="182189"/>
                  </a:lnTo>
                  <a:lnTo>
                    <a:pt x="22567" y="191036"/>
                  </a:lnTo>
                  <a:lnTo>
                    <a:pt x="29746" y="199574"/>
                  </a:lnTo>
                  <a:lnTo>
                    <a:pt x="37661" y="207763"/>
                  </a:lnTo>
                  <a:lnTo>
                    <a:pt x="45807" y="215640"/>
                  </a:lnTo>
                  <a:lnTo>
                    <a:pt x="53866" y="223225"/>
                  </a:lnTo>
                  <a:lnTo>
                    <a:pt x="61416" y="228975"/>
                  </a:lnTo>
                  <a:lnTo>
                    <a:pt x="67342" y="230528"/>
                  </a:lnTo>
                  <a:lnTo>
                    <a:pt x="70582" y="227992"/>
                  </a:lnTo>
                  <a:lnTo>
                    <a:pt x="71163" y="222551"/>
                  </a:lnTo>
                  <a:lnTo>
                    <a:pt x="69568" y="215243"/>
                  </a:lnTo>
                  <a:lnTo>
                    <a:pt x="66170" y="206766"/>
                  </a:lnTo>
                  <a:lnTo>
                    <a:pt x="61118" y="197555"/>
                  </a:lnTo>
                  <a:lnTo>
                    <a:pt x="54636" y="187880"/>
                  </a:lnTo>
                  <a:lnTo>
                    <a:pt x="47175" y="177908"/>
                  </a:lnTo>
                  <a:lnTo>
                    <a:pt x="39325" y="167744"/>
                  </a:lnTo>
                  <a:lnTo>
                    <a:pt x="31458" y="157456"/>
                  </a:lnTo>
                  <a:lnTo>
                    <a:pt x="23887" y="147086"/>
                  </a:lnTo>
                  <a:lnTo>
                    <a:pt x="16956" y="136662"/>
                  </a:lnTo>
                  <a:lnTo>
                    <a:pt x="10787" y="126199"/>
                  </a:lnTo>
                  <a:lnTo>
                    <a:pt x="5644" y="115544"/>
                  </a:lnTo>
                  <a:lnTo>
                    <a:pt x="2013" y="104398"/>
                  </a:lnTo>
                  <a:lnTo>
                    <a:pt x="28" y="92650"/>
                  </a:lnTo>
                  <a:lnTo>
                    <a:pt x="0" y="80828"/>
                  </a:lnTo>
                  <a:lnTo>
                    <a:pt x="2558" y="69957"/>
                  </a:lnTo>
                  <a:lnTo>
                    <a:pt x="7800" y="60539"/>
                  </a:lnTo>
                  <a:lnTo>
                    <a:pt x="15388" y="52572"/>
                  </a:lnTo>
                  <a:lnTo>
                    <a:pt x="24832" y="45832"/>
                  </a:lnTo>
                  <a:lnTo>
                    <a:pt x="35660" y="40034"/>
                  </a:lnTo>
                  <a:lnTo>
                    <a:pt x="47488" y="34766"/>
                  </a:lnTo>
                  <a:lnTo>
                    <a:pt x="60016" y="29519"/>
                  </a:lnTo>
                  <a:lnTo>
                    <a:pt x="73030" y="24024"/>
                  </a:lnTo>
                  <a:lnTo>
                    <a:pt x="86376" y="18533"/>
                  </a:lnTo>
                  <a:lnTo>
                    <a:pt x="99950" y="13685"/>
                  </a:lnTo>
                  <a:lnTo>
                    <a:pt x="113657" y="9799"/>
                  </a:lnTo>
                  <a:lnTo>
                    <a:pt x="126843" y="6863"/>
                  </a:lnTo>
                  <a:lnTo>
                    <a:pt x="139579" y="4418"/>
                  </a:lnTo>
                  <a:lnTo>
                    <a:pt x="152984" y="2253"/>
                  </a:lnTo>
                  <a:lnTo>
                    <a:pt x="1691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158756" y="873865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0" y="0"/>
                  </a:moveTo>
                  <a:lnTo>
                    <a:pt x="11735" y="2934"/>
                  </a:lnTo>
                  <a:lnTo>
                    <a:pt x="22865" y="5716"/>
                  </a:lnTo>
                  <a:lnTo>
                    <a:pt x="34463" y="8611"/>
                  </a:lnTo>
                  <a:lnTo>
                    <a:pt x="46624" y="11478"/>
                  </a:lnTo>
                  <a:lnTo>
                    <a:pt x="59284" y="13995"/>
                  </a:lnTo>
                  <a:lnTo>
                    <a:pt x="72335" y="16010"/>
                  </a:lnTo>
                  <a:lnTo>
                    <a:pt x="85514" y="17696"/>
                  </a:lnTo>
                  <a:lnTo>
                    <a:pt x="98431" y="19439"/>
                  </a:lnTo>
                  <a:lnTo>
                    <a:pt x="110903" y="21460"/>
                  </a:lnTo>
                  <a:lnTo>
                    <a:pt x="123241" y="23649"/>
                  </a:lnTo>
                  <a:lnTo>
                    <a:pt x="136132" y="25666"/>
                  </a:lnTo>
                  <a:lnTo>
                    <a:pt x="149911" y="27323"/>
                  </a:lnTo>
                  <a:lnTo>
                    <a:pt x="164270" y="28759"/>
                  </a:lnTo>
                  <a:lnTo>
                    <a:pt x="178455" y="30329"/>
                  </a:lnTo>
                  <a:lnTo>
                    <a:pt x="192043" y="32233"/>
                  </a:lnTo>
                  <a:lnTo>
                    <a:pt x="205269" y="34342"/>
                  </a:lnTo>
                  <a:lnTo>
                    <a:pt x="218822" y="36304"/>
                  </a:lnTo>
                  <a:lnTo>
                    <a:pt x="233084" y="37921"/>
                  </a:lnTo>
                  <a:lnTo>
                    <a:pt x="247951" y="39159"/>
                  </a:lnTo>
                  <a:lnTo>
                    <a:pt x="263018" y="40065"/>
                  </a:lnTo>
                  <a:lnTo>
                    <a:pt x="277992" y="40709"/>
                  </a:lnTo>
                  <a:lnTo>
                    <a:pt x="292166" y="41159"/>
                  </a:lnTo>
                  <a:lnTo>
                    <a:pt x="305739" y="41517"/>
                  </a:lnTo>
                  <a:lnTo>
                    <a:pt x="319899" y="41818"/>
                  </a:lnTo>
                  <a:lnTo>
                    <a:pt x="33691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891139" y="800165"/>
              <a:ext cx="4613" cy="284271"/>
            </a:xfrm>
            <a:custGeom>
              <a:avLst/>
              <a:gdLst/>
              <a:ahLst/>
              <a:cxnLst/>
              <a:rect l="0" t="0" r="0" b="0"/>
              <a:pathLst>
                <a:path w="4613" h="284271">
                  <a:moveTo>
                    <a:pt x="4612" y="0"/>
                  </a:moveTo>
                  <a:lnTo>
                    <a:pt x="1812" y="8869"/>
                  </a:lnTo>
                  <a:lnTo>
                    <a:pt x="310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5" y="51469"/>
                  </a:lnTo>
                  <a:lnTo>
                    <a:pt x="2141" y="65181"/>
                  </a:lnTo>
                  <a:lnTo>
                    <a:pt x="2825" y="79944"/>
                  </a:lnTo>
                  <a:lnTo>
                    <a:pt x="3351" y="95521"/>
                  </a:lnTo>
                  <a:lnTo>
                    <a:pt x="3737" y="111699"/>
                  </a:lnTo>
                  <a:lnTo>
                    <a:pt x="4012" y="128305"/>
                  </a:lnTo>
                  <a:lnTo>
                    <a:pt x="4204" y="145212"/>
                  </a:lnTo>
                  <a:lnTo>
                    <a:pt x="4336" y="162321"/>
                  </a:lnTo>
                  <a:lnTo>
                    <a:pt x="4426" y="179403"/>
                  </a:lnTo>
                  <a:lnTo>
                    <a:pt x="4487" y="196105"/>
                  </a:lnTo>
                  <a:lnTo>
                    <a:pt x="4528" y="212253"/>
                  </a:lnTo>
                  <a:lnTo>
                    <a:pt x="4556" y="227450"/>
                  </a:lnTo>
                  <a:lnTo>
                    <a:pt x="4578" y="242580"/>
                  </a:lnTo>
                  <a:lnTo>
                    <a:pt x="4595" y="260090"/>
                  </a:lnTo>
                  <a:lnTo>
                    <a:pt x="461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979979" y="84227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0"/>
                  </a:lnTo>
                  <a:lnTo>
                    <a:pt x="177" y="106937"/>
                  </a:lnTo>
                  <a:lnTo>
                    <a:pt x="825" y="123245"/>
                  </a:lnTo>
                  <a:lnTo>
                    <a:pt x="2074" y="139136"/>
                  </a:lnTo>
                  <a:lnTo>
                    <a:pt x="3726" y="154584"/>
                  </a:lnTo>
                  <a:lnTo>
                    <a:pt x="5375" y="169651"/>
                  </a:lnTo>
                  <a:lnTo>
                    <a:pt x="6778" y="184404"/>
                  </a:lnTo>
                  <a:lnTo>
                    <a:pt x="7873" y="198510"/>
                  </a:lnTo>
                  <a:lnTo>
                    <a:pt x="8801" y="212716"/>
                  </a:lnTo>
                  <a:lnTo>
                    <a:pt x="9640" y="229390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906279" y="1019791"/>
              <a:ext cx="63172" cy="12002"/>
            </a:xfrm>
            <a:custGeom>
              <a:avLst/>
              <a:gdLst/>
              <a:ahLst/>
              <a:cxnLst/>
              <a:rect l="0" t="0" r="0" b="0"/>
              <a:pathLst>
                <a:path w="63172" h="12002">
                  <a:moveTo>
                    <a:pt x="63171" y="12001"/>
                  </a:moveTo>
                  <a:lnTo>
                    <a:pt x="57237" y="6335"/>
                  </a:lnTo>
                  <a:lnTo>
                    <a:pt x="51033" y="2691"/>
                  </a:lnTo>
                  <a:lnTo>
                    <a:pt x="43946" y="777"/>
                  </a:lnTo>
                  <a:lnTo>
                    <a:pt x="36292" y="106"/>
                  </a:lnTo>
                  <a:lnTo>
                    <a:pt x="27882" y="0"/>
                  </a:lnTo>
                  <a:lnTo>
                    <a:pt x="16858" y="445"/>
                  </a:lnTo>
                  <a:lnTo>
                    <a:pt x="0" y="1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037413" y="1006493"/>
              <a:ext cx="163665" cy="93186"/>
            </a:xfrm>
            <a:custGeom>
              <a:avLst/>
              <a:gdLst/>
              <a:ahLst/>
              <a:cxnLst/>
              <a:rect l="0" t="0" r="0" b="0"/>
              <a:pathLst>
                <a:path w="163665" h="93186">
                  <a:moveTo>
                    <a:pt x="58379" y="46356"/>
                  </a:moveTo>
                  <a:lnTo>
                    <a:pt x="58245" y="34755"/>
                  </a:lnTo>
                  <a:lnTo>
                    <a:pt x="56965" y="24907"/>
                  </a:lnTo>
                  <a:lnTo>
                    <a:pt x="54368" y="15920"/>
                  </a:lnTo>
                  <a:lnTo>
                    <a:pt x="50475" y="8169"/>
                  </a:lnTo>
                  <a:lnTo>
                    <a:pt x="45194" y="2735"/>
                  </a:lnTo>
                  <a:lnTo>
                    <a:pt x="38617" y="30"/>
                  </a:lnTo>
                  <a:lnTo>
                    <a:pt x="31290" y="0"/>
                  </a:lnTo>
                  <a:lnTo>
                    <a:pt x="24076" y="2484"/>
                  </a:lnTo>
                  <a:lnTo>
                    <a:pt x="17460" y="7121"/>
                  </a:lnTo>
                  <a:lnTo>
                    <a:pt x="11717" y="13622"/>
                  </a:lnTo>
                  <a:lnTo>
                    <a:pt x="7086" y="21863"/>
                  </a:lnTo>
                  <a:lnTo>
                    <a:pt x="3571" y="31616"/>
                  </a:lnTo>
                  <a:lnTo>
                    <a:pt x="1176" y="42415"/>
                  </a:lnTo>
                  <a:lnTo>
                    <a:pt x="3" y="53654"/>
                  </a:lnTo>
                  <a:lnTo>
                    <a:pt x="0" y="64934"/>
                  </a:lnTo>
                  <a:lnTo>
                    <a:pt x="1470" y="75438"/>
                  </a:lnTo>
                  <a:lnTo>
                    <a:pt x="5117" y="83895"/>
                  </a:lnTo>
                  <a:lnTo>
                    <a:pt x="11119" y="89788"/>
                  </a:lnTo>
                  <a:lnTo>
                    <a:pt x="18896" y="92946"/>
                  </a:lnTo>
                  <a:lnTo>
                    <a:pt x="27411" y="93185"/>
                  </a:lnTo>
                  <a:lnTo>
                    <a:pt x="35975" y="90713"/>
                  </a:lnTo>
                  <a:lnTo>
                    <a:pt x="43974" y="85835"/>
                  </a:lnTo>
                  <a:lnTo>
                    <a:pt x="50726" y="78767"/>
                  </a:lnTo>
                  <a:lnTo>
                    <a:pt x="56027" y="69870"/>
                  </a:lnTo>
                  <a:lnTo>
                    <a:pt x="60986" y="60766"/>
                  </a:lnTo>
                  <a:lnTo>
                    <a:pt x="66727" y="54446"/>
                  </a:lnTo>
                  <a:lnTo>
                    <a:pt x="72702" y="52246"/>
                  </a:lnTo>
                  <a:lnTo>
                    <a:pt x="78785" y="53336"/>
                  </a:lnTo>
                  <a:lnTo>
                    <a:pt x="85030" y="56601"/>
                  </a:lnTo>
                  <a:lnTo>
                    <a:pt x="91616" y="61070"/>
                  </a:lnTo>
                  <a:lnTo>
                    <a:pt x="98836" y="65921"/>
                  </a:lnTo>
                  <a:lnTo>
                    <a:pt x="106783" y="70697"/>
                  </a:lnTo>
                  <a:lnTo>
                    <a:pt x="115320" y="74894"/>
                  </a:lnTo>
                  <a:lnTo>
                    <a:pt x="125221" y="78129"/>
                  </a:lnTo>
                  <a:lnTo>
                    <a:pt x="139589" y="79561"/>
                  </a:lnTo>
                  <a:lnTo>
                    <a:pt x="163664" y="77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211606" y="1010735"/>
              <a:ext cx="115814" cy="67839"/>
            </a:xfrm>
            <a:custGeom>
              <a:avLst/>
              <a:gdLst/>
              <a:ahLst/>
              <a:cxnLst/>
              <a:rect l="0" t="0" r="0" b="0"/>
              <a:pathLst>
                <a:path w="115814" h="67839">
                  <a:moveTo>
                    <a:pt x="0" y="31586"/>
                  </a:moveTo>
                  <a:lnTo>
                    <a:pt x="3000" y="40387"/>
                  </a:lnTo>
                  <a:lnTo>
                    <a:pt x="6423" y="48734"/>
                  </a:lnTo>
                  <a:lnTo>
                    <a:pt x="10570" y="57384"/>
                  </a:lnTo>
                  <a:lnTo>
                    <a:pt x="13644" y="64676"/>
                  </a:lnTo>
                  <a:lnTo>
                    <a:pt x="13768" y="67838"/>
                  </a:lnTo>
                  <a:lnTo>
                    <a:pt x="12086" y="66653"/>
                  </a:lnTo>
                  <a:lnTo>
                    <a:pt x="10016" y="62237"/>
                  </a:lnTo>
                  <a:lnTo>
                    <a:pt x="8928" y="55671"/>
                  </a:lnTo>
                  <a:lnTo>
                    <a:pt x="9440" y="47725"/>
                  </a:lnTo>
                  <a:lnTo>
                    <a:pt x="11889" y="39221"/>
                  </a:lnTo>
                  <a:lnTo>
                    <a:pt x="16640" y="31090"/>
                  </a:lnTo>
                  <a:lnTo>
                    <a:pt x="23648" y="23798"/>
                  </a:lnTo>
                  <a:lnTo>
                    <a:pt x="32569" y="17572"/>
                  </a:lnTo>
                  <a:lnTo>
                    <a:pt x="42980" y="12601"/>
                  </a:lnTo>
                  <a:lnTo>
                    <a:pt x="54480" y="8848"/>
                  </a:lnTo>
                  <a:lnTo>
                    <a:pt x="66338" y="6116"/>
                  </a:lnTo>
                  <a:lnTo>
                    <a:pt x="78765" y="3885"/>
                  </a:lnTo>
                  <a:lnTo>
                    <a:pt x="93962" y="195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406815" y="876940"/>
              <a:ext cx="120647" cy="245651"/>
            </a:xfrm>
            <a:custGeom>
              <a:avLst/>
              <a:gdLst/>
              <a:ahLst/>
              <a:cxnLst/>
              <a:rect l="0" t="0" r="0" b="0"/>
              <a:pathLst>
                <a:path w="120647" h="245651">
                  <a:moveTo>
                    <a:pt x="78532" y="144324"/>
                  </a:moveTo>
                  <a:lnTo>
                    <a:pt x="69798" y="141591"/>
                  </a:lnTo>
                  <a:lnTo>
                    <a:pt x="62091" y="140729"/>
                  </a:lnTo>
                  <a:lnTo>
                    <a:pt x="54689" y="141720"/>
                  </a:lnTo>
                  <a:lnTo>
                    <a:pt x="47428" y="144258"/>
                  </a:lnTo>
                  <a:lnTo>
                    <a:pt x="40249" y="148043"/>
                  </a:lnTo>
                  <a:lnTo>
                    <a:pt x="33128" y="152783"/>
                  </a:lnTo>
                  <a:lnTo>
                    <a:pt x="26210" y="158389"/>
                  </a:lnTo>
                  <a:lnTo>
                    <a:pt x="19792" y="164967"/>
                  </a:lnTo>
                  <a:lnTo>
                    <a:pt x="13999" y="172502"/>
                  </a:lnTo>
                  <a:lnTo>
                    <a:pt x="8957" y="181018"/>
                  </a:lnTo>
                  <a:lnTo>
                    <a:pt x="4869" y="190643"/>
                  </a:lnTo>
                  <a:lnTo>
                    <a:pt x="1763" y="201330"/>
                  </a:lnTo>
                  <a:lnTo>
                    <a:pt x="0" y="212422"/>
                  </a:lnTo>
                  <a:lnTo>
                    <a:pt x="323" y="222795"/>
                  </a:lnTo>
                  <a:lnTo>
                    <a:pt x="2951" y="231862"/>
                  </a:lnTo>
                  <a:lnTo>
                    <a:pt x="7648" y="239082"/>
                  </a:lnTo>
                  <a:lnTo>
                    <a:pt x="14006" y="243724"/>
                  </a:lnTo>
                  <a:lnTo>
                    <a:pt x="21604" y="245650"/>
                  </a:lnTo>
                  <a:lnTo>
                    <a:pt x="29770" y="245027"/>
                  </a:lnTo>
                  <a:lnTo>
                    <a:pt x="37624" y="242042"/>
                  </a:lnTo>
                  <a:lnTo>
                    <a:pt x="44709" y="237040"/>
                  </a:lnTo>
                  <a:lnTo>
                    <a:pt x="50954" y="230451"/>
                  </a:lnTo>
                  <a:lnTo>
                    <a:pt x="56465" y="222675"/>
                  </a:lnTo>
                  <a:lnTo>
                    <a:pt x="61395" y="214040"/>
                  </a:lnTo>
                  <a:lnTo>
                    <a:pt x="65896" y="204635"/>
                  </a:lnTo>
                  <a:lnTo>
                    <a:pt x="70087" y="194337"/>
                  </a:lnTo>
                  <a:lnTo>
                    <a:pt x="74057" y="183145"/>
                  </a:lnTo>
                  <a:lnTo>
                    <a:pt x="77709" y="171017"/>
                  </a:lnTo>
                  <a:lnTo>
                    <a:pt x="80783" y="157812"/>
                  </a:lnTo>
                  <a:lnTo>
                    <a:pt x="83178" y="143563"/>
                  </a:lnTo>
                  <a:lnTo>
                    <a:pt x="84785" y="128757"/>
                  </a:lnTo>
                  <a:lnTo>
                    <a:pt x="85414" y="114204"/>
                  </a:lnTo>
                  <a:lnTo>
                    <a:pt x="85057" y="100337"/>
                  </a:lnTo>
                  <a:lnTo>
                    <a:pt x="83851" y="86908"/>
                  </a:lnTo>
                  <a:lnTo>
                    <a:pt x="81979" y="73211"/>
                  </a:lnTo>
                  <a:lnTo>
                    <a:pt x="79616" y="58850"/>
                  </a:lnTo>
                  <a:lnTo>
                    <a:pt x="77065" y="43914"/>
                  </a:lnTo>
                  <a:lnTo>
                    <a:pt x="74740" y="28801"/>
                  </a:lnTo>
                  <a:lnTo>
                    <a:pt x="72844" y="13878"/>
                  </a:lnTo>
                  <a:lnTo>
                    <a:pt x="71284" y="2785"/>
                  </a:lnTo>
                  <a:lnTo>
                    <a:pt x="70010" y="0"/>
                  </a:lnTo>
                  <a:lnTo>
                    <a:pt x="69176" y="4200"/>
                  </a:lnTo>
                  <a:lnTo>
                    <a:pt x="68856" y="13290"/>
                  </a:lnTo>
                  <a:lnTo>
                    <a:pt x="69224" y="25902"/>
                  </a:lnTo>
                  <a:lnTo>
                    <a:pt x="70316" y="41065"/>
                  </a:lnTo>
                  <a:lnTo>
                    <a:pt x="72050" y="57720"/>
                  </a:lnTo>
                  <a:lnTo>
                    <a:pt x="74292" y="74710"/>
                  </a:lnTo>
                  <a:lnTo>
                    <a:pt x="76915" y="91380"/>
                  </a:lnTo>
                  <a:lnTo>
                    <a:pt x="79813" y="107516"/>
                  </a:lnTo>
                  <a:lnTo>
                    <a:pt x="82906" y="123126"/>
                  </a:lnTo>
                  <a:lnTo>
                    <a:pt x="86136" y="138293"/>
                  </a:lnTo>
                  <a:lnTo>
                    <a:pt x="89627" y="152956"/>
                  </a:lnTo>
                  <a:lnTo>
                    <a:pt x="93657" y="166898"/>
                  </a:lnTo>
                  <a:lnTo>
                    <a:pt x="98324" y="180052"/>
                  </a:lnTo>
                  <a:lnTo>
                    <a:pt x="103275" y="192247"/>
                  </a:lnTo>
                  <a:lnTo>
                    <a:pt x="108282" y="204423"/>
                  </a:lnTo>
                  <a:lnTo>
                    <a:pt x="113784" y="218771"/>
                  </a:lnTo>
                  <a:lnTo>
                    <a:pt x="120646" y="239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527461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537989" y="768580"/>
              <a:ext cx="122097" cy="473783"/>
            </a:xfrm>
            <a:custGeom>
              <a:avLst/>
              <a:gdLst/>
              <a:ahLst/>
              <a:cxnLst/>
              <a:rect l="0" t="0" r="0" b="0"/>
              <a:pathLst>
                <a:path w="122097" h="473783">
                  <a:moveTo>
                    <a:pt x="0" y="0"/>
                  </a:moveTo>
                  <a:lnTo>
                    <a:pt x="5935" y="8935"/>
                  </a:lnTo>
                  <a:lnTo>
                    <a:pt x="12140" y="18562"/>
                  </a:lnTo>
                  <a:lnTo>
                    <a:pt x="19236" y="29854"/>
                  </a:lnTo>
                  <a:lnTo>
                    <a:pt x="27175" y="42695"/>
                  </a:lnTo>
                  <a:lnTo>
                    <a:pt x="35822" y="56822"/>
                  </a:lnTo>
                  <a:lnTo>
                    <a:pt x="45008" y="71938"/>
                  </a:lnTo>
                  <a:lnTo>
                    <a:pt x="54261" y="87454"/>
                  </a:lnTo>
                  <a:lnTo>
                    <a:pt x="62855" y="102545"/>
                  </a:lnTo>
                  <a:lnTo>
                    <a:pt x="70446" y="116805"/>
                  </a:lnTo>
                  <a:lnTo>
                    <a:pt x="77201" y="130512"/>
                  </a:lnTo>
                  <a:lnTo>
                    <a:pt x="83586" y="144402"/>
                  </a:lnTo>
                  <a:lnTo>
                    <a:pt x="89917" y="158901"/>
                  </a:lnTo>
                  <a:lnTo>
                    <a:pt x="96171" y="174100"/>
                  </a:lnTo>
                  <a:lnTo>
                    <a:pt x="102079" y="189922"/>
                  </a:lnTo>
                  <a:lnTo>
                    <a:pt x="107497" y="206241"/>
                  </a:lnTo>
                  <a:lnTo>
                    <a:pt x="112272" y="222930"/>
                  </a:lnTo>
                  <a:lnTo>
                    <a:pt x="116175" y="239885"/>
                  </a:lnTo>
                  <a:lnTo>
                    <a:pt x="119161" y="257029"/>
                  </a:lnTo>
                  <a:lnTo>
                    <a:pt x="121182" y="274302"/>
                  </a:lnTo>
                  <a:lnTo>
                    <a:pt x="122096" y="291665"/>
                  </a:lnTo>
                  <a:lnTo>
                    <a:pt x="121930" y="309083"/>
                  </a:lnTo>
                  <a:lnTo>
                    <a:pt x="120684" y="326374"/>
                  </a:lnTo>
                  <a:lnTo>
                    <a:pt x="118253" y="343218"/>
                  </a:lnTo>
                  <a:lnTo>
                    <a:pt x="114693" y="359465"/>
                  </a:lnTo>
                  <a:lnTo>
                    <a:pt x="110184" y="374817"/>
                  </a:lnTo>
                  <a:lnTo>
                    <a:pt x="104941" y="388754"/>
                  </a:lnTo>
                  <a:lnTo>
                    <a:pt x="99153" y="401128"/>
                  </a:lnTo>
                  <a:lnTo>
                    <a:pt x="92809" y="412099"/>
                  </a:lnTo>
                  <a:lnTo>
                    <a:pt x="85720" y="421944"/>
                  </a:lnTo>
                  <a:lnTo>
                    <a:pt x="77848" y="430937"/>
                  </a:lnTo>
                  <a:lnTo>
                    <a:pt x="69552" y="439206"/>
                  </a:lnTo>
                  <a:lnTo>
                    <a:pt x="60580" y="447641"/>
                  </a:lnTo>
                  <a:lnTo>
                    <a:pt x="49028" y="458109"/>
                  </a:lnTo>
                  <a:lnTo>
                    <a:pt x="31586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750161" y="694880"/>
              <a:ext cx="124534" cy="463255"/>
            </a:xfrm>
            <a:custGeom>
              <a:avLst/>
              <a:gdLst/>
              <a:ahLst/>
              <a:cxnLst/>
              <a:rect l="0" t="0" r="0" b="0"/>
              <a:pathLst>
                <a:path w="124534" h="463255">
                  <a:moveTo>
                    <a:pt x="124533" y="0"/>
                  </a:moveTo>
                  <a:lnTo>
                    <a:pt x="118598" y="5801"/>
                  </a:lnTo>
                  <a:lnTo>
                    <a:pt x="112394" y="10725"/>
                  </a:lnTo>
                  <a:lnTo>
                    <a:pt x="105303" y="15237"/>
                  </a:lnTo>
                  <a:lnTo>
                    <a:pt x="97535" y="19803"/>
                  </a:lnTo>
                  <a:lnTo>
                    <a:pt x="89538" y="25114"/>
                  </a:lnTo>
                  <a:lnTo>
                    <a:pt x="81596" y="31486"/>
                  </a:lnTo>
                  <a:lnTo>
                    <a:pt x="73822" y="39062"/>
                  </a:lnTo>
                  <a:lnTo>
                    <a:pt x="66229" y="47979"/>
                  </a:lnTo>
                  <a:lnTo>
                    <a:pt x="58791" y="58162"/>
                  </a:lnTo>
                  <a:lnTo>
                    <a:pt x="51476" y="69237"/>
                  </a:lnTo>
                  <a:lnTo>
                    <a:pt x="44251" y="80655"/>
                  </a:lnTo>
                  <a:lnTo>
                    <a:pt x="37096" y="92079"/>
                  </a:lnTo>
                  <a:lnTo>
                    <a:pt x="30153" y="103696"/>
                  </a:lnTo>
                  <a:lnTo>
                    <a:pt x="23717" y="116094"/>
                  </a:lnTo>
                  <a:lnTo>
                    <a:pt x="17911" y="129544"/>
                  </a:lnTo>
                  <a:lnTo>
                    <a:pt x="12861" y="143850"/>
                  </a:lnTo>
                  <a:lnTo>
                    <a:pt x="8767" y="158532"/>
                  </a:lnTo>
                  <a:lnTo>
                    <a:pt x="5645" y="173262"/>
                  </a:lnTo>
                  <a:lnTo>
                    <a:pt x="3361" y="187900"/>
                  </a:lnTo>
                  <a:lnTo>
                    <a:pt x="1736" y="202407"/>
                  </a:lnTo>
                  <a:lnTo>
                    <a:pt x="608" y="216797"/>
                  </a:lnTo>
                  <a:lnTo>
                    <a:pt x="0" y="231257"/>
                  </a:lnTo>
                  <a:lnTo>
                    <a:pt x="116" y="246118"/>
                  </a:lnTo>
                  <a:lnTo>
                    <a:pt x="1009" y="261520"/>
                  </a:lnTo>
                  <a:lnTo>
                    <a:pt x="2591" y="277120"/>
                  </a:lnTo>
                  <a:lnTo>
                    <a:pt x="4724" y="292214"/>
                  </a:lnTo>
                  <a:lnTo>
                    <a:pt x="7270" y="306444"/>
                  </a:lnTo>
                  <a:lnTo>
                    <a:pt x="10115" y="319947"/>
                  </a:lnTo>
                  <a:lnTo>
                    <a:pt x="13170" y="333162"/>
                  </a:lnTo>
                  <a:lnTo>
                    <a:pt x="16376" y="346392"/>
                  </a:lnTo>
                  <a:lnTo>
                    <a:pt x="19850" y="359922"/>
                  </a:lnTo>
                  <a:lnTo>
                    <a:pt x="23867" y="374085"/>
                  </a:lnTo>
                  <a:lnTo>
                    <a:pt x="28531" y="388975"/>
                  </a:lnTo>
                  <a:lnTo>
                    <a:pt x="33680" y="403960"/>
                  </a:lnTo>
                  <a:lnTo>
                    <a:pt x="39584" y="419367"/>
                  </a:lnTo>
                  <a:lnTo>
                    <a:pt x="47881" y="437670"/>
                  </a:lnTo>
                  <a:lnTo>
                    <a:pt x="6136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337119" y="484310"/>
            <a:ext cx="1484519" cy="505369"/>
            <a:chOff x="1337119" y="484310"/>
            <a:chExt cx="1484519" cy="505369"/>
          </a:xfrm>
        </p:grpSpPr>
        <p:sp>
          <p:nvSpPr>
            <p:cNvPr id="2" name="Freeform 1"/>
            <p:cNvSpPr/>
            <p:nvPr/>
          </p:nvSpPr>
          <p:spPr>
            <a:xfrm>
              <a:off x="1337119" y="63170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82"/>
                  </a:lnTo>
                  <a:lnTo>
                    <a:pt x="3727" y="97285"/>
                  </a:lnTo>
                  <a:lnTo>
                    <a:pt x="5375" y="113309"/>
                  </a:lnTo>
                  <a:lnTo>
                    <a:pt x="6778" y="129010"/>
                  </a:lnTo>
                  <a:lnTo>
                    <a:pt x="7870" y="144501"/>
                  </a:lnTo>
                  <a:lnTo>
                    <a:pt x="8678" y="160127"/>
                  </a:lnTo>
                  <a:lnTo>
                    <a:pt x="9257" y="176084"/>
                  </a:lnTo>
                  <a:lnTo>
                    <a:pt x="9662" y="192242"/>
                  </a:lnTo>
                  <a:lnTo>
                    <a:pt x="9941" y="208251"/>
                  </a:lnTo>
                  <a:lnTo>
                    <a:pt x="10132" y="223894"/>
                  </a:lnTo>
                  <a:lnTo>
                    <a:pt x="10262" y="238534"/>
                  </a:lnTo>
                  <a:lnTo>
                    <a:pt x="10364" y="252479"/>
                  </a:lnTo>
                  <a:lnTo>
                    <a:pt x="10448" y="266950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05575" y="62118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1" y="72339"/>
                  </a:lnTo>
                  <a:lnTo>
                    <a:pt x="11592" y="85691"/>
                  </a:lnTo>
                  <a:lnTo>
                    <a:pt x="14051" y="99257"/>
                  </a:lnTo>
                  <a:lnTo>
                    <a:pt x="16033" y="112972"/>
                  </a:lnTo>
                  <a:lnTo>
                    <a:pt x="17532" y="126791"/>
                  </a:lnTo>
                  <a:lnTo>
                    <a:pt x="18620" y="140681"/>
                  </a:lnTo>
                  <a:lnTo>
                    <a:pt x="19389" y="154619"/>
                  </a:lnTo>
                  <a:lnTo>
                    <a:pt x="19924" y="168591"/>
                  </a:lnTo>
                  <a:lnTo>
                    <a:pt x="20291" y="182584"/>
                  </a:lnTo>
                  <a:lnTo>
                    <a:pt x="20541" y="196592"/>
                  </a:lnTo>
                  <a:lnTo>
                    <a:pt x="20711" y="210610"/>
                  </a:lnTo>
                  <a:lnTo>
                    <a:pt x="20825" y="224635"/>
                  </a:lnTo>
                  <a:lnTo>
                    <a:pt x="20901" y="238655"/>
                  </a:lnTo>
                  <a:lnTo>
                    <a:pt x="20953" y="252448"/>
                  </a:lnTo>
                  <a:lnTo>
                    <a:pt x="20993" y="267145"/>
                  </a:lnTo>
                  <a:lnTo>
                    <a:pt x="21026" y="28627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5192" y="484310"/>
              <a:ext cx="1166446" cy="505369"/>
            </a:xfrm>
            <a:custGeom>
              <a:avLst/>
              <a:gdLst/>
              <a:ahLst/>
              <a:cxnLst/>
              <a:rect l="0" t="0" r="0" b="0"/>
              <a:pathLst>
                <a:path w="1166446" h="505369">
                  <a:moveTo>
                    <a:pt x="18839" y="505368"/>
                  </a:moveTo>
                  <a:lnTo>
                    <a:pt x="24639" y="499434"/>
                  </a:lnTo>
                  <a:lnTo>
                    <a:pt x="29563" y="493229"/>
                  </a:lnTo>
                  <a:lnTo>
                    <a:pt x="34070" y="486138"/>
                  </a:lnTo>
                  <a:lnTo>
                    <a:pt x="38464" y="478370"/>
                  </a:lnTo>
                  <a:lnTo>
                    <a:pt x="43126" y="470372"/>
                  </a:lnTo>
                  <a:lnTo>
                    <a:pt x="48236" y="462426"/>
                  </a:lnTo>
                  <a:lnTo>
                    <a:pt x="53642" y="454479"/>
                  </a:lnTo>
                  <a:lnTo>
                    <a:pt x="58965" y="446238"/>
                  </a:lnTo>
                  <a:lnTo>
                    <a:pt x="63990" y="437543"/>
                  </a:lnTo>
                  <a:lnTo>
                    <a:pt x="68668" y="428230"/>
                  </a:lnTo>
                  <a:lnTo>
                    <a:pt x="73037" y="418060"/>
                  </a:lnTo>
                  <a:lnTo>
                    <a:pt x="77159" y="406995"/>
                  </a:lnTo>
                  <a:lnTo>
                    <a:pt x="81097" y="395308"/>
                  </a:lnTo>
                  <a:lnTo>
                    <a:pt x="84901" y="383471"/>
                  </a:lnTo>
                  <a:lnTo>
                    <a:pt x="88612" y="371767"/>
                  </a:lnTo>
                  <a:lnTo>
                    <a:pt x="92258" y="360129"/>
                  </a:lnTo>
                  <a:lnTo>
                    <a:pt x="95860" y="348250"/>
                  </a:lnTo>
                  <a:lnTo>
                    <a:pt x="99427" y="335961"/>
                  </a:lnTo>
                  <a:lnTo>
                    <a:pt x="102805" y="323250"/>
                  </a:lnTo>
                  <a:lnTo>
                    <a:pt x="105694" y="310177"/>
                  </a:lnTo>
                  <a:lnTo>
                    <a:pt x="107969" y="296823"/>
                  </a:lnTo>
                  <a:lnTo>
                    <a:pt x="109666" y="283261"/>
                  </a:lnTo>
                  <a:lnTo>
                    <a:pt x="110887" y="269550"/>
                  </a:lnTo>
                  <a:lnTo>
                    <a:pt x="111741" y="255739"/>
                  </a:lnTo>
                  <a:lnTo>
                    <a:pt x="112164" y="242025"/>
                  </a:lnTo>
                  <a:lnTo>
                    <a:pt x="111923" y="228737"/>
                  </a:lnTo>
                  <a:lnTo>
                    <a:pt x="110946" y="216020"/>
                  </a:lnTo>
                  <a:lnTo>
                    <a:pt x="109308" y="203854"/>
                  </a:lnTo>
                  <a:lnTo>
                    <a:pt x="107138" y="192143"/>
                  </a:lnTo>
                  <a:lnTo>
                    <a:pt x="104562" y="180786"/>
                  </a:lnTo>
                  <a:lnTo>
                    <a:pt x="101528" y="169853"/>
                  </a:lnTo>
                  <a:lnTo>
                    <a:pt x="97813" y="159577"/>
                  </a:lnTo>
                  <a:lnTo>
                    <a:pt x="93351" y="150032"/>
                  </a:lnTo>
                  <a:lnTo>
                    <a:pt x="88219" y="141147"/>
                  </a:lnTo>
                  <a:lnTo>
                    <a:pt x="82550" y="132793"/>
                  </a:lnTo>
                  <a:lnTo>
                    <a:pt x="76476" y="124838"/>
                  </a:lnTo>
                  <a:lnTo>
                    <a:pt x="70110" y="117172"/>
                  </a:lnTo>
                  <a:lnTo>
                    <a:pt x="63537" y="109711"/>
                  </a:lnTo>
                  <a:lnTo>
                    <a:pt x="56817" y="102397"/>
                  </a:lnTo>
                  <a:lnTo>
                    <a:pt x="49830" y="95348"/>
                  </a:lnTo>
                  <a:lnTo>
                    <a:pt x="42300" y="88840"/>
                  </a:lnTo>
                  <a:lnTo>
                    <a:pt x="34125" y="82978"/>
                  </a:lnTo>
                  <a:lnTo>
                    <a:pt x="25515" y="77551"/>
                  </a:lnTo>
                  <a:lnTo>
                    <a:pt x="16889" y="72139"/>
                  </a:lnTo>
                  <a:lnTo>
                    <a:pt x="8540" y="66493"/>
                  </a:lnTo>
                  <a:lnTo>
                    <a:pt x="2112" y="60503"/>
                  </a:lnTo>
                  <a:lnTo>
                    <a:pt x="0" y="54837"/>
                  </a:lnTo>
                  <a:lnTo>
                    <a:pt x="2142" y="50412"/>
                  </a:lnTo>
                  <a:lnTo>
                    <a:pt x="7326" y="46873"/>
                  </a:lnTo>
                  <a:lnTo>
                    <a:pt x="14474" y="43717"/>
                  </a:lnTo>
                  <a:lnTo>
                    <a:pt x="23018" y="40812"/>
                  </a:lnTo>
                  <a:lnTo>
                    <a:pt x="32809" y="38342"/>
                  </a:lnTo>
                  <a:lnTo>
                    <a:pt x="43693" y="36398"/>
                  </a:lnTo>
                  <a:lnTo>
                    <a:pt x="55461" y="34948"/>
                  </a:lnTo>
                  <a:lnTo>
                    <a:pt x="67903" y="33904"/>
                  </a:lnTo>
                  <a:lnTo>
                    <a:pt x="80834" y="33169"/>
                  </a:lnTo>
                  <a:lnTo>
                    <a:pt x="94114" y="32660"/>
                  </a:lnTo>
                  <a:lnTo>
                    <a:pt x="107637" y="32311"/>
                  </a:lnTo>
                  <a:lnTo>
                    <a:pt x="121326" y="32074"/>
                  </a:lnTo>
                  <a:lnTo>
                    <a:pt x="135129" y="31913"/>
                  </a:lnTo>
                  <a:lnTo>
                    <a:pt x="149009" y="31805"/>
                  </a:lnTo>
                  <a:lnTo>
                    <a:pt x="162941" y="31733"/>
                  </a:lnTo>
                  <a:lnTo>
                    <a:pt x="176909" y="31684"/>
                  </a:lnTo>
                  <a:lnTo>
                    <a:pt x="190899" y="31651"/>
                  </a:lnTo>
                  <a:lnTo>
                    <a:pt x="204906" y="31630"/>
                  </a:lnTo>
                  <a:lnTo>
                    <a:pt x="218923" y="31615"/>
                  </a:lnTo>
                  <a:lnTo>
                    <a:pt x="232947" y="31605"/>
                  </a:lnTo>
                  <a:lnTo>
                    <a:pt x="246980" y="31599"/>
                  </a:lnTo>
                  <a:lnTo>
                    <a:pt x="261184" y="31595"/>
                  </a:lnTo>
                  <a:lnTo>
                    <a:pt x="275866" y="31592"/>
                  </a:lnTo>
                  <a:lnTo>
                    <a:pt x="291150" y="31590"/>
                  </a:lnTo>
                  <a:lnTo>
                    <a:pt x="306839" y="31589"/>
                  </a:lnTo>
                  <a:lnTo>
                    <a:pt x="322524" y="31588"/>
                  </a:lnTo>
                  <a:lnTo>
                    <a:pt x="337964" y="31587"/>
                  </a:lnTo>
                  <a:lnTo>
                    <a:pt x="353094" y="31587"/>
                  </a:lnTo>
                  <a:lnTo>
                    <a:pt x="367940" y="31586"/>
                  </a:lnTo>
                  <a:lnTo>
                    <a:pt x="382556" y="31586"/>
                  </a:lnTo>
                  <a:lnTo>
                    <a:pt x="396998" y="31586"/>
                  </a:lnTo>
                  <a:lnTo>
                    <a:pt x="411316" y="31586"/>
                  </a:lnTo>
                  <a:lnTo>
                    <a:pt x="425545" y="31581"/>
                  </a:lnTo>
                  <a:lnTo>
                    <a:pt x="439712" y="31409"/>
                  </a:lnTo>
                  <a:lnTo>
                    <a:pt x="453838" y="30760"/>
                  </a:lnTo>
                  <a:lnTo>
                    <a:pt x="467935" y="29512"/>
                  </a:lnTo>
                  <a:lnTo>
                    <a:pt x="482013" y="27859"/>
                  </a:lnTo>
                  <a:lnTo>
                    <a:pt x="496077" y="26211"/>
                  </a:lnTo>
                  <a:lnTo>
                    <a:pt x="510128" y="24812"/>
                  </a:lnTo>
                  <a:lnTo>
                    <a:pt x="524005" y="23892"/>
                  </a:lnTo>
                  <a:lnTo>
                    <a:pt x="537403" y="23733"/>
                  </a:lnTo>
                  <a:lnTo>
                    <a:pt x="550197" y="24399"/>
                  </a:lnTo>
                  <a:lnTo>
                    <a:pt x="562586" y="25474"/>
                  </a:lnTo>
                  <a:lnTo>
                    <a:pt x="574978" y="26194"/>
                  </a:lnTo>
                  <a:lnTo>
                    <a:pt x="587615" y="26157"/>
                  </a:lnTo>
                  <a:lnTo>
                    <a:pt x="600562" y="25467"/>
                  </a:lnTo>
                  <a:lnTo>
                    <a:pt x="613792" y="24539"/>
                  </a:lnTo>
                  <a:lnTo>
                    <a:pt x="627257" y="23656"/>
                  </a:lnTo>
                  <a:lnTo>
                    <a:pt x="641064" y="22928"/>
                  </a:lnTo>
                  <a:lnTo>
                    <a:pt x="655471" y="22373"/>
                  </a:lnTo>
                  <a:lnTo>
                    <a:pt x="670571" y="21969"/>
                  </a:lnTo>
                  <a:lnTo>
                    <a:pt x="686305" y="21682"/>
                  </a:lnTo>
                  <a:lnTo>
                    <a:pt x="702552" y="21482"/>
                  </a:lnTo>
                  <a:lnTo>
                    <a:pt x="719182" y="21344"/>
                  </a:lnTo>
                  <a:lnTo>
                    <a:pt x="735926" y="21251"/>
                  </a:lnTo>
                  <a:lnTo>
                    <a:pt x="752394" y="21187"/>
                  </a:lnTo>
                  <a:lnTo>
                    <a:pt x="768390" y="21140"/>
                  </a:lnTo>
                  <a:lnTo>
                    <a:pt x="783741" y="20938"/>
                  </a:lnTo>
                  <a:lnTo>
                    <a:pt x="798210" y="20271"/>
                  </a:lnTo>
                  <a:lnTo>
                    <a:pt x="811764" y="19009"/>
                  </a:lnTo>
                  <a:lnTo>
                    <a:pt x="824680" y="17348"/>
                  </a:lnTo>
                  <a:lnTo>
                    <a:pt x="837435" y="15694"/>
                  </a:lnTo>
                  <a:lnTo>
                    <a:pt x="850319" y="14287"/>
                  </a:lnTo>
                  <a:lnTo>
                    <a:pt x="863432" y="13192"/>
                  </a:lnTo>
                  <a:lnTo>
                    <a:pt x="876776" y="12382"/>
                  </a:lnTo>
                  <a:lnTo>
                    <a:pt x="890312" y="11803"/>
                  </a:lnTo>
                  <a:lnTo>
                    <a:pt x="903996" y="11397"/>
                  </a:lnTo>
                  <a:lnTo>
                    <a:pt x="917789" y="11117"/>
                  </a:lnTo>
                  <a:lnTo>
                    <a:pt x="931659" y="10926"/>
                  </a:lnTo>
                  <a:lnTo>
                    <a:pt x="945582" y="10796"/>
                  </a:lnTo>
                  <a:lnTo>
                    <a:pt x="959542" y="10708"/>
                  </a:lnTo>
                  <a:lnTo>
                    <a:pt x="973524" y="10644"/>
                  </a:lnTo>
                  <a:lnTo>
                    <a:pt x="987354" y="10432"/>
                  </a:lnTo>
                  <a:lnTo>
                    <a:pt x="1000720" y="9757"/>
                  </a:lnTo>
                  <a:lnTo>
                    <a:pt x="1013494" y="8490"/>
                  </a:lnTo>
                  <a:lnTo>
                    <a:pt x="1025868" y="6826"/>
                  </a:lnTo>
                  <a:lnTo>
                    <a:pt x="1038251" y="5170"/>
                  </a:lnTo>
                  <a:lnTo>
                    <a:pt x="1050881" y="3762"/>
                  </a:lnTo>
                  <a:lnTo>
                    <a:pt x="1063824" y="2665"/>
                  </a:lnTo>
                  <a:lnTo>
                    <a:pt x="1077052" y="1855"/>
                  </a:lnTo>
                  <a:lnTo>
                    <a:pt x="1090501" y="1275"/>
                  </a:lnTo>
                  <a:lnTo>
                    <a:pt x="1103894" y="868"/>
                  </a:lnTo>
                  <a:lnTo>
                    <a:pt x="1118272" y="543"/>
                  </a:lnTo>
                  <a:lnTo>
                    <a:pt x="1137132" y="270"/>
                  </a:lnTo>
                  <a:lnTo>
                    <a:pt x="11664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95129" y="600124"/>
              <a:ext cx="310644" cy="365899"/>
            </a:xfrm>
            <a:custGeom>
              <a:avLst/>
              <a:gdLst/>
              <a:ahLst/>
              <a:cxnLst/>
              <a:rect l="0" t="0" r="0" b="0"/>
              <a:pathLst>
                <a:path w="310644" h="365899">
                  <a:moveTo>
                    <a:pt x="168456" y="0"/>
                  </a:moveTo>
                  <a:lnTo>
                    <a:pt x="162589" y="5867"/>
                  </a:lnTo>
                  <a:lnTo>
                    <a:pt x="157024" y="11432"/>
                  </a:lnTo>
                  <a:lnTo>
                    <a:pt x="151220" y="17226"/>
                  </a:lnTo>
                  <a:lnTo>
                    <a:pt x="144967" y="23134"/>
                  </a:lnTo>
                  <a:lnTo>
                    <a:pt x="137988" y="28816"/>
                  </a:lnTo>
                  <a:lnTo>
                    <a:pt x="130212" y="34095"/>
                  </a:lnTo>
                  <a:lnTo>
                    <a:pt x="121883" y="39119"/>
                  </a:lnTo>
                  <a:lnTo>
                    <a:pt x="113453" y="44253"/>
                  </a:lnTo>
                  <a:lnTo>
                    <a:pt x="105201" y="49651"/>
                  </a:lnTo>
                  <a:lnTo>
                    <a:pt x="97551" y="53372"/>
                  </a:lnTo>
                  <a:lnTo>
                    <a:pt x="91916" y="53161"/>
                  </a:lnTo>
                  <a:lnTo>
                    <a:pt x="89586" y="50125"/>
                  </a:lnTo>
                  <a:lnTo>
                    <a:pt x="90175" y="45448"/>
                  </a:lnTo>
                  <a:lnTo>
                    <a:pt x="93043" y="39995"/>
                  </a:lnTo>
                  <a:lnTo>
                    <a:pt x="97824" y="34471"/>
                  </a:lnTo>
                  <a:lnTo>
                    <a:pt x="104180" y="29233"/>
                  </a:lnTo>
                  <a:lnTo>
                    <a:pt x="111918" y="24541"/>
                  </a:lnTo>
                  <a:lnTo>
                    <a:pt x="121030" y="20676"/>
                  </a:lnTo>
                  <a:lnTo>
                    <a:pt x="131387" y="17705"/>
                  </a:lnTo>
                  <a:lnTo>
                    <a:pt x="142599" y="15690"/>
                  </a:lnTo>
                  <a:lnTo>
                    <a:pt x="154119" y="14777"/>
                  </a:lnTo>
                  <a:lnTo>
                    <a:pt x="165607" y="14939"/>
                  </a:lnTo>
                  <a:lnTo>
                    <a:pt x="176930" y="16011"/>
                  </a:lnTo>
                  <a:lnTo>
                    <a:pt x="188067" y="17794"/>
                  </a:lnTo>
                  <a:lnTo>
                    <a:pt x="199030" y="20110"/>
                  </a:lnTo>
                  <a:lnTo>
                    <a:pt x="209529" y="23138"/>
                  </a:lnTo>
                  <a:lnTo>
                    <a:pt x="218980" y="27381"/>
                  </a:lnTo>
                  <a:lnTo>
                    <a:pt x="227144" y="33020"/>
                  </a:lnTo>
                  <a:lnTo>
                    <a:pt x="233779" y="40096"/>
                  </a:lnTo>
                  <a:lnTo>
                    <a:pt x="238488" y="48673"/>
                  </a:lnTo>
                  <a:lnTo>
                    <a:pt x="241240" y="58627"/>
                  </a:lnTo>
                  <a:lnTo>
                    <a:pt x="242140" y="69548"/>
                  </a:lnTo>
                  <a:lnTo>
                    <a:pt x="241239" y="80863"/>
                  </a:lnTo>
                  <a:lnTo>
                    <a:pt x="238749" y="92204"/>
                  </a:lnTo>
                  <a:lnTo>
                    <a:pt x="234978" y="103257"/>
                  </a:lnTo>
                  <a:lnTo>
                    <a:pt x="230239" y="113678"/>
                  </a:lnTo>
                  <a:lnTo>
                    <a:pt x="224793" y="123348"/>
                  </a:lnTo>
                  <a:lnTo>
                    <a:pt x="218681" y="132164"/>
                  </a:lnTo>
                  <a:lnTo>
                    <a:pt x="211747" y="139946"/>
                  </a:lnTo>
                  <a:lnTo>
                    <a:pt x="204053" y="146688"/>
                  </a:lnTo>
                  <a:lnTo>
                    <a:pt x="198606" y="152012"/>
                  </a:lnTo>
                  <a:lnTo>
                    <a:pt x="198970" y="155358"/>
                  </a:lnTo>
                  <a:lnTo>
                    <a:pt x="203921" y="157078"/>
                  </a:lnTo>
                  <a:lnTo>
                    <a:pt x="211600" y="158172"/>
                  </a:lnTo>
                  <a:lnTo>
                    <a:pt x="220352" y="159743"/>
                  </a:lnTo>
                  <a:lnTo>
                    <a:pt x="229234" y="162314"/>
                  </a:lnTo>
                  <a:lnTo>
                    <a:pt x="237858" y="165948"/>
                  </a:lnTo>
                  <a:lnTo>
                    <a:pt x="246130" y="170499"/>
                  </a:lnTo>
                  <a:lnTo>
                    <a:pt x="254076" y="175769"/>
                  </a:lnTo>
                  <a:lnTo>
                    <a:pt x="261757" y="181570"/>
                  </a:lnTo>
                  <a:lnTo>
                    <a:pt x="269240" y="187752"/>
                  </a:lnTo>
                  <a:lnTo>
                    <a:pt x="276575" y="194205"/>
                  </a:lnTo>
                  <a:lnTo>
                    <a:pt x="283639" y="201010"/>
                  </a:lnTo>
                  <a:lnTo>
                    <a:pt x="290158" y="208416"/>
                  </a:lnTo>
                  <a:lnTo>
                    <a:pt x="296020" y="216518"/>
                  </a:lnTo>
                  <a:lnTo>
                    <a:pt x="301108" y="225418"/>
                  </a:lnTo>
                  <a:lnTo>
                    <a:pt x="305227" y="235303"/>
                  </a:lnTo>
                  <a:lnTo>
                    <a:pt x="308358" y="246174"/>
                  </a:lnTo>
                  <a:lnTo>
                    <a:pt x="310308" y="257728"/>
                  </a:lnTo>
                  <a:lnTo>
                    <a:pt x="310643" y="269477"/>
                  </a:lnTo>
                  <a:lnTo>
                    <a:pt x="309275" y="281112"/>
                  </a:lnTo>
                  <a:lnTo>
                    <a:pt x="306407" y="292364"/>
                  </a:lnTo>
                  <a:lnTo>
                    <a:pt x="302348" y="302920"/>
                  </a:lnTo>
                  <a:lnTo>
                    <a:pt x="297394" y="312684"/>
                  </a:lnTo>
                  <a:lnTo>
                    <a:pt x="291629" y="321732"/>
                  </a:lnTo>
                  <a:lnTo>
                    <a:pt x="284936" y="330204"/>
                  </a:lnTo>
                  <a:lnTo>
                    <a:pt x="277321" y="338232"/>
                  </a:lnTo>
                  <a:lnTo>
                    <a:pt x="268750" y="345608"/>
                  </a:lnTo>
                  <a:lnTo>
                    <a:pt x="259086" y="351811"/>
                  </a:lnTo>
                  <a:lnTo>
                    <a:pt x="248355" y="356650"/>
                  </a:lnTo>
                  <a:lnTo>
                    <a:pt x="236555" y="360239"/>
                  </a:lnTo>
                  <a:lnTo>
                    <a:pt x="223577" y="362813"/>
                  </a:lnTo>
                  <a:lnTo>
                    <a:pt x="209479" y="364615"/>
                  </a:lnTo>
                  <a:lnTo>
                    <a:pt x="194607" y="365691"/>
                  </a:lnTo>
                  <a:lnTo>
                    <a:pt x="179478" y="365898"/>
                  </a:lnTo>
                  <a:lnTo>
                    <a:pt x="164419" y="365225"/>
                  </a:lnTo>
                  <a:lnTo>
                    <a:pt x="149716" y="363792"/>
                  </a:lnTo>
                  <a:lnTo>
                    <a:pt x="135690" y="361760"/>
                  </a:lnTo>
                  <a:lnTo>
                    <a:pt x="122442" y="359291"/>
                  </a:lnTo>
                  <a:lnTo>
                    <a:pt x="109901" y="356837"/>
                  </a:lnTo>
                  <a:lnTo>
                    <a:pt x="97932" y="355109"/>
                  </a:lnTo>
                  <a:lnTo>
                    <a:pt x="86388" y="354430"/>
                  </a:lnTo>
                  <a:lnTo>
                    <a:pt x="74989" y="354620"/>
                  </a:lnTo>
                  <a:lnTo>
                    <a:pt x="63335" y="355205"/>
                  </a:lnTo>
                  <a:lnTo>
                    <a:pt x="51247" y="355854"/>
                  </a:lnTo>
                  <a:lnTo>
                    <a:pt x="39320" y="356424"/>
                  </a:lnTo>
                  <a:lnTo>
                    <a:pt x="27647" y="356935"/>
                  </a:lnTo>
                  <a:lnTo>
                    <a:pt x="15200" y="35742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2335189" y="940308"/>
            <a:ext cx="57071" cy="57459"/>
          </a:xfrm>
          <a:custGeom>
            <a:avLst/>
            <a:gdLst/>
            <a:ahLst/>
            <a:cxnLst/>
            <a:rect l="0" t="0" r="0" b="0"/>
            <a:pathLst>
              <a:path w="57071" h="57459">
                <a:moveTo>
                  <a:pt x="44251" y="17785"/>
                </a:moveTo>
                <a:lnTo>
                  <a:pt x="38317" y="12118"/>
                </a:lnTo>
                <a:lnTo>
                  <a:pt x="32112" y="8474"/>
                </a:lnTo>
                <a:lnTo>
                  <a:pt x="25030" y="6579"/>
                </a:lnTo>
                <a:lnTo>
                  <a:pt x="17608" y="6596"/>
                </a:lnTo>
                <a:lnTo>
                  <a:pt x="10906" y="9160"/>
                </a:lnTo>
                <a:lnTo>
                  <a:pt x="5481" y="14382"/>
                </a:lnTo>
                <a:lnTo>
                  <a:pt x="1703" y="21608"/>
                </a:lnTo>
                <a:lnTo>
                  <a:pt x="0" y="29740"/>
                </a:lnTo>
                <a:lnTo>
                  <a:pt x="386" y="38036"/>
                </a:lnTo>
                <a:lnTo>
                  <a:pt x="2731" y="45684"/>
                </a:lnTo>
                <a:lnTo>
                  <a:pt x="6957" y="51667"/>
                </a:lnTo>
                <a:lnTo>
                  <a:pt x="12825" y="55600"/>
                </a:lnTo>
                <a:lnTo>
                  <a:pt x="19845" y="57458"/>
                </a:lnTo>
                <a:lnTo>
                  <a:pt x="27386" y="57281"/>
                </a:lnTo>
                <a:lnTo>
                  <a:pt x="35036" y="55307"/>
                </a:lnTo>
                <a:lnTo>
                  <a:pt x="42287" y="51562"/>
                </a:lnTo>
                <a:lnTo>
                  <a:pt x="48471" y="45785"/>
                </a:lnTo>
                <a:lnTo>
                  <a:pt x="53315" y="38027"/>
                </a:lnTo>
                <a:lnTo>
                  <a:pt x="56414" y="29076"/>
                </a:lnTo>
                <a:lnTo>
                  <a:pt x="57070" y="20224"/>
                </a:lnTo>
                <a:lnTo>
                  <a:pt x="55143" y="12217"/>
                </a:lnTo>
                <a:lnTo>
                  <a:pt x="51105" y="5727"/>
                </a:lnTo>
                <a:lnTo>
                  <a:pt x="45731" y="1583"/>
                </a:lnTo>
                <a:lnTo>
                  <a:pt x="39614" y="0"/>
                </a:lnTo>
                <a:lnTo>
                  <a:pt x="33429" y="1023"/>
                </a:lnTo>
                <a:lnTo>
                  <a:pt x="27977" y="4810"/>
                </a:lnTo>
                <a:lnTo>
                  <a:pt x="23631" y="11145"/>
                </a:lnTo>
                <a:lnTo>
                  <a:pt x="20896" y="18768"/>
                </a:lnTo>
                <a:lnTo>
                  <a:pt x="21454" y="25752"/>
                </a:lnTo>
                <a:lnTo>
                  <a:pt x="25225" y="31708"/>
                </a:lnTo>
                <a:lnTo>
                  <a:pt x="32721" y="36230"/>
                </a:lnTo>
                <a:lnTo>
                  <a:pt x="44251" y="388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355811" y="389966"/>
            <a:ext cx="67845" cy="62630"/>
          </a:xfrm>
          <a:custGeom>
            <a:avLst/>
            <a:gdLst/>
            <a:ahLst/>
            <a:cxnLst/>
            <a:rect l="0" t="0" r="0" b="0"/>
            <a:pathLst>
              <a:path w="67845" h="62630">
                <a:moveTo>
                  <a:pt x="44686" y="10116"/>
                </a:moveTo>
                <a:lnTo>
                  <a:pt x="35951" y="7384"/>
                </a:lnTo>
                <a:lnTo>
                  <a:pt x="28245" y="6522"/>
                </a:lnTo>
                <a:lnTo>
                  <a:pt x="20852" y="7521"/>
                </a:lnTo>
                <a:lnTo>
                  <a:pt x="13937" y="10406"/>
                </a:lnTo>
                <a:lnTo>
                  <a:pt x="8055" y="15487"/>
                </a:lnTo>
                <a:lnTo>
                  <a:pt x="3449" y="22715"/>
                </a:lnTo>
                <a:lnTo>
                  <a:pt x="529" y="31281"/>
                </a:lnTo>
                <a:lnTo>
                  <a:pt x="0" y="39859"/>
                </a:lnTo>
                <a:lnTo>
                  <a:pt x="2021" y="47679"/>
                </a:lnTo>
                <a:lnTo>
                  <a:pt x="6294" y="54211"/>
                </a:lnTo>
                <a:lnTo>
                  <a:pt x="12359" y="58914"/>
                </a:lnTo>
                <a:lnTo>
                  <a:pt x="19762" y="61695"/>
                </a:lnTo>
                <a:lnTo>
                  <a:pt x="27965" y="62629"/>
                </a:lnTo>
                <a:lnTo>
                  <a:pt x="36375" y="61759"/>
                </a:lnTo>
                <a:lnTo>
                  <a:pt x="44644" y="59283"/>
                </a:lnTo>
                <a:lnTo>
                  <a:pt x="52327" y="55185"/>
                </a:lnTo>
                <a:lnTo>
                  <a:pt x="58809" y="49163"/>
                </a:lnTo>
                <a:lnTo>
                  <a:pt x="63857" y="41237"/>
                </a:lnTo>
                <a:lnTo>
                  <a:pt x="67094" y="32171"/>
                </a:lnTo>
                <a:lnTo>
                  <a:pt x="67844" y="23242"/>
                </a:lnTo>
                <a:lnTo>
                  <a:pt x="65975" y="15178"/>
                </a:lnTo>
                <a:lnTo>
                  <a:pt x="61806" y="8481"/>
                </a:lnTo>
                <a:lnTo>
                  <a:pt x="55811" y="3665"/>
                </a:lnTo>
                <a:lnTo>
                  <a:pt x="48461" y="812"/>
                </a:lnTo>
                <a:lnTo>
                  <a:pt x="40462" y="0"/>
                </a:lnTo>
                <a:lnTo>
                  <a:pt x="32722" y="1483"/>
                </a:lnTo>
                <a:lnTo>
                  <a:pt x="25721" y="5180"/>
                </a:lnTo>
                <a:lnTo>
                  <a:pt x="19873" y="10743"/>
                </a:lnTo>
                <a:lnTo>
                  <a:pt x="15694" y="17755"/>
                </a:lnTo>
                <a:lnTo>
                  <a:pt x="13306" y="25823"/>
                </a:lnTo>
                <a:lnTo>
                  <a:pt x="12990" y="34151"/>
                </a:lnTo>
                <a:lnTo>
                  <a:pt x="15347" y="41589"/>
                </a:lnTo>
                <a:lnTo>
                  <a:pt x="20437" y="47568"/>
                </a:lnTo>
                <a:lnTo>
                  <a:pt x="27412" y="51578"/>
                </a:lnTo>
                <a:lnTo>
                  <a:pt x="34846" y="52920"/>
                </a:lnTo>
                <a:lnTo>
                  <a:pt x="41868" y="51480"/>
                </a:lnTo>
                <a:lnTo>
                  <a:pt x="48016" y="47446"/>
                </a:lnTo>
                <a:lnTo>
                  <a:pt x="52986" y="41017"/>
                </a:lnTo>
                <a:lnTo>
                  <a:pt x="56747" y="32574"/>
                </a:lnTo>
                <a:lnTo>
                  <a:pt x="58814" y="23370"/>
                </a:lnTo>
                <a:lnTo>
                  <a:pt x="58177" y="15346"/>
                </a:lnTo>
                <a:lnTo>
                  <a:pt x="54542" y="9495"/>
                </a:lnTo>
                <a:lnTo>
                  <a:pt x="48696" y="6236"/>
                </a:lnTo>
                <a:lnTo>
                  <a:pt x="42095" y="5862"/>
                </a:lnTo>
                <a:lnTo>
                  <a:pt x="35708" y="8207"/>
                </a:lnTo>
                <a:lnTo>
                  <a:pt x="31451" y="12738"/>
                </a:lnTo>
                <a:lnTo>
                  <a:pt x="31453" y="17936"/>
                </a:lnTo>
                <a:lnTo>
                  <a:pt x="34765" y="20931"/>
                </a:lnTo>
                <a:lnTo>
                  <a:pt x="38728" y="20189"/>
                </a:lnTo>
                <a:lnTo>
                  <a:pt x="40137" y="17465"/>
                </a:lnTo>
                <a:lnTo>
                  <a:pt x="37676" y="15469"/>
                </a:lnTo>
                <a:lnTo>
                  <a:pt x="32925" y="14914"/>
                </a:lnTo>
                <a:lnTo>
                  <a:pt x="25172" y="16409"/>
                </a:lnTo>
                <a:lnTo>
                  <a:pt x="13100" y="206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306141" y="584206"/>
            <a:ext cx="157528" cy="237017"/>
          </a:xfrm>
          <a:custGeom>
            <a:avLst/>
            <a:gdLst/>
            <a:ahLst/>
            <a:cxnLst/>
            <a:rect l="0" t="0" r="0" b="0"/>
            <a:pathLst>
              <a:path w="157528" h="237017">
                <a:moveTo>
                  <a:pt x="83828" y="237016"/>
                </a:moveTo>
                <a:lnTo>
                  <a:pt x="83760" y="225348"/>
                </a:lnTo>
                <a:lnTo>
                  <a:pt x="83120" y="214860"/>
                </a:lnTo>
                <a:lnTo>
                  <a:pt x="81828" y="204553"/>
                </a:lnTo>
                <a:lnTo>
                  <a:pt x="80141" y="194079"/>
                </a:lnTo>
                <a:lnTo>
                  <a:pt x="78473" y="183087"/>
                </a:lnTo>
                <a:lnTo>
                  <a:pt x="77055" y="171449"/>
                </a:lnTo>
                <a:lnTo>
                  <a:pt x="75785" y="159368"/>
                </a:lnTo>
                <a:lnTo>
                  <a:pt x="74326" y="147261"/>
                </a:lnTo>
                <a:lnTo>
                  <a:pt x="72497" y="135374"/>
                </a:lnTo>
                <a:lnTo>
                  <a:pt x="70439" y="123614"/>
                </a:lnTo>
                <a:lnTo>
                  <a:pt x="68511" y="111652"/>
                </a:lnTo>
                <a:lnTo>
                  <a:pt x="66917" y="99307"/>
                </a:lnTo>
                <a:lnTo>
                  <a:pt x="65695" y="86559"/>
                </a:lnTo>
                <a:lnTo>
                  <a:pt x="64799" y="73461"/>
                </a:lnTo>
                <a:lnTo>
                  <a:pt x="64153" y="60117"/>
                </a:lnTo>
                <a:lnTo>
                  <a:pt x="63343" y="47584"/>
                </a:lnTo>
                <a:lnTo>
                  <a:pt x="61030" y="37884"/>
                </a:lnTo>
                <a:lnTo>
                  <a:pt x="56663" y="32144"/>
                </a:lnTo>
                <a:lnTo>
                  <a:pt x="51365" y="30252"/>
                </a:lnTo>
                <a:lnTo>
                  <a:pt x="45606" y="31283"/>
                </a:lnTo>
                <a:lnTo>
                  <a:pt x="39519" y="34492"/>
                </a:lnTo>
                <a:lnTo>
                  <a:pt x="33175" y="39518"/>
                </a:lnTo>
                <a:lnTo>
                  <a:pt x="26634" y="46033"/>
                </a:lnTo>
                <a:lnTo>
                  <a:pt x="19948" y="53542"/>
                </a:lnTo>
                <a:lnTo>
                  <a:pt x="13158" y="61436"/>
                </a:lnTo>
                <a:lnTo>
                  <a:pt x="6345" y="69297"/>
                </a:lnTo>
                <a:lnTo>
                  <a:pt x="1260" y="75320"/>
                </a:lnTo>
                <a:lnTo>
                  <a:pt x="0" y="77386"/>
                </a:lnTo>
                <a:lnTo>
                  <a:pt x="1768" y="76147"/>
                </a:lnTo>
                <a:lnTo>
                  <a:pt x="5319" y="72571"/>
                </a:lnTo>
                <a:lnTo>
                  <a:pt x="9606" y="67170"/>
                </a:lnTo>
                <a:lnTo>
                  <a:pt x="14047" y="60338"/>
                </a:lnTo>
                <a:lnTo>
                  <a:pt x="18556" y="52584"/>
                </a:lnTo>
                <a:lnTo>
                  <a:pt x="23370" y="44509"/>
                </a:lnTo>
                <a:lnTo>
                  <a:pt x="28623" y="36473"/>
                </a:lnTo>
                <a:lnTo>
                  <a:pt x="34310" y="28613"/>
                </a:lnTo>
                <a:lnTo>
                  <a:pt x="40364" y="20952"/>
                </a:lnTo>
                <a:lnTo>
                  <a:pt x="46700" y="13483"/>
                </a:lnTo>
                <a:lnTo>
                  <a:pt x="53245" y="6823"/>
                </a:lnTo>
                <a:lnTo>
                  <a:pt x="59939" y="2165"/>
                </a:lnTo>
                <a:lnTo>
                  <a:pt x="66737" y="0"/>
                </a:lnTo>
                <a:lnTo>
                  <a:pt x="73605" y="174"/>
                </a:lnTo>
                <a:lnTo>
                  <a:pt x="80523" y="2268"/>
                </a:lnTo>
                <a:lnTo>
                  <a:pt x="87474" y="5828"/>
                </a:lnTo>
                <a:lnTo>
                  <a:pt x="94448" y="10622"/>
                </a:lnTo>
                <a:lnTo>
                  <a:pt x="101436" y="16647"/>
                </a:lnTo>
                <a:lnTo>
                  <a:pt x="108435" y="23798"/>
                </a:lnTo>
                <a:lnTo>
                  <a:pt x="115440" y="31714"/>
                </a:lnTo>
                <a:lnTo>
                  <a:pt x="122450" y="39873"/>
                </a:lnTo>
                <a:lnTo>
                  <a:pt x="129454" y="47953"/>
                </a:lnTo>
                <a:lnTo>
                  <a:pt x="136148" y="55920"/>
                </a:lnTo>
                <a:lnTo>
                  <a:pt x="142594" y="64923"/>
                </a:lnTo>
                <a:lnTo>
                  <a:pt x="149360" y="77982"/>
                </a:lnTo>
                <a:lnTo>
                  <a:pt x="157527" y="1001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2572563" y="610652"/>
            <a:ext cx="697999" cy="352692"/>
            <a:chOff x="2572563" y="610652"/>
            <a:chExt cx="697999" cy="352692"/>
          </a:xfrm>
        </p:grpSpPr>
        <p:sp>
          <p:nvSpPr>
            <p:cNvPr id="10" name="Freeform 9"/>
            <p:cNvSpPr/>
            <p:nvPr/>
          </p:nvSpPr>
          <p:spPr>
            <a:xfrm>
              <a:off x="2572563" y="610652"/>
              <a:ext cx="277061" cy="352692"/>
            </a:xfrm>
            <a:custGeom>
              <a:avLst/>
              <a:gdLst/>
              <a:ahLst/>
              <a:cxnLst/>
              <a:rect l="0" t="0" r="0" b="0"/>
              <a:pathLst>
                <a:path w="277061" h="352692">
                  <a:moveTo>
                    <a:pt x="112203" y="0"/>
                  </a:moveTo>
                  <a:lnTo>
                    <a:pt x="103402" y="5868"/>
                  </a:lnTo>
                  <a:lnTo>
                    <a:pt x="95055" y="11432"/>
                  </a:lnTo>
                  <a:lnTo>
                    <a:pt x="86361" y="17232"/>
                  </a:lnTo>
                  <a:lnTo>
                    <a:pt x="77413" y="23312"/>
                  </a:lnTo>
                  <a:lnTo>
                    <a:pt x="68566" y="29642"/>
                  </a:lnTo>
                  <a:lnTo>
                    <a:pt x="60032" y="36175"/>
                  </a:lnTo>
                  <a:lnTo>
                    <a:pt x="52017" y="43024"/>
                  </a:lnTo>
                  <a:lnTo>
                    <a:pt x="44788" y="50454"/>
                  </a:lnTo>
                  <a:lnTo>
                    <a:pt x="38411" y="58565"/>
                  </a:lnTo>
                  <a:lnTo>
                    <a:pt x="32790" y="67300"/>
                  </a:lnTo>
                  <a:lnTo>
                    <a:pt x="27773" y="76542"/>
                  </a:lnTo>
                  <a:lnTo>
                    <a:pt x="23210" y="86167"/>
                  </a:lnTo>
                  <a:lnTo>
                    <a:pt x="18973" y="96071"/>
                  </a:lnTo>
                  <a:lnTo>
                    <a:pt x="14967" y="106172"/>
                  </a:lnTo>
                  <a:lnTo>
                    <a:pt x="11124" y="116415"/>
                  </a:lnTo>
                  <a:lnTo>
                    <a:pt x="7560" y="126920"/>
                  </a:lnTo>
                  <a:lnTo>
                    <a:pt x="4545" y="137965"/>
                  </a:lnTo>
                  <a:lnTo>
                    <a:pt x="2191" y="149653"/>
                  </a:lnTo>
                  <a:lnTo>
                    <a:pt x="611" y="161775"/>
                  </a:lnTo>
                  <a:lnTo>
                    <a:pt x="0" y="173912"/>
                  </a:lnTo>
                  <a:lnTo>
                    <a:pt x="369" y="185821"/>
                  </a:lnTo>
                  <a:lnTo>
                    <a:pt x="1583" y="197597"/>
                  </a:lnTo>
                  <a:lnTo>
                    <a:pt x="3460" y="209570"/>
                  </a:lnTo>
                  <a:lnTo>
                    <a:pt x="5836" y="221918"/>
                  </a:lnTo>
                  <a:lnTo>
                    <a:pt x="8735" y="234498"/>
                  </a:lnTo>
                  <a:lnTo>
                    <a:pt x="12358" y="246951"/>
                  </a:lnTo>
                  <a:lnTo>
                    <a:pt x="16759" y="259067"/>
                  </a:lnTo>
                  <a:lnTo>
                    <a:pt x="21849" y="270643"/>
                  </a:lnTo>
                  <a:lnTo>
                    <a:pt x="27491" y="281418"/>
                  </a:lnTo>
                  <a:lnTo>
                    <a:pt x="33545" y="291330"/>
                  </a:lnTo>
                  <a:lnTo>
                    <a:pt x="39900" y="300477"/>
                  </a:lnTo>
                  <a:lnTo>
                    <a:pt x="46464" y="309014"/>
                  </a:lnTo>
                  <a:lnTo>
                    <a:pt x="53179" y="317091"/>
                  </a:lnTo>
                  <a:lnTo>
                    <a:pt x="60163" y="324670"/>
                  </a:lnTo>
                  <a:lnTo>
                    <a:pt x="67690" y="331541"/>
                  </a:lnTo>
                  <a:lnTo>
                    <a:pt x="75873" y="337642"/>
                  </a:lnTo>
                  <a:lnTo>
                    <a:pt x="84827" y="342892"/>
                  </a:lnTo>
                  <a:lnTo>
                    <a:pt x="94748" y="347120"/>
                  </a:lnTo>
                  <a:lnTo>
                    <a:pt x="105639" y="350324"/>
                  </a:lnTo>
                  <a:lnTo>
                    <a:pt x="117038" y="352323"/>
                  </a:lnTo>
                  <a:lnTo>
                    <a:pt x="128148" y="352691"/>
                  </a:lnTo>
                  <a:lnTo>
                    <a:pt x="138547" y="351349"/>
                  </a:lnTo>
                  <a:lnTo>
                    <a:pt x="148324" y="348669"/>
                  </a:lnTo>
                  <a:lnTo>
                    <a:pt x="157883" y="345269"/>
                  </a:lnTo>
                  <a:lnTo>
                    <a:pt x="167496" y="341574"/>
                  </a:lnTo>
                  <a:lnTo>
                    <a:pt x="177105" y="337639"/>
                  </a:lnTo>
                  <a:lnTo>
                    <a:pt x="186418" y="333246"/>
                  </a:lnTo>
                  <a:lnTo>
                    <a:pt x="195281" y="328293"/>
                  </a:lnTo>
                  <a:lnTo>
                    <a:pt x="203691" y="322814"/>
                  </a:lnTo>
                  <a:lnTo>
                    <a:pt x="211719" y="316905"/>
                  </a:lnTo>
                  <a:lnTo>
                    <a:pt x="219447" y="310661"/>
                  </a:lnTo>
                  <a:lnTo>
                    <a:pt x="226789" y="304010"/>
                  </a:lnTo>
                  <a:lnTo>
                    <a:pt x="233500" y="296713"/>
                  </a:lnTo>
                  <a:lnTo>
                    <a:pt x="239498" y="288692"/>
                  </a:lnTo>
                  <a:lnTo>
                    <a:pt x="244848" y="280018"/>
                  </a:lnTo>
                  <a:lnTo>
                    <a:pt x="249677" y="270817"/>
                  </a:lnTo>
                  <a:lnTo>
                    <a:pt x="254111" y="261219"/>
                  </a:lnTo>
                  <a:lnTo>
                    <a:pt x="258259" y="251333"/>
                  </a:lnTo>
                  <a:lnTo>
                    <a:pt x="262206" y="241244"/>
                  </a:lnTo>
                  <a:lnTo>
                    <a:pt x="266007" y="231010"/>
                  </a:lnTo>
                  <a:lnTo>
                    <a:pt x="269545" y="220510"/>
                  </a:lnTo>
                  <a:lnTo>
                    <a:pt x="272541" y="209469"/>
                  </a:lnTo>
                  <a:lnTo>
                    <a:pt x="274883" y="197779"/>
                  </a:lnTo>
                  <a:lnTo>
                    <a:pt x="276455" y="185486"/>
                  </a:lnTo>
                  <a:lnTo>
                    <a:pt x="277060" y="172702"/>
                  </a:lnTo>
                  <a:lnTo>
                    <a:pt x="276688" y="159549"/>
                  </a:lnTo>
                  <a:lnTo>
                    <a:pt x="275472" y="146293"/>
                  </a:lnTo>
                  <a:lnTo>
                    <a:pt x="273592" y="133321"/>
                  </a:lnTo>
                  <a:lnTo>
                    <a:pt x="271215" y="120824"/>
                  </a:lnTo>
                  <a:lnTo>
                    <a:pt x="268316" y="108976"/>
                  </a:lnTo>
                  <a:lnTo>
                    <a:pt x="264692" y="98012"/>
                  </a:lnTo>
                  <a:lnTo>
                    <a:pt x="260291" y="87970"/>
                  </a:lnTo>
                  <a:lnTo>
                    <a:pt x="255201" y="78734"/>
                  </a:lnTo>
                  <a:lnTo>
                    <a:pt x="249559" y="70136"/>
                  </a:lnTo>
                  <a:lnTo>
                    <a:pt x="243504" y="62014"/>
                  </a:lnTo>
                  <a:lnTo>
                    <a:pt x="237150" y="54235"/>
                  </a:lnTo>
                  <a:lnTo>
                    <a:pt x="230585" y="46697"/>
                  </a:lnTo>
                  <a:lnTo>
                    <a:pt x="223866" y="39335"/>
                  </a:lnTo>
                  <a:lnTo>
                    <a:pt x="216709" y="32424"/>
                  </a:lnTo>
                  <a:lnTo>
                    <a:pt x="208534" y="26542"/>
                  </a:lnTo>
                  <a:lnTo>
                    <a:pt x="199102" y="21922"/>
                  </a:lnTo>
                  <a:lnTo>
                    <a:pt x="188495" y="18483"/>
                  </a:lnTo>
                  <a:lnTo>
                    <a:pt x="176926" y="16009"/>
                  </a:lnTo>
                  <a:lnTo>
                    <a:pt x="164627" y="14274"/>
                  </a:lnTo>
                  <a:lnTo>
                    <a:pt x="151963" y="13243"/>
                  </a:lnTo>
                  <a:lnTo>
                    <a:pt x="139396" y="13067"/>
                  </a:lnTo>
                  <a:lnTo>
                    <a:pt x="127175" y="13764"/>
                  </a:lnTo>
                  <a:lnTo>
                    <a:pt x="115514" y="15384"/>
                  </a:lnTo>
                  <a:lnTo>
                    <a:pt x="104675" y="18074"/>
                  </a:lnTo>
                  <a:lnTo>
                    <a:pt x="94727" y="21802"/>
                  </a:lnTo>
                  <a:lnTo>
                    <a:pt x="85864" y="26105"/>
                  </a:lnTo>
                  <a:lnTo>
                    <a:pt x="77635" y="30597"/>
                  </a:lnTo>
                  <a:lnTo>
                    <a:pt x="69318" y="35671"/>
                  </a:lnTo>
                  <a:lnTo>
                    <a:pt x="59561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49808" y="615257"/>
              <a:ext cx="320754" cy="321028"/>
            </a:xfrm>
            <a:custGeom>
              <a:avLst/>
              <a:gdLst/>
              <a:ahLst/>
              <a:cxnLst/>
              <a:rect l="0" t="0" r="0" b="0"/>
              <a:pathLst>
                <a:path w="320754" h="321028">
                  <a:moveTo>
                    <a:pt x="113984" y="16452"/>
                  </a:moveTo>
                  <a:lnTo>
                    <a:pt x="105183" y="19453"/>
                  </a:lnTo>
                  <a:lnTo>
                    <a:pt x="96836" y="22876"/>
                  </a:lnTo>
                  <a:lnTo>
                    <a:pt x="88142" y="27072"/>
                  </a:lnTo>
                  <a:lnTo>
                    <a:pt x="79194" y="31972"/>
                  </a:lnTo>
                  <a:lnTo>
                    <a:pt x="70347" y="37453"/>
                  </a:lnTo>
                  <a:lnTo>
                    <a:pt x="61809" y="43388"/>
                  </a:lnTo>
                  <a:lnTo>
                    <a:pt x="53620" y="49823"/>
                  </a:lnTo>
                  <a:lnTo>
                    <a:pt x="45743" y="56969"/>
                  </a:lnTo>
                  <a:lnTo>
                    <a:pt x="38117" y="64887"/>
                  </a:lnTo>
                  <a:lnTo>
                    <a:pt x="30844" y="73491"/>
                  </a:lnTo>
                  <a:lnTo>
                    <a:pt x="24179" y="82645"/>
                  </a:lnTo>
                  <a:lnTo>
                    <a:pt x="18217" y="92215"/>
                  </a:lnTo>
                  <a:lnTo>
                    <a:pt x="13060" y="102252"/>
                  </a:lnTo>
                  <a:lnTo>
                    <a:pt x="8894" y="112975"/>
                  </a:lnTo>
                  <a:lnTo>
                    <a:pt x="5723" y="124449"/>
                  </a:lnTo>
                  <a:lnTo>
                    <a:pt x="3406" y="136594"/>
                  </a:lnTo>
                  <a:lnTo>
                    <a:pt x="1760" y="149279"/>
                  </a:lnTo>
                  <a:lnTo>
                    <a:pt x="617" y="162365"/>
                  </a:lnTo>
                  <a:lnTo>
                    <a:pt x="0" y="175576"/>
                  </a:lnTo>
                  <a:lnTo>
                    <a:pt x="110" y="188519"/>
                  </a:lnTo>
                  <a:lnTo>
                    <a:pt x="1002" y="200995"/>
                  </a:lnTo>
                  <a:lnTo>
                    <a:pt x="2754" y="212830"/>
                  </a:lnTo>
                  <a:lnTo>
                    <a:pt x="5533" y="223785"/>
                  </a:lnTo>
                  <a:lnTo>
                    <a:pt x="9331" y="233821"/>
                  </a:lnTo>
                  <a:lnTo>
                    <a:pt x="14001" y="243053"/>
                  </a:lnTo>
                  <a:lnTo>
                    <a:pt x="19352" y="251649"/>
                  </a:lnTo>
                  <a:lnTo>
                    <a:pt x="25209" y="259769"/>
                  </a:lnTo>
                  <a:lnTo>
                    <a:pt x="31428" y="267546"/>
                  </a:lnTo>
                  <a:lnTo>
                    <a:pt x="37902" y="275084"/>
                  </a:lnTo>
                  <a:lnTo>
                    <a:pt x="44556" y="282450"/>
                  </a:lnTo>
                  <a:lnTo>
                    <a:pt x="51498" y="289533"/>
                  </a:lnTo>
                  <a:lnTo>
                    <a:pt x="58998" y="296063"/>
                  </a:lnTo>
                  <a:lnTo>
                    <a:pt x="67162" y="301931"/>
                  </a:lnTo>
                  <a:lnTo>
                    <a:pt x="76104" y="307024"/>
                  </a:lnTo>
                  <a:lnTo>
                    <a:pt x="86017" y="311146"/>
                  </a:lnTo>
                  <a:lnTo>
                    <a:pt x="96912" y="314288"/>
                  </a:lnTo>
                  <a:lnTo>
                    <a:pt x="108652" y="316585"/>
                  </a:lnTo>
                  <a:lnTo>
                    <a:pt x="121057" y="318217"/>
                  </a:lnTo>
                  <a:lnTo>
                    <a:pt x="133957" y="319355"/>
                  </a:lnTo>
                  <a:lnTo>
                    <a:pt x="147211" y="320139"/>
                  </a:lnTo>
                  <a:lnTo>
                    <a:pt x="160714" y="320674"/>
                  </a:lnTo>
                  <a:lnTo>
                    <a:pt x="174385" y="321027"/>
                  </a:lnTo>
                  <a:lnTo>
                    <a:pt x="188005" y="320926"/>
                  </a:lnTo>
                  <a:lnTo>
                    <a:pt x="201230" y="319794"/>
                  </a:lnTo>
                  <a:lnTo>
                    <a:pt x="213899" y="317398"/>
                  </a:lnTo>
                  <a:lnTo>
                    <a:pt x="225865" y="313821"/>
                  </a:lnTo>
                  <a:lnTo>
                    <a:pt x="236909" y="309277"/>
                  </a:lnTo>
                  <a:lnTo>
                    <a:pt x="247004" y="303994"/>
                  </a:lnTo>
                  <a:lnTo>
                    <a:pt x="256276" y="298007"/>
                  </a:lnTo>
                  <a:lnTo>
                    <a:pt x="264898" y="291164"/>
                  </a:lnTo>
                  <a:lnTo>
                    <a:pt x="273032" y="283452"/>
                  </a:lnTo>
                  <a:lnTo>
                    <a:pt x="280649" y="274987"/>
                  </a:lnTo>
                  <a:lnTo>
                    <a:pt x="287546" y="265927"/>
                  </a:lnTo>
                  <a:lnTo>
                    <a:pt x="293669" y="256423"/>
                  </a:lnTo>
                  <a:lnTo>
                    <a:pt x="299103" y="246601"/>
                  </a:lnTo>
                  <a:lnTo>
                    <a:pt x="303987" y="236554"/>
                  </a:lnTo>
                  <a:lnTo>
                    <a:pt x="308454" y="226348"/>
                  </a:lnTo>
                  <a:lnTo>
                    <a:pt x="312455" y="215867"/>
                  </a:lnTo>
                  <a:lnTo>
                    <a:pt x="315770" y="204839"/>
                  </a:lnTo>
                  <a:lnTo>
                    <a:pt x="318329" y="193161"/>
                  </a:lnTo>
                  <a:lnTo>
                    <a:pt x="320049" y="181047"/>
                  </a:lnTo>
                  <a:lnTo>
                    <a:pt x="320753" y="168915"/>
                  </a:lnTo>
                  <a:lnTo>
                    <a:pt x="320448" y="157013"/>
                  </a:lnTo>
                  <a:lnTo>
                    <a:pt x="319276" y="145412"/>
                  </a:lnTo>
                  <a:lnTo>
                    <a:pt x="317427" y="134089"/>
                  </a:lnTo>
                  <a:lnTo>
                    <a:pt x="315070" y="122996"/>
                  </a:lnTo>
                  <a:lnTo>
                    <a:pt x="312184" y="112241"/>
                  </a:lnTo>
                  <a:lnTo>
                    <a:pt x="308569" y="102085"/>
                  </a:lnTo>
                  <a:lnTo>
                    <a:pt x="304174" y="92622"/>
                  </a:lnTo>
                  <a:lnTo>
                    <a:pt x="299087" y="83791"/>
                  </a:lnTo>
                  <a:lnTo>
                    <a:pt x="293449" y="75472"/>
                  </a:lnTo>
                  <a:lnTo>
                    <a:pt x="287395" y="67541"/>
                  </a:lnTo>
                  <a:lnTo>
                    <a:pt x="281042" y="59892"/>
                  </a:lnTo>
                  <a:lnTo>
                    <a:pt x="274479" y="52442"/>
                  </a:lnTo>
                  <a:lnTo>
                    <a:pt x="267764" y="45135"/>
                  </a:lnTo>
                  <a:lnTo>
                    <a:pt x="260781" y="38090"/>
                  </a:lnTo>
                  <a:lnTo>
                    <a:pt x="253254" y="31586"/>
                  </a:lnTo>
                  <a:lnTo>
                    <a:pt x="245076" y="25731"/>
                  </a:lnTo>
                  <a:lnTo>
                    <a:pt x="236295" y="20478"/>
                  </a:lnTo>
                  <a:lnTo>
                    <a:pt x="227022" y="15715"/>
                  </a:lnTo>
                  <a:lnTo>
                    <a:pt x="217370" y="11330"/>
                  </a:lnTo>
                  <a:lnTo>
                    <a:pt x="207279" y="7384"/>
                  </a:lnTo>
                  <a:lnTo>
                    <a:pt x="196520" y="4106"/>
                  </a:lnTo>
                  <a:lnTo>
                    <a:pt x="185026" y="1575"/>
                  </a:lnTo>
                  <a:lnTo>
                    <a:pt x="173037" y="45"/>
                  </a:lnTo>
                  <a:lnTo>
                    <a:pt x="160989" y="0"/>
                  </a:lnTo>
                  <a:lnTo>
                    <a:pt x="149149" y="1566"/>
                  </a:lnTo>
                  <a:lnTo>
                    <a:pt x="137759" y="4568"/>
                  </a:lnTo>
                  <a:lnTo>
                    <a:pt x="127110" y="8717"/>
                  </a:lnTo>
                  <a:lnTo>
                    <a:pt x="117278" y="13728"/>
                  </a:lnTo>
                  <a:lnTo>
                    <a:pt x="108015" y="19361"/>
                  </a:lnTo>
                  <a:lnTo>
                    <a:pt x="98866" y="25433"/>
                  </a:lnTo>
                  <a:lnTo>
                    <a:pt x="89571" y="31800"/>
                  </a:lnTo>
                  <a:lnTo>
                    <a:pt x="80495" y="38063"/>
                  </a:lnTo>
                  <a:lnTo>
                    <a:pt x="71650" y="44173"/>
                  </a:lnTo>
                  <a:lnTo>
                    <a:pt x="62256" y="50664"/>
                  </a:lnTo>
                  <a:lnTo>
                    <a:pt x="50813" y="585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800580" y="452725"/>
            <a:ext cx="558011" cy="25762"/>
          </a:xfrm>
          <a:custGeom>
            <a:avLst/>
            <a:gdLst/>
            <a:ahLst/>
            <a:cxnLst/>
            <a:rect l="0" t="0" r="0" b="0"/>
            <a:pathLst>
              <a:path w="558011" h="25762">
                <a:moveTo>
                  <a:pt x="0" y="21057"/>
                </a:moveTo>
                <a:lnTo>
                  <a:pt x="11735" y="21057"/>
                </a:lnTo>
                <a:lnTo>
                  <a:pt x="22864" y="21057"/>
                </a:lnTo>
                <a:lnTo>
                  <a:pt x="34467" y="21057"/>
                </a:lnTo>
                <a:lnTo>
                  <a:pt x="46801" y="21057"/>
                </a:lnTo>
                <a:lnTo>
                  <a:pt x="60109" y="21057"/>
                </a:lnTo>
                <a:lnTo>
                  <a:pt x="74414" y="21057"/>
                </a:lnTo>
                <a:lnTo>
                  <a:pt x="89418" y="21057"/>
                </a:lnTo>
                <a:lnTo>
                  <a:pt x="104632" y="21057"/>
                </a:lnTo>
                <a:lnTo>
                  <a:pt x="119745" y="21061"/>
                </a:lnTo>
                <a:lnTo>
                  <a:pt x="134484" y="21234"/>
                </a:lnTo>
                <a:lnTo>
                  <a:pt x="148534" y="21883"/>
                </a:lnTo>
                <a:lnTo>
                  <a:pt x="161797" y="23127"/>
                </a:lnTo>
                <a:lnTo>
                  <a:pt x="174348" y="24607"/>
                </a:lnTo>
                <a:lnTo>
                  <a:pt x="186324" y="25606"/>
                </a:lnTo>
                <a:lnTo>
                  <a:pt x="197872" y="25761"/>
                </a:lnTo>
                <a:lnTo>
                  <a:pt x="209275" y="25201"/>
                </a:lnTo>
                <a:lnTo>
                  <a:pt x="220930" y="24360"/>
                </a:lnTo>
                <a:lnTo>
                  <a:pt x="233038" y="23536"/>
                </a:lnTo>
                <a:lnTo>
                  <a:pt x="245612" y="22848"/>
                </a:lnTo>
                <a:lnTo>
                  <a:pt x="258585" y="22319"/>
                </a:lnTo>
                <a:lnTo>
                  <a:pt x="271869" y="21932"/>
                </a:lnTo>
                <a:lnTo>
                  <a:pt x="285382" y="21657"/>
                </a:lnTo>
                <a:lnTo>
                  <a:pt x="299060" y="21465"/>
                </a:lnTo>
                <a:lnTo>
                  <a:pt x="312847" y="21329"/>
                </a:lnTo>
                <a:lnTo>
                  <a:pt x="326546" y="21066"/>
                </a:lnTo>
                <a:lnTo>
                  <a:pt x="339824" y="20356"/>
                </a:lnTo>
                <a:lnTo>
                  <a:pt x="352538" y="19066"/>
                </a:lnTo>
                <a:lnTo>
                  <a:pt x="364872" y="17386"/>
                </a:lnTo>
                <a:lnTo>
                  <a:pt x="377228" y="15719"/>
                </a:lnTo>
                <a:lnTo>
                  <a:pt x="389841" y="14299"/>
                </a:lnTo>
                <a:lnTo>
                  <a:pt x="402771" y="13025"/>
                </a:lnTo>
                <a:lnTo>
                  <a:pt x="415991" y="11564"/>
                </a:lnTo>
                <a:lnTo>
                  <a:pt x="429444" y="9733"/>
                </a:lnTo>
                <a:lnTo>
                  <a:pt x="443073" y="7673"/>
                </a:lnTo>
                <a:lnTo>
                  <a:pt x="456828" y="5744"/>
                </a:lnTo>
                <a:lnTo>
                  <a:pt x="470669" y="4149"/>
                </a:lnTo>
                <a:lnTo>
                  <a:pt x="484538" y="2923"/>
                </a:lnTo>
                <a:lnTo>
                  <a:pt x="500039" y="1892"/>
                </a:lnTo>
                <a:lnTo>
                  <a:pt x="521887" y="970"/>
                </a:lnTo>
                <a:lnTo>
                  <a:pt x="55801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910087" y="110345"/>
            <a:ext cx="272114" cy="285761"/>
          </a:xfrm>
          <a:custGeom>
            <a:avLst/>
            <a:gdLst/>
            <a:ahLst/>
            <a:cxnLst/>
            <a:rect l="0" t="0" r="0" b="0"/>
            <a:pathLst>
              <a:path w="272114" h="285761">
                <a:moveTo>
                  <a:pt x="142970" y="26525"/>
                </a:moveTo>
                <a:lnTo>
                  <a:pt x="134168" y="29526"/>
                </a:lnTo>
                <a:lnTo>
                  <a:pt x="125822" y="32948"/>
                </a:lnTo>
                <a:lnTo>
                  <a:pt x="117123" y="37140"/>
                </a:lnTo>
                <a:lnTo>
                  <a:pt x="108002" y="41867"/>
                </a:lnTo>
                <a:lnTo>
                  <a:pt x="98507" y="46700"/>
                </a:lnTo>
                <a:lnTo>
                  <a:pt x="88720" y="51382"/>
                </a:lnTo>
                <a:lnTo>
                  <a:pt x="78878" y="55991"/>
                </a:lnTo>
                <a:lnTo>
                  <a:pt x="69353" y="60841"/>
                </a:lnTo>
                <a:lnTo>
                  <a:pt x="60320" y="66103"/>
                </a:lnTo>
                <a:lnTo>
                  <a:pt x="51781" y="71788"/>
                </a:lnTo>
                <a:lnTo>
                  <a:pt x="43660" y="77837"/>
                </a:lnTo>
                <a:lnTo>
                  <a:pt x="35867" y="84174"/>
                </a:lnTo>
                <a:lnTo>
                  <a:pt x="28479" y="90888"/>
                </a:lnTo>
                <a:lnTo>
                  <a:pt x="21737" y="98226"/>
                </a:lnTo>
                <a:lnTo>
                  <a:pt x="15723" y="106279"/>
                </a:lnTo>
                <a:lnTo>
                  <a:pt x="10531" y="115145"/>
                </a:lnTo>
                <a:lnTo>
                  <a:pt x="6341" y="125007"/>
                </a:lnTo>
                <a:lnTo>
                  <a:pt x="3159" y="135862"/>
                </a:lnTo>
                <a:lnTo>
                  <a:pt x="1004" y="147405"/>
                </a:lnTo>
                <a:lnTo>
                  <a:pt x="0" y="159146"/>
                </a:lnTo>
                <a:lnTo>
                  <a:pt x="105" y="170777"/>
                </a:lnTo>
                <a:lnTo>
                  <a:pt x="1311" y="182025"/>
                </a:lnTo>
                <a:lnTo>
                  <a:pt x="3715" y="192579"/>
                </a:lnTo>
                <a:lnTo>
                  <a:pt x="7257" y="202346"/>
                </a:lnTo>
                <a:lnTo>
                  <a:pt x="11754" y="211566"/>
                </a:lnTo>
                <a:lnTo>
                  <a:pt x="16988" y="220686"/>
                </a:lnTo>
                <a:lnTo>
                  <a:pt x="22771" y="229966"/>
                </a:lnTo>
                <a:lnTo>
                  <a:pt x="29111" y="239168"/>
                </a:lnTo>
                <a:lnTo>
                  <a:pt x="36198" y="247667"/>
                </a:lnTo>
                <a:lnTo>
                  <a:pt x="44077" y="255162"/>
                </a:lnTo>
                <a:lnTo>
                  <a:pt x="52656" y="261669"/>
                </a:lnTo>
                <a:lnTo>
                  <a:pt x="61793" y="267348"/>
                </a:lnTo>
                <a:lnTo>
                  <a:pt x="71353" y="272384"/>
                </a:lnTo>
                <a:lnTo>
                  <a:pt x="81384" y="276783"/>
                </a:lnTo>
                <a:lnTo>
                  <a:pt x="92102" y="280374"/>
                </a:lnTo>
                <a:lnTo>
                  <a:pt x="103573" y="283122"/>
                </a:lnTo>
                <a:lnTo>
                  <a:pt x="115717" y="284969"/>
                </a:lnTo>
                <a:lnTo>
                  <a:pt x="128400" y="285760"/>
                </a:lnTo>
                <a:lnTo>
                  <a:pt x="141481" y="285508"/>
                </a:lnTo>
                <a:lnTo>
                  <a:pt x="154518" y="284203"/>
                </a:lnTo>
                <a:lnTo>
                  <a:pt x="166812" y="281731"/>
                </a:lnTo>
                <a:lnTo>
                  <a:pt x="178040" y="278143"/>
                </a:lnTo>
                <a:lnTo>
                  <a:pt x="188221" y="273616"/>
                </a:lnTo>
                <a:lnTo>
                  <a:pt x="197528" y="268361"/>
                </a:lnTo>
                <a:lnTo>
                  <a:pt x="206157" y="262564"/>
                </a:lnTo>
                <a:lnTo>
                  <a:pt x="214123" y="256215"/>
                </a:lnTo>
                <a:lnTo>
                  <a:pt x="221262" y="249122"/>
                </a:lnTo>
                <a:lnTo>
                  <a:pt x="227551" y="241239"/>
                </a:lnTo>
                <a:lnTo>
                  <a:pt x="233099" y="232657"/>
                </a:lnTo>
                <a:lnTo>
                  <a:pt x="238059" y="223518"/>
                </a:lnTo>
                <a:lnTo>
                  <a:pt x="242583" y="213961"/>
                </a:lnTo>
                <a:lnTo>
                  <a:pt x="246791" y="204103"/>
                </a:lnTo>
                <a:lnTo>
                  <a:pt x="250777" y="194033"/>
                </a:lnTo>
                <a:lnTo>
                  <a:pt x="254611" y="183810"/>
                </a:lnTo>
                <a:lnTo>
                  <a:pt x="258338" y="173319"/>
                </a:lnTo>
                <a:lnTo>
                  <a:pt x="261995" y="162283"/>
                </a:lnTo>
                <a:lnTo>
                  <a:pt x="265594" y="150601"/>
                </a:lnTo>
                <a:lnTo>
                  <a:pt x="268824" y="138483"/>
                </a:lnTo>
                <a:lnTo>
                  <a:pt x="271081" y="126349"/>
                </a:lnTo>
                <a:lnTo>
                  <a:pt x="272113" y="114446"/>
                </a:lnTo>
                <a:lnTo>
                  <a:pt x="271992" y="102844"/>
                </a:lnTo>
                <a:lnTo>
                  <a:pt x="270921" y="91520"/>
                </a:lnTo>
                <a:lnTo>
                  <a:pt x="269123" y="80422"/>
                </a:lnTo>
                <a:lnTo>
                  <a:pt x="266629" y="69494"/>
                </a:lnTo>
                <a:lnTo>
                  <a:pt x="263285" y="58690"/>
                </a:lnTo>
                <a:lnTo>
                  <a:pt x="259071" y="47982"/>
                </a:lnTo>
                <a:lnTo>
                  <a:pt x="253937" y="37671"/>
                </a:lnTo>
                <a:lnTo>
                  <a:pt x="247735" y="28353"/>
                </a:lnTo>
                <a:lnTo>
                  <a:pt x="240481" y="20277"/>
                </a:lnTo>
                <a:lnTo>
                  <a:pt x="232168" y="13533"/>
                </a:lnTo>
                <a:lnTo>
                  <a:pt x="222686" y="8220"/>
                </a:lnTo>
                <a:lnTo>
                  <a:pt x="212088" y="4244"/>
                </a:lnTo>
                <a:lnTo>
                  <a:pt x="200718" y="1539"/>
                </a:lnTo>
                <a:lnTo>
                  <a:pt x="189095" y="156"/>
                </a:lnTo>
                <a:lnTo>
                  <a:pt x="177539" y="0"/>
                </a:lnTo>
                <a:lnTo>
                  <a:pt x="166170" y="858"/>
                </a:lnTo>
                <a:lnTo>
                  <a:pt x="155004" y="2496"/>
                </a:lnTo>
                <a:lnTo>
                  <a:pt x="144015" y="4716"/>
                </a:lnTo>
                <a:lnTo>
                  <a:pt x="133331" y="7680"/>
                </a:lnTo>
                <a:lnTo>
                  <a:pt x="123223" y="11879"/>
                </a:lnTo>
                <a:lnTo>
                  <a:pt x="113791" y="17480"/>
                </a:lnTo>
                <a:lnTo>
                  <a:pt x="104981" y="24191"/>
                </a:lnTo>
                <a:lnTo>
                  <a:pt x="96676" y="31459"/>
                </a:lnTo>
                <a:lnTo>
                  <a:pt x="88755" y="38911"/>
                </a:lnTo>
                <a:lnTo>
                  <a:pt x="81112" y="46694"/>
                </a:lnTo>
                <a:lnTo>
                  <a:pt x="73666" y="55357"/>
                </a:lnTo>
                <a:lnTo>
                  <a:pt x="66361" y="65134"/>
                </a:lnTo>
                <a:lnTo>
                  <a:pt x="59265" y="75550"/>
                </a:lnTo>
                <a:lnTo>
                  <a:pt x="51760" y="86714"/>
                </a:lnTo>
                <a:lnTo>
                  <a:pt x="42068" y="100727"/>
                </a:lnTo>
                <a:lnTo>
                  <a:pt x="27156" y="1212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577889" y="73699"/>
            <a:ext cx="275334" cy="341495"/>
          </a:xfrm>
          <a:custGeom>
            <a:avLst/>
            <a:gdLst/>
            <a:ahLst/>
            <a:cxnLst/>
            <a:rect l="0" t="0" r="0" b="0"/>
            <a:pathLst>
              <a:path w="275334" h="341495">
                <a:moveTo>
                  <a:pt x="64764" y="0"/>
                </a:moveTo>
                <a:lnTo>
                  <a:pt x="58896" y="8801"/>
                </a:lnTo>
                <a:lnTo>
                  <a:pt x="53331" y="17148"/>
                </a:lnTo>
                <a:lnTo>
                  <a:pt x="47537" y="25847"/>
                </a:lnTo>
                <a:lnTo>
                  <a:pt x="41629" y="34968"/>
                </a:lnTo>
                <a:lnTo>
                  <a:pt x="35947" y="44463"/>
                </a:lnTo>
                <a:lnTo>
                  <a:pt x="30673" y="54255"/>
                </a:lnTo>
                <a:lnTo>
                  <a:pt x="25822" y="64269"/>
                </a:lnTo>
                <a:lnTo>
                  <a:pt x="21336" y="74443"/>
                </a:lnTo>
                <a:lnTo>
                  <a:pt x="17120" y="84697"/>
                </a:lnTo>
                <a:lnTo>
                  <a:pt x="12613" y="93812"/>
                </a:lnTo>
                <a:lnTo>
                  <a:pt x="7496" y="98438"/>
                </a:lnTo>
                <a:lnTo>
                  <a:pt x="3078" y="96983"/>
                </a:lnTo>
                <a:lnTo>
                  <a:pt x="553" y="91346"/>
                </a:lnTo>
                <a:lnTo>
                  <a:pt x="0" y="83160"/>
                </a:lnTo>
                <a:lnTo>
                  <a:pt x="1273" y="73619"/>
                </a:lnTo>
                <a:lnTo>
                  <a:pt x="4097" y="63442"/>
                </a:lnTo>
                <a:lnTo>
                  <a:pt x="8301" y="53157"/>
                </a:lnTo>
                <a:lnTo>
                  <a:pt x="13882" y="43243"/>
                </a:lnTo>
                <a:lnTo>
                  <a:pt x="20723" y="33919"/>
                </a:lnTo>
                <a:lnTo>
                  <a:pt x="28759" y="25674"/>
                </a:lnTo>
                <a:lnTo>
                  <a:pt x="38058" y="19336"/>
                </a:lnTo>
                <a:lnTo>
                  <a:pt x="48533" y="15189"/>
                </a:lnTo>
                <a:lnTo>
                  <a:pt x="59821" y="13201"/>
                </a:lnTo>
                <a:lnTo>
                  <a:pt x="71390" y="13295"/>
                </a:lnTo>
                <a:lnTo>
                  <a:pt x="82905" y="15212"/>
                </a:lnTo>
                <a:lnTo>
                  <a:pt x="94077" y="18751"/>
                </a:lnTo>
                <a:lnTo>
                  <a:pt x="104579" y="23858"/>
                </a:lnTo>
                <a:lnTo>
                  <a:pt x="114303" y="30362"/>
                </a:lnTo>
                <a:lnTo>
                  <a:pt x="123154" y="37997"/>
                </a:lnTo>
                <a:lnTo>
                  <a:pt x="130961" y="46492"/>
                </a:lnTo>
                <a:lnTo>
                  <a:pt x="137734" y="55612"/>
                </a:lnTo>
                <a:lnTo>
                  <a:pt x="143624" y="65175"/>
                </a:lnTo>
                <a:lnTo>
                  <a:pt x="148822" y="75048"/>
                </a:lnTo>
                <a:lnTo>
                  <a:pt x="153504" y="85138"/>
                </a:lnTo>
                <a:lnTo>
                  <a:pt x="157650" y="95540"/>
                </a:lnTo>
                <a:lnTo>
                  <a:pt x="161064" y="106516"/>
                </a:lnTo>
                <a:lnTo>
                  <a:pt x="163689" y="118159"/>
                </a:lnTo>
                <a:lnTo>
                  <a:pt x="165453" y="130250"/>
                </a:lnTo>
                <a:lnTo>
                  <a:pt x="166187" y="142367"/>
                </a:lnTo>
                <a:lnTo>
                  <a:pt x="165906" y="154262"/>
                </a:lnTo>
                <a:lnTo>
                  <a:pt x="164921" y="166030"/>
                </a:lnTo>
                <a:lnTo>
                  <a:pt x="163729" y="177996"/>
                </a:lnTo>
                <a:lnTo>
                  <a:pt x="162631" y="190340"/>
                </a:lnTo>
                <a:lnTo>
                  <a:pt x="161574" y="202918"/>
                </a:lnTo>
                <a:lnTo>
                  <a:pt x="160259" y="215369"/>
                </a:lnTo>
                <a:lnTo>
                  <a:pt x="158522" y="227488"/>
                </a:lnTo>
                <a:lnTo>
                  <a:pt x="156355" y="239236"/>
                </a:lnTo>
                <a:lnTo>
                  <a:pt x="153821" y="250659"/>
                </a:lnTo>
                <a:lnTo>
                  <a:pt x="150998" y="261819"/>
                </a:lnTo>
                <a:lnTo>
                  <a:pt x="147795" y="272618"/>
                </a:lnTo>
                <a:lnTo>
                  <a:pt x="143968" y="282804"/>
                </a:lnTo>
                <a:lnTo>
                  <a:pt x="139430" y="292288"/>
                </a:lnTo>
                <a:lnTo>
                  <a:pt x="134247" y="301132"/>
                </a:lnTo>
                <a:lnTo>
                  <a:pt x="128544" y="309460"/>
                </a:lnTo>
                <a:lnTo>
                  <a:pt x="122438" y="317387"/>
                </a:lnTo>
                <a:lnTo>
                  <a:pt x="115711" y="324695"/>
                </a:lnTo>
                <a:lnTo>
                  <a:pt x="107831" y="330851"/>
                </a:lnTo>
                <a:lnTo>
                  <a:pt x="98607" y="335654"/>
                </a:lnTo>
                <a:lnTo>
                  <a:pt x="88310" y="339048"/>
                </a:lnTo>
                <a:lnTo>
                  <a:pt x="77481" y="340960"/>
                </a:lnTo>
                <a:lnTo>
                  <a:pt x="66498" y="341494"/>
                </a:lnTo>
                <a:lnTo>
                  <a:pt x="55701" y="340566"/>
                </a:lnTo>
                <a:lnTo>
                  <a:pt x="45458" y="337823"/>
                </a:lnTo>
                <a:lnTo>
                  <a:pt x="35917" y="333234"/>
                </a:lnTo>
                <a:lnTo>
                  <a:pt x="27359" y="326882"/>
                </a:lnTo>
                <a:lnTo>
                  <a:pt x="20282" y="318799"/>
                </a:lnTo>
                <a:lnTo>
                  <a:pt x="14826" y="309186"/>
                </a:lnTo>
                <a:lnTo>
                  <a:pt x="11145" y="298664"/>
                </a:lnTo>
                <a:lnTo>
                  <a:pt x="9564" y="288151"/>
                </a:lnTo>
                <a:lnTo>
                  <a:pt x="10061" y="278161"/>
                </a:lnTo>
                <a:lnTo>
                  <a:pt x="12495" y="268829"/>
                </a:lnTo>
                <a:lnTo>
                  <a:pt x="16787" y="260102"/>
                </a:lnTo>
                <a:lnTo>
                  <a:pt x="22713" y="251870"/>
                </a:lnTo>
                <a:lnTo>
                  <a:pt x="30112" y="244341"/>
                </a:lnTo>
                <a:lnTo>
                  <a:pt x="38973" y="238028"/>
                </a:lnTo>
                <a:lnTo>
                  <a:pt x="49149" y="233116"/>
                </a:lnTo>
                <a:lnTo>
                  <a:pt x="60235" y="229647"/>
                </a:lnTo>
                <a:lnTo>
                  <a:pt x="71667" y="227684"/>
                </a:lnTo>
                <a:lnTo>
                  <a:pt x="83091" y="227111"/>
                </a:lnTo>
                <a:lnTo>
                  <a:pt x="94201" y="227843"/>
                </a:lnTo>
                <a:lnTo>
                  <a:pt x="104662" y="229922"/>
                </a:lnTo>
                <a:lnTo>
                  <a:pt x="114372" y="233243"/>
                </a:lnTo>
                <a:lnTo>
                  <a:pt x="123723" y="237589"/>
                </a:lnTo>
                <a:lnTo>
                  <a:pt x="133463" y="242722"/>
                </a:lnTo>
                <a:lnTo>
                  <a:pt x="143979" y="248433"/>
                </a:lnTo>
                <a:lnTo>
                  <a:pt x="154993" y="254554"/>
                </a:lnTo>
                <a:lnTo>
                  <a:pt x="165781" y="260962"/>
                </a:lnTo>
                <a:lnTo>
                  <a:pt x="175931" y="267562"/>
                </a:lnTo>
                <a:lnTo>
                  <a:pt x="185526" y="274130"/>
                </a:lnTo>
                <a:lnTo>
                  <a:pt x="194955" y="280313"/>
                </a:lnTo>
                <a:lnTo>
                  <a:pt x="204477" y="285958"/>
                </a:lnTo>
                <a:lnTo>
                  <a:pt x="214024" y="291240"/>
                </a:lnTo>
                <a:lnTo>
                  <a:pt x="223294" y="296555"/>
                </a:lnTo>
                <a:lnTo>
                  <a:pt x="232123" y="302124"/>
                </a:lnTo>
                <a:lnTo>
                  <a:pt x="240397" y="307701"/>
                </a:lnTo>
                <a:lnTo>
                  <a:pt x="248896" y="313204"/>
                </a:lnTo>
                <a:lnTo>
                  <a:pt x="259481" y="319118"/>
                </a:lnTo>
                <a:lnTo>
                  <a:pt x="275333" y="326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652974" y="1146150"/>
            <a:ext cx="1726674" cy="935596"/>
            <a:chOff x="1652974" y="1146150"/>
            <a:chExt cx="1726674" cy="935596"/>
          </a:xfrm>
        </p:grpSpPr>
        <p:sp>
          <p:nvSpPr>
            <p:cNvPr id="16" name="Freeform 15"/>
            <p:cNvSpPr/>
            <p:nvPr/>
          </p:nvSpPr>
          <p:spPr>
            <a:xfrm>
              <a:off x="2030542" y="1159824"/>
              <a:ext cx="338370" cy="368906"/>
            </a:xfrm>
            <a:custGeom>
              <a:avLst/>
              <a:gdLst/>
              <a:ahLst/>
              <a:cxnLst/>
              <a:rect l="0" t="0" r="0" b="0"/>
              <a:pathLst>
                <a:path w="338370" h="368906">
                  <a:moveTo>
                    <a:pt x="64629" y="8839"/>
                  </a:moveTo>
                  <a:lnTo>
                    <a:pt x="58828" y="17640"/>
                  </a:lnTo>
                  <a:lnTo>
                    <a:pt x="53904" y="25987"/>
                  </a:lnTo>
                  <a:lnTo>
                    <a:pt x="49401" y="34686"/>
                  </a:lnTo>
                  <a:lnTo>
                    <a:pt x="45180" y="43806"/>
                  </a:lnTo>
                  <a:lnTo>
                    <a:pt x="41167" y="53301"/>
                  </a:lnTo>
                  <a:lnTo>
                    <a:pt x="37301" y="63089"/>
                  </a:lnTo>
                  <a:lnTo>
                    <a:pt x="33376" y="72930"/>
                  </a:lnTo>
                  <a:lnTo>
                    <a:pt x="29052" y="82455"/>
                  </a:lnTo>
                  <a:lnTo>
                    <a:pt x="24163" y="91457"/>
                  </a:lnTo>
                  <a:lnTo>
                    <a:pt x="18273" y="98795"/>
                  </a:lnTo>
                  <a:lnTo>
                    <a:pt x="11691" y="102565"/>
                  </a:lnTo>
                  <a:lnTo>
                    <a:pt x="6103" y="102416"/>
                  </a:lnTo>
                  <a:lnTo>
                    <a:pt x="2298" y="99097"/>
                  </a:lnTo>
                  <a:lnTo>
                    <a:pt x="304" y="93488"/>
                  </a:lnTo>
                  <a:lnTo>
                    <a:pt x="0" y="86287"/>
                  </a:lnTo>
                  <a:lnTo>
                    <a:pt x="1344" y="77998"/>
                  </a:lnTo>
                  <a:lnTo>
                    <a:pt x="4155" y="68978"/>
                  </a:lnTo>
                  <a:lnTo>
                    <a:pt x="8151" y="59629"/>
                  </a:lnTo>
                  <a:lnTo>
                    <a:pt x="13045" y="50423"/>
                  </a:lnTo>
                  <a:lnTo>
                    <a:pt x="18598" y="41599"/>
                  </a:lnTo>
                  <a:lnTo>
                    <a:pt x="24783" y="33197"/>
                  </a:lnTo>
                  <a:lnTo>
                    <a:pt x="31766" y="25165"/>
                  </a:lnTo>
                  <a:lnTo>
                    <a:pt x="39576" y="17441"/>
                  </a:lnTo>
                  <a:lnTo>
                    <a:pt x="48109" y="10439"/>
                  </a:lnTo>
                  <a:lnTo>
                    <a:pt x="57215" y="5019"/>
                  </a:lnTo>
                  <a:lnTo>
                    <a:pt x="66750" y="1529"/>
                  </a:lnTo>
                  <a:lnTo>
                    <a:pt x="76593" y="0"/>
                  </a:lnTo>
                  <a:lnTo>
                    <a:pt x="86653" y="411"/>
                  </a:lnTo>
                  <a:lnTo>
                    <a:pt x="96865" y="2545"/>
                  </a:lnTo>
                  <a:lnTo>
                    <a:pt x="107179" y="6231"/>
                  </a:lnTo>
                  <a:lnTo>
                    <a:pt x="117563" y="11438"/>
                  </a:lnTo>
                  <a:lnTo>
                    <a:pt x="127986" y="18013"/>
                  </a:lnTo>
                  <a:lnTo>
                    <a:pt x="138104" y="25866"/>
                  </a:lnTo>
                  <a:lnTo>
                    <a:pt x="147292" y="35038"/>
                  </a:lnTo>
                  <a:lnTo>
                    <a:pt x="155281" y="45437"/>
                  </a:lnTo>
                  <a:lnTo>
                    <a:pt x="161966" y="57012"/>
                  </a:lnTo>
                  <a:lnTo>
                    <a:pt x="167240" y="69839"/>
                  </a:lnTo>
                  <a:lnTo>
                    <a:pt x="171199" y="83834"/>
                  </a:lnTo>
                  <a:lnTo>
                    <a:pt x="174233" y="98639"/>
                  </a:lnTo>
                  <a:lnTo>
                    <a:pt x="176900" y="113722"/>
                  </a:lnTo>
                  <a:lnTo>
                    <a:pt x="179546" y="128750"/>
                  </a:lnTo>
                  <a:lnTo>
                    <a:pt x="181988" y="143433"/>
                  </a:lnTo>
                  <a:lnTo>
                    <a:pt x="183643" y="157446"/>
                  </a:lnTo>
                  <a:lnTo>
                    <a:pt x="184235" y="170694"/>
                  </a:lnTo>
                  <a:lnTo>
                    <a:pt x="183801" y="183574"/>
                  </a:lnTo>
                  <a:lnTo>
                    <a:pt x="182514" y="196836"/>
                  </a:lnTo>
                  <a:lnTo>
                    <a:pt x="180570" y="210869"/>
                  </a:lnTo>
                  <a:lnTo>
                    <a:pt x="178147" y="225399"/>
                  </a:lnTo>
                  <a:lnTo>
                    <a:pt x="175383" y="239700"/>
                  </a:lnTo>
                  <a:lnTo>
                    <a:pt x="172380" y="253358"/>
                  </a:lnTo>
                  <a:lnTo>
                    <a:pt x="169213" y="266290"/>
                  </a:lnTo>
                  <a:lnTo>
                    <a:pt x="165935" y="278582"/>
                  </a:lnTo>
                  <a:lnTo>
                    <a:pt x="162576" y="290361"/>
                  </a:lnTo>
                  <a:lnTo>
                    <a:pt x="158998" y="301592"/>
                  </a:lnTo>
                  <a:lnTo>
                    <a:pt x="154910" y="312076"/>
                  </a:lnTo>
                  <a:lnTo>
                    <a:pt x="150189" y="321759"/>
                  </a:lnTo>
                  <a:lnTo>
                    <a:pt x="144712" y="330568"/>
                  </a:lnTo>
                  <a:lnTo>
                    <a:pt x="138279" y="338340"/>
                  </a:lnTo>
                  <a:lnTo>
                    <a:pt x="130874" y="345086"/>
                  </a:lnTo>
                  <a:lnTo>
                    <a:pt x="122630" y="350956"/>
                  </a:lnTo>
                  <a:lnTo>
                    <a:pt x="113725" y="356141"/>
                  </a:lnTo>
                  <a:lnTo>
                    <a:pt x="104330" y="360808"/>
                  </a:lnTo>
                  <a:lnTo>
                    <a:pt x="94582" y="364775"/>
                  </a:lnTo>
                  <a:lnTo>
                    <a:pt x="84585" y="367535"/>
                  </a:lnTo>
                  <a:lnTo>
                    <a:pt x="74422" y="368905"/>
                  </a:lnTo>
                  <a:lnTo>
                    <a:pt x="64310" y="368841"/>
                  </a:lnTo>
                  <a:lnTo>
                    <a:pt x="54594" y="367277"/>
                  </a:lnTo>
                  <a:lnTo>
                    <a:pt x="45438" y="364325"/>
                  </a:lnTo>
                  <a:lnTo>
                    <a:pt x="37154" y="359902"/>
                  </a:lnTo>
                  <a:lnTo>
                    <a:pt x="30268" y="353660"/>
                  </a:lnTo>
                  <a:lnTo>
                    <a:pt x="24944" y="345582"/>
                  </a:lnTo>
                  <a:lnTo>
                    <a:pt x="21353" y="336244"/>
                  </a:lnTo>
                  <a:lnTo>
                    <a:pt x="19833" y="326600"/>
                  </a:lnTo>
                  <a:lnTo>
                    <a:pt x="20371" y="317229"/>
                  </a:lnTo>
                  <a:lnTo>
                    <a:pt x="22833" y="308330"/>
                  </a:lnTo>
                  <a:lnTo>
                    <a:pt x="27143" y="299901"/>
                  </a:lnTo>
                  <a:lnTo>
                    <a:pt x="33077" y="291878"/>
                  </a:lnTo>
                  <a:lnTo>
                    <a:pt x="40312" y="284659"/>
                  </a:lnTo>
                  <a:lnTo>
                    <a:pt x="48530" y="279088"/>
                  </a:lnTo>
                  <a:lnTo>
                    <a:pt x="57466" y="275488"/>
                  </a:lnTo>
                  <a:lnTo>
                    <a:pt x="67074" y="273713"/>
                  </a:lnTo>
                  <a:lnTo>
                    <a:pt x="77508" y="273427"/>
                  </a:lnTo>
                  <a:lnTo>
                    <a:pt x="88784" y="274270"/>
                  </a:lnTo>
                  <a:lnTo>
                    <a:pt x="100627" y="275935"/>
                  </a:lnTo>
                  <a:lnTo>
                    <a:pt x="112577" y="278182"/>
                  </a:lnTo>
                  <a:lnTo>
                    <a:pt x="124351" y="280838"/>
                  </a:lnTo>
                  <a:lnTo>
                    <a:pt x="135698" y="283940"/>
                  </a:lnTo>
                  <a:lnTo>
                    <a:pt x="146318" y="287708"/>
                  </a:lnTo>
                  <a:lnTo>
                    <a:pt x="156135" y="292199"/>
                  </a:lnTo>
                  <a:lnTo>
                    <a:pt x="165558" y="297012"/>
                  </a:lnTo>
                  <a:lnTo>
                    <a:pt x="175346" y="301404"/>
                  </a:lnTo>
                  <a:lnTo>
                    <a:pt x="185907" y="304984"/>
                  </a:lnTo>
                  <a:lnTo>
                    <a:pt x="197462" y="307709"/>
                  </a:lnTo>
                  <a:lnTo>
                    <a:pt x="210209" y="309694"/>
                  </a:lnTo>
                  <a:lnTo>
                    <a:pt x="224114" y="311098"/>
                  </a:lnTo>
                  <a:lnTo>
                    <a:pt x="238673" y="311906"/>
                  </a:lnTo>
                  <a:lnTo>
                    <a:pt x="253051" y="311931"/>
                  </a:lnTo>
                  <a:lnTo>
                    <a:pt x="266784" y="311133"/>
                  </a:lnTo>
                  <a:lnTo>
                    <a:pt x="279611" y="309446"/>
                  </a:lnTo>
                  <a:lnTo>
                    <a:pt x="291307" y="306711"/>
                  </a:lnTo>
                  <a:lnTo>
                    <a:pt x="301866" y="302952"/>
                  </a:lnTo>
                  <a:lnTo>
                    <a:pt x="311157" y="298629"/>
                  </a:lnTo>
                  <a:lnTo>
                    <a:pt x="319726" y="294122"/>
                  </a:lnTo>
                  <a:lnTo>
                    <a:pt x="328330" y="289035"/>
                  </a:lnTo>
                  <a:lnTo>
                    <a:pt x="338369" y="282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89503" y="1146150"/>
              <a:ext cx="263720" cy="385793"/>
            </a:xfrm>
            <a:custGeom>
              <a:avLst/>
              <a:gdLst/>
              <a:ahLst/>
              <a:cxnLst/>
              <a:rect l="0" t="0" r="0" b="0"/>
              <a:pathLst>
                <a:path w="263720" h="385793">
                  <a:moveTo>
                    <a:pt x="84735" y="1456"/>
                  </a:moveTo>
                  <a:lnTo>
                    <a:pt x="78934" y="10257"/>
                  </a:lnTo>
                  <a:lnTo>
                    <a:pt x="74010" y="18604"/>
                  </a:lnTo>
                  <a:lnTo>
                    <a:pt x="69507" y="27303"/>
                  </a:lnTo>
                  <a:lnTo>
                    <a:pt x="65287" y="36424"/>
                  </a:lnTo>
                  <a:lnTo>
                    <a:pt x="61273" y="45919"/>
                  </a:lnTo>
                  <a:lnTo>
                    <a:pt x="57407" y="55706"/>
                  </a:lnTo>
                  <a:lnTo>
                    <a:pt x="53482" y="65547"/>
                  </a:lnTo>
                  <a:lnTo>
                    <a:pt x="49158" y="75073"/>
                  </a:lnTo>
                  <a:lnTo>
                    <a:pt x="44281" y="84062"/>
                  </a:lnTo>
                  <a:lnTo>
                    <a:pt x="38841" y="90950"/>
                  </a:lnTo>
                  <a:lnTo>
                    <a:pt x="33583" y="93396"/>
                  </a:lnTo>
                  <a:lnTo>
                    <a:pt x="29767" y="91474"/>
                  </a:lnTo>
                  <a:lnTo>
                    <a:pt x="27690" y="86429"/>
                  </a:lnTo>
                  <a:lnTo>
                    <a:pt x="27143" y="79377"/>
                  </a:lnTo>
                  <a:lnTo>
                    <a:pt x="27955" y="71233"/>
                  </a:lnTo>
                  <a:lnTo>
                    <a:pt x="30118" y="62773"/>
                  </a:lnTo>
                  <a:lnTo>
                    <a:pt x="33513" y="54413"/>
                  </a:lnTo>
                  <a:lnTo>
                    <a:pt x="37916" y="46137"/>
                  </a:lnTo>
                  <a:lnTo>
                    <a:pt x="43092" y="37650"/>
                  </a:lnTo>
                  <a:lnTo>
                    <a:pt x="48841" y="28797"/>
                  </a:lnTo>
                  <a:lnTo>
                    <a:pt x="55329" y="20050"/>
                  </a:lnTo>
                  <a:lnTo>
                    <a:pt x="63048" y="12388"/>
                  </a:lnTo>
                  <a:lnTo>
                    <a:pt x="72161" y="6281"/>
                  </a:lnTo>
                  <a:lnTo>
                    <a:pt x="82213" y="2030"/>
                  </a:lnTo>
                  <a:lnTo>
                    <a:pt x="92346" y="0"/>
                  </a:lnTo>
                  <a:lnTo>
                    <a:pt x="102048" y="164"/>
                  </a:lnTo>
                  <a:lnTo>
                    <a:pt x="111170" y="2359"/>
                  </a:lnTo>
                  <a:lnTo>
                    <a:pt x="119751" y="6482"/>
                  </a:lnTo>
                  <a:lnTo>
                    <a:pt x="127889" y="12287"/>
                  </a:lnTo>
                  <a:lnTo>
                    <a:pt x="135693" y="19434"/>
                  </a:lnTo>
                  <a:lnTo>
                    <a:pt x="143255" y="27593"/>
                  </a:lnTo>
                  <a:lnTo>
                    <a:pt x="150636" y="36488"/>
                  </a:lnTo>
                  <a:lnTo>
                    <a:pt x="157562" y="46070"/>
                  </a:lnTo>
                  <a:lnTo>
                    <a:pt x="163454" y="56486"/>
                  </a:lnTo>
                  <a:lnTo>
                    <a:pt x="168087" y="67749"/>
                  </a:lnTo>
                  <a:lnTo>
                    <a:pt x="171704" y="79584"/>
                  </a:lnTo>
                  <a:lnTo>
                    <a:pt x="174830" y="91529"/>
                  </a:lnTo>
                  <a:lnTo>
                    <a:pt x="177820" y="103309"/>
                  </a:lnTo>
                  <a:lnTo>
                    <a:pt x="180678" y="114999"/>
                  </a:lnTo>
                  <a:lnTo>
                    <a:pt x="183152" y="126914"/>
                  </a:lnTo>
                  <a:lnTo>
                    <a:pt x="185111" y="139227"/>
                  </a:lnTo>
                  <a:lnTo>
                    <a:pt x="186411" y="151955"/>
                  </a:lnTo>
                  <a:lnTo>
                    <a:pt x="186826" y="165039"/>
                  </a:lnTo>
                  <a:lnTo>
                    <a:pt x="186322" y="178405"/>
                  </a:lnTo>
                  <a:lnTo>
                    <a:pt x="185016" y="192145"/>
                  </a:lnTo>
                  <a:lnTo>
                    <a:pt x="183077" y="206508"/>
                  </a:lnTo>
                  <a:lnTo>
                    <a:pt x="180664" y="221570"/>
                  </a:lnTo>
                  <a:lnTo>
                    <a:pt x="177909" y="236938"/>
                  </a:lnTo>
                  <a:lnTo>
                    <a:pt x="174915" y="251875"/>
                  </a:lnTo>
                  <a:lnTo>
                    <a:pt x="171751" y="265990"/>
                  </a:lnTo>
                  <a:lnTo>
                    <a:pt x="168305" y="279077"/>
                  </a:lnTo>
                  <a:lnTo>
                    <a:pt x="164306" y="290948"/>
                  </a:lnTo>
                  <a:lnTo>
                    <a:pt x="159650" y="301635"/>
                  </a:lnTo>
                  <a:lnTo>
                    <a:pt x="154386" y="311320"/>
                  </a:lnTo>
                  <a:lnTo>
                    <a:pt x="148628" y="320227"/>
                  </a:lnTo>
                  <a:lnTo>
                    <a:pt x="142494" y="328560"/>
                  </a:lnTo>
                  <a:lnTo>
                    <a:pt x="136088" y="336483"/>
                  </a:lnTo>
                  <a:lnTo>
                    <a:pt x="129488" y="344117"/>
                  </a:lnTo>
                  <a:lnTo>
                    <a:pt x="122750" y="351548"/>
                  </a:lnTo>
                  <a:lnTo>
                    <a:pt x="115750" y="358676"/>
                  </a:lnTo>
                  <a:lnTo>
                    <a:pt x="108213" y="365235"/>
                  </a:lnTo>
                  <a:lnTo>
                    <a:pt x="100023" y="371123"/>
                  </a:lnTo>
                  <a:lnTo>
                    <a:pt x="91064" y="376229"/>
                  </a:lnTo>
                  <a:lnTo>
                    <a:pt x="81139" y="380360"/>
                  </a:lnTo>
                  <a:lnTo>
                    <a:pt x="70246" y="383498"/>
                  </a:lnTo>
                  <a:lnTo>
                    <a:pt x="58846" y="385453"/>
                  </a:lnTo>
                  <a:lnTo>
                    <a:pt x="47735" y="385792"/>
                  </a:lnTo>
                  <a:lnTo>
                    <a:pt x="37344" y="384421"/>
                  </a:lnTo>
                  <a:lnTo>
                    <a:pt x="27913" y="381382"/>
                  </a:lnTo>
                  <a:lnTo>
                    <a:pt x="19650" y="376676"/>
                  </a:lnTo>
                  <a:lnTo>
                    <a:pt x="12549" y="370469"/>
                  </a:lnTo>
                  <a:lnTo>
                    <a:pt x="6763" y="362879"/>
                  </a:lnTo>
                  <a:lnTo>
                    <a:pt x="2691" y="353890"/>
                  </a:lnTo>
                  <a:lnTo>
                    <a:pt x="403" y="343632"/>
                  </a:lnTo>
                  <a:lnTo>
                    <a:pt x="0" y="332662"/>
                  </a:lnTo>
                  <a:lnTo>
                    <a:pt x="1774" y="321839"/>
                  </a:lnTo>
                  <a:lnTo>
                    <a:pt x="5677" y="311647"/>
                  </a:lnTo>
                  <a:lnTo>
                    <a:pt x="11551" y="302518"/>
                  </a:lnTo>
                  <a:lnTo>
                    <a:pt x="19305" y="294991"/>
                  </a:lnTo>
                  <a:lnTo>
                    <a:pt x="28704" y="289196"/>
                  </a:lnTo>
                  <a:lnTo>
                    <a:pt x="39420" y="285102"/>
                  </a:lnTo>
                  <a:lnTo>
                    <a:pt x="51128" y="282704"/>
                  </a:lnTo>
                  <a:lnTo>
                    <a:pt x="63555" y="281832"/>
                  </a:lnTo>
                  <a:lnTo>
                    <a:pt x="76492" y="282361"/>
                  </a:lnTo>
                  <a:lnTo>
                    <a:pt x="89781" y="284302"/>
                  </a:lnTo>
                  <a:lnTo>
                    <a:pt x="103314" y="287530"/>
                  </a:lnTo>
                  <a:lnTo>
                    <a:pt x="117011" y="291814"/>
                  </a:lnTo>
                  <a:lnTo>
                    <a:pt x="130820" y="296905"/>
                  </a:lnTo>
                  <a:lnTo>
                    <a:pt x="144700" y="302583"/>
                  </a:lnTo>
                  <a:lnTo>
                    <a:pt x="158463" y="308512"/>
                  </a:lnTo>
                  <a:lnTo>
                    <a:pt x="171784" y="314259"/>
                  </a:lnTo>
                  <a:lnTo>
                    <a:pt x="184523" y="319599"/>
                  </a:lnTo>
                  <a:lnTo>
                    <a:pt x="196832" y="324350"/>
                  </a:lnTo>
                  <a:lnTo>
                    <a:pt x="210586" y="328751"/>
                  </a:lnTo>
                  <a:lnTo>
                    <a:pt x="230345" y="333184"/>
                  </a:lnTo>
                  <a:lnTo>
                    <a:pt x="263719" y="338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42487" y="134764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67"/>
                  </a:lnTo>
                  <a:lnTo>
                    <a:pt x="114006" y="708"/>
                  </a:lnTo>
                  <a:lnTo>
                    <a:pt x="102408" y="2004"/>
                  </a:lnTo>
                  <a:lnTo>
                    <a:pt x="90247" y="3864"/>
                  </a:lnTo>
                  <a:lnTo>
                    <a:pt x="77586" y="6180"/>
                  </a:lnTo>
                  <a:lnTo>
                    <a:pt x="64544" y="8842"/>
                  </a:lnTo>
                  <a:lnTo>
                    <a:pt x="51634" y="11604"/>
                  </a:lnTo>
                  <a:lnTo>
                    <a:pt x="38381" y="14362"/>
                  </a:lnTo>
                  <a:lnTo>
                    <a:pt x="2250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52974" y="1568746"/>
              <a:ext cx="1726674" cy="42115"/>
            </a:xfrm>
            <a:custGeom>
              <a:avLst/>
              <a:gdLst/>
              <a:ahLst/>
              <a:cxnLst/>
              <a:rect l="0" t="0" r="0" b="0"/>
              <a:pathLst>
                <a:path w="1726674" h="42115">
                  <a:moveTo>
                    <a:pt x="0" y="42114"/>
                  </a:moveTo>
                  <a:lnTo>
                    <a:pt x="8868" y="39247"/>
                  </a:lnTo>
                  <a:lnTo>
                    <a:pt x="17855" y="37105"/>
                  </a:lnTo>
                  <a:lnTo>
                    <a:pt x="27850" y="35497"/>
                  </a:lnTo>
                  <a:lnTo>
                    <a:pt x="38831" y="34144"/>
                  </a:lnTo>
                  <a:lnTo>
                    <a:pt x="50642" y="32647"/>
                  </a:lnTo>
                  <a:lnTo>
                    <a:pt x="63105" y="30801"/>
                  </a:lnTo>
                  <a:lnTo>
                    <a:pt x="76216" y="28734"/>
                  </a:lnTo>
                  <a:lnTo>
                    <a:pt x="90145" y="26801"/>
                  </a:lnTo>
                  <a:lnTo>
                    <a:pt x="104916" y="25205"/>
                  </a:lnTo>
                  <a:lnTo>
                    <a:pt x="120256" y="23982"/>
                  </a:lnTo>
                  <a:lnTo>
                    <a:pt x="135707" y="23086"/>
                  </a:lnTo>
                  <a:lnTo>
                    <a:pt x="150993" y="22448"/>
                  </a:lnTo>
                  <a:lnTo>
                    <a:pt x="166190" y="22003"/>
                  </a:lnTo>
                  <a:lnTo>
                    <a:pt x="181614" y="21697"/>
                  </a:lnTo>
                  <a:lnTo>
                    <a:pt x="197435" y="21489"/>
                  </a:lnTo>
                  <a:lnTo>
                    <a:pt x="213672" y="21347"/>
                  </a:lnTo>
                  <a:lnTo>
                    <a:pt x="230264" y="21251"/>
                  </a:lnTo>
                  <a:lnTo>
                    <a:pt x="247135" y="21187"/>
                  </a:lnTo>
                  <a:lnTo>
                    <a:pt x="264212" y="21144"/>
                  </a:lnTo>
                  <a:lnTo>
                    <a:pt x="281435" y="21115"/>
                  </a:lnTo>
                  <a:lnTo>
                    <a:pt x="298758" y="21096"/>
                  </a:lnTo>
                  <a:lnTo>
                    <a:pt x="315983" y="21083"/>
                  </a:lnTo>
                  <a:lnTo>
                    <a:pt x="332781" y="21074"/>
                  </a:lnTo>
                  <a:lnTo>
                    <a:pt x="349012" y="21068"/>
                  </a:lnTo>
                  <a:lnTo>
                    <a:pt x="364862" y="21064"/>
                  </a:lnTo>
                  <a:lnTo>
                    <a:pt x="380730" y="21062"/>
                  </a:lnTo>
                  <a:lnTo>
                    <a:pt x="396860" y="21060"/>
                  </a:lnTo>
                  <a:lnTo>
                    <a:pt x="413473" y="21059"/>
                  </a:lnTo>
                  <a:lnTo>
                    <a:pt x="430852" y="21058"/>
                  </a:lnTo>
                  <a:lnTo>
                    <a:pt x="449064" y="21058"/>
                  </a:lnTo>
                  <a:lnTo>
                    <a:pt x="467855" y="21057"/>
                  </a:lnTo>
                  <a:lnTo>
                    <a:pt x="486769" y="21057"/>
                  </a:lnTo>
                  <a:lnTo>
                    <a:pt x="505526" y="21057"/>
                  </a:lnTo>
                  <a:lnTo>
                    <a:pt x="524035" y="21057"/>
                  </a:lnTo>
                  <a:lnTo>
                    <a:pt x="542303" y="21057"/>
                  </a:lnTo>
                  <a:lnTo>
                    <a:pt x="560369" y="21057"/>
                  </a:lnTo>
                  <a:lnTo>
                    <a:pt x="578281" y="21057"/>
                  </a:lnTo>
                  <a:lnTo>
                    <a:pt x="596081" y="21057"/>
                  </a:lnTo>
                  <a:lnTo>
                    <a:pt x="613802" y="21057"/>
                  </a:lnTo>
                  <a:lnTo>
                    <a:pt x="631467" y="21057"/>
                  </a:lnTo>
                  <a:lnTo>
                    <a:pt x="649095" y="21057"/>
                  </a:lnTo>
                  <a:lnTo>
                    <a:pt x="666696" y="21057"/>
                  </a:lnTo>
                  <a:lnTo>
                    <a:pt x="684279" y="21057"/>
                  </a:lnTo>
                  <a:lnTo>
                    <a:pt x="701851" y="21057"/>
                  </a:lnTo>
                  <a:lnTo>
                    <a:pt x="719414" y="21057"/>
                  </a:lnTo>
                  <a:lnTo>
                    <a:pt x="736973" y="21057"/>
                  </a:lnTo>
                  <a:lnTo>
                    <a:pt x="754528" y="21057"/>
                  </a:lnTo>
                  <a:lnTo>
                    <a:pt x="772080" y="21057"/>
                  </a:lnTo>
                  <a:lnTo>
                    <a:pt x="789630" y="21057"/>
                  </a:lnTo>
                  <a:lnTo>
                    <a:pt x="807180" y="21057"/>
                  </a:lnTo>
                  <a:lnTo>
                    <a:pt x="824734" y="21057"/>
                  </a:lnTo>
                  <a:lnTo>
                    <a:pt x="842455" y="21057"/>
                  </a:lnTo>
                  <a:lnTo>
                    <a:pt x="860652" y="21057"/>
                  </a:lnTo>
                  <a:lnTo>
                    <a:pt x="879448" y="21057"/>
                  </a:lnTo>
                  <a:lnTo>
                    <a:pt x="898648" y="21057"/>
                  </a:lnTo>
                  <a:lnTo>
                    <a:pt x="917845" y="21057"/>
                  </a:lnTo>
                  <a:lnTo>
                    <a:pt x="936786" y="21052"/>
                  </a:lnTo>
                  <a:lnTo>
                    <a:pt x="955081" y="20879"/>
                  </a:lnTo>
                  <a:lnTo>
                    <a:pt x="972139" y="20231"/>
                  </a:lnTo>
                  <a:lnTo>
                    <a:pt x="987758" y="18987"/>
                  </a:lnTo>
                  <a:lnTo>
                    <a:pt x="1002060" y="17507"/>
                  </a:lnTo>
                  <a:lnTo>
                    <a:pt x="1015294" y="16507"/>
                  </a:lnTo>
                  <a:lnTo>
                    <a:pt x="1027730" y="16353"/>
                  </a:lnTo>
                  <a:lnTo>
                    <a:pt x="1039916" y="16913"/>
                  </a:lnTo>
                  <a:lnTo>
                    <a:pt x="1052638" y="17753"/>
                  </a:lnTo>
                  <a:lnTo>
                    <a:pt x="1066283" y="18578"/>
                  </a:lnTo>
                  <a:lnTo>
                    <a:pt x="1080875" y="19266"/>
                  </a:lnTo>
                  <a:lnTo>
                    <a:pt x="1096274" y="19794"/>
                  </a:lnTo>
                  <a:lnTo>
                    <a:pt x="1112305" y="20177"/>
                  </a:lnTo>
                  <a:lnTo>
                    <a:pt x="1128968" y="20279"/>
                  </a:lnTo>
                  <a:lnTo>
                    <a:pt x="1146438" y="19823"/>
                  </a:lnTo>
                  <a:lnTo>
                    <a:pt x="1164739" y="18711"/>
                  </a:lnTo>
                  <a:lnTo>
                    <a:pt x="1183604" y="17321"/>
                  </a:lnTo>
                  <a:lnTo>
                    <a:pt x="1202574" y="16382"/>
                  </a:lnTo>
                  <a:lnTo>
                    <a:pt x="1221376" y="16269"/>
                  </a:lnTo>
                  <a:lnTo>
                    <a:pt x="1240087" y="16857"/>
                  </a:lnTo>
                  <a:lnTo>
                    <a:pt x="1259023" y="17716"/>
                  </a:lnTo>
                  <a:lnTo>
                    <a:pt x="1278352" y="18548"/>
                  </a:lnTo>
                  <a:lnTo>
                    <a:pt x="1297926" y="19072"/>
                  </a:lnTo>
                  <a:lnTo>
                    <a:pt x="1317381" y="18957"/>
                  </a:lnTo>
                  <a:lnTo>
                    <a:pt x="1336509" y="18099"/>
                  </a:lnTo>
                  <a:lnTo>
                    <a:pt x="1355270" y="16724"/>
                  </a:lnTo>
                  <a:lnTo>
                    <a:pt x="1373707" y="15270"/>
                  </a:lnTo>
                  <a:lnTo>
                    <a:pt x="1391888" y="14000"/>
                  </a:lnTo>
                  <a:lnTo>
                    <a:pt x="1409877" y="12998"/>
                  </a:lnTo>
                  <a:lnTo>
                    <a:pt x="1427729" y="12252"/>
                  </a:lnTo>
                  <a:lnTo>
                    <a:pt x="1445479" y="11715"/>
                  </a:lnTo>
                  <a:lnTo>
                    <a:pt x="1462995" y="11338"/>
                  </a:lnTo>
                  <a:lnTo>
                    <a:pt x="1479989" y="11077"/>
                  </a:lnTo>
                  <a:lnTo>
                    <a:pt x="1496343" y="10894"/>
                  </a:lnTo>
                  <a:lnTo>
                    <a:pt x="1511935" y="10600"/>
                  </a:lnTo>
                  <a:lnTo>
                    <a:pt x="1526566" y="9870"/>
                  </a:lnTo>
                  <a:lnTo>
                    <a:pt x="1540228" y="8566"/>
                  </a:lnTo>
                  <a:lnTo>
                    <a:pt x="1553218" y="6876"/>
                  </a:lnTo>
                  <a:lnTo>
                    <a:pt x="1566021" y="5203"/>
                  </a:lnTo>
                  <a:lnTo>
                    <a:pt x="1578937" y="3784"/>
                  </a:lnTo>
                  <a:lnTo>
                    <a:pt x="1592073" y="2680"/>
                  </a:lnTo>
                  <a:lnTo>
                    <a:pt x="1605430" y="1864"/>
                  </a:lnTo>
                  <a:lnTo>
                    <a:pt x="1618976" y="1281"/>
                  </a:lnTo>
                  <a:lnTo>
                    <a:pt x="1632667" y="873"/>
                  </a:lnTo>
                  <a:lnTo>
                    <a:pt x="1646464" y="591"/>
                  </a:lnTo>
                  <a:lnTo>
                    <a:pt x="1660323" y="399"/>
                  </a:lnTo>
                  <a:lnTo>
                    <a:pt x="1673808" y="268"/>
                  </a:lnTo>
                  <a:lnTo>
                    <a:pt x="1687520" y="165"/>
                  </a:lnTo>
                  <a:lnTo>
                    <a:pt x="1703783" y="81"/>
                  </a:lnTo>
                  <a:lnTo>
                    <a:pt x="17266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78732" y="1647112"/>
              <a:ext cx="220201" cy="434634"/>
            </a:xfrm>
            <a:custGeom>
              <a:avLst/>
              <a:gdLst/>
              <a:ahLst/>
              <a:cxnLst/>
              <a:rect l="0" t="0" r="0" b="0"/>
              <a:pathLst>
                <a:path w="220201" h="434634">
                  <a:moveTo>
                    <a:pt x="211319" y="121675"/>
                  </a:moveTo>
                  <a:lnTo>
                    <a:pt x="202518" y="127543"/>
                  </a:lnTo>
                  <a:lnTo>
                    <a:pt x="194172" y="133107"/>
                  </a:lnTo>
                  <a:lnTo>
                    <a:pt x="185477" y="138906"/>
                  </a:lnTo>
                  <a:lnTo>
                    <a:pt x="176529" y="144987"/>
                  </a:lnTo>
                  <a:lnTo>
                    <a:pt x="167682" y="151317"/>
                  </a:lnTo>
                  <a:lnTo>
                    <a:pt x="159139" y="157845"/>
                  </a:lnTo>
                  <a:lnTo>
                    <a:pt x="150778" y="164521"/>
                  </a:lnTo>
                  <a:lnTo>
                    <a:pt x="142252" y="171303"/>
                  </a:lnTo>
                  <a:lnTo>
                    <a:pt x="133373" y="178166"/>
                  </a:lnTo>
                  <a:lnTo>
                    <a:pt x="124275" y="185248"/>
                  </a:lnTo>
                  <a:lnTo>
                    <a:pt x="115314" y="192841"/>
                  </a:lnTo>
                  <a:lnTo>
                    <a:pt x="106691" y="201068"/>
                  </a:lnTo>
                  <a:lnTo>
                    <a:pt x="98443" y="210052"/>
                  </a:lnTo>
                  <a:lnTo>
                    <a:pt x="90524" y="219994"/>
                  </a:lnTo>
                  <a:lnTo>
                    <a:pt x="82865" y="230903"/>
                  </a:lnTo>
                  <a:lnTo>
                    <a:pt x="75399" y="242482"/>
                  </a:lnTo>
                  <a:lnTo>
                    <a:pt x="68073" y="254247"/>
                  </a:lnTo>
                  <a:lnTo>
                    <a:pt x="60848" y="265899"/>
                  </a:lnTo>
                  <a:lnTo>
                    <a:pt x="53860" y="277331"/>
                  </a:lnTo>
                  <a:lnTo>
                    <a:pt x="47394" y="288540"/>
                  </a:lnTo>
                  <a:lnTo>
                    <a:pt x="41564" y="299561"/>
                  </a:lnTo>
                  <a:lnTo>
                    <a:pt x="36327" y="310437"/>
                  </a:lnTo>
                  <a:lnTo>
                    <a:pt x="31575" y="321207"/>
                  </a:lnTo>
                  <a:lnTo>
                    <a:pt x="27202" y="331901"/>
                  </a:lnTo>
                  <a:lnTo>
                    <a:pt x="23434" y="342542"/>
                  </a:lnTo>
                  <a:lnTo>
                    <a:pt x="20807" y="353147"/>
                  </a:lnTo>
                  <a:lnTo>
                    <a:pt x="19523" y="363726"/>
                  </a:lnTo>
                  <a:lnTo>
                    <a:pt x="19475" y="374289"/>
                  </a:lnTo>
                  <a:lnTo>
                    <a:pt x="20430" y="384841"/>
                  </a:lnTo>
                  <a:lnTo>
                    <a:pt x="22156" y="395376"/>
                  </a:lnTo>
                  <a:lnTo>
                    <a:pt x="24771" y="405569"/>
                  </a:lnTo>
                  <a:lnTo>
                    <a:pt x="28728" y="414808"/>
                  </a:lnTo>
                  <a:lnTo>
                    <a:pt x="34168" y="422821"/>
                  </a:lnTo>
                  <a:lnTo>
                    <a:pt x="40939" y="429183"/>
                  </a:lnTo>
                  <a:lnTo>
                    <a:pt x="48779" y="433175"/>
                  </a:lnTo>
                  <a:lnTo>
                    <a:pt x="57424" y="434633"/>
                  </a:lnTo>
                  <a:lnTo>
                    <a:pt x="66652" y="433850"/>
                  </a:lnTo>
                  <a:lnTo>
                    <a:pt x="76292" y="431280"/>
                  </a:lnTo>
                  <a:lnTo>
                    <a:pt x="86212" y="427373"/>
                  </a:lnTo>
                  <a:lnTo>
                    <a:pt x="96160" y="422500"/>
                  </a:lnTo>
                  <a:lnTo>
                    <a:pt x="105765" y="416947"/>
                  </a:lnTo>
                  <a:lnTo>
                    <a:pt x="114852" y="410919"/>
                  </a:lnTo>
                  <a:lnTo>
                    <a:pt x="123258" y="404399"/>
                  </a:lnTo>
                  <a:lnTo>
                    <a:pt x="130759" y="397183"/>
                  </a:lnTo>
                  <a:lnTo>
                    <a:pt x="137319" y="389210"/>
                  </a:lnTo>
                  <a:lnTo>
                    <a:pt x="142894" y="380396"/>
                  </a:lnTo>
                  <a:lnTo>
                    <a:pt x="147348" y="370568"/>
                  </a:lnTo>
                  <a:lnTo>
                    <a:pt x="150721" y="359736"/>
                  </a:lnTo>
                  <a:lnTo>
                    <a:pt x="153345" y="348206"/>
                  </a:lnTo>
                  <a:lnTo>
                    <a:pt x="155729" y="336475"/>
                  </a:lnTo>
                  <a:lnTo>
                    <a:pt x="158182" y="324842"/>
                  </a:lnTo>
                  <a:lnTo>
                    <a:pt x="160492" y="313252"/>
                  </a:lnTo>
                  <a:lnTo>
                    <a:pt x="162058" y="301405"/>
                  </a:lnTo>
                  <a:lnTo>
                    <a:pt x="162587" y="289142"/>
                  </a:lnTo>
                  <a:lnTo>
                    <a:pt x="161940" y="276618"/>
                  </a:lnTo>
                  <a:lnTo>
                    <a:pt x="159977" y="264203"/>
                  </a:lnTo>
                  <a:lnTo>
                    <a:pt x="156762" y="252113"/>
                  </a:lnTo>
                  <a:lnTo>
                    <a:pt x="152502" y="240553"/>
                  </a:lnTo>
                  <a:lnTo>
                    <a:pt x="147432" y="229789"/>
                  </a:lnTo>
                  <a:lnTo>
                    <a:pt x="141764" y="219885"/>
                  </a:lnTo>
                  <a:lnTo>
                    <a:pt x="135502" y="210743"/>
                  </a:lnTo>
                  <a:lnTo>
                    <a:pt x="128469" y="202209"/>
                  </a:lnTo>
                  <a:lnTo>
                    <a:pt x="120626" y="194130"/>
                  </a:lnTo>
                  <a:lnTo>
                    <a:pt x="112071" y="186380"/>
                  </a:lnTo>
                  <a:lnTo>
                    <a:pt x="102949" y="178861"/>
                  </a:lnTo>
                  <a:lnTo>
                    <a:pt x="93405" y="171503"/>
                  </a:lnTo>
                  <a:lnTo>
                    <a:pt x="83555" y="164255"/>
                  </a:lnTo>
                  <a:lnTo>
                    <a:pt x="73490" y="157082"/>
                  </a:lnTo>
                  <a:lnTo>
                    <a:pt x="63280" y="149960"/>
                  </a:lnTo>
                  <a:lnTo>
                    <a:pt x="53137" y="142872"/>
                  </a:lnTo>
                  <a:lnTo>
                    <a:pt x="43400" y="135806"/>
                  </a:lnTo>
                  <a:lnTo>
                    <a:pt x="34225" y="128752"/>
                  </a:lnTo>
                  <a:lnTo>
                    <a:pt x="25759" y="121539"/>
                  </a:lnTo>
                  <a:lnTo>
                    <a:pt x="18218" y="113858"/>
                  </a:lnTo>
                  <a:lnTo>
                    <a:pt x="11637" y="105577"/>
                  </a:lnTo>
                  <a:lnTo>
                    <a:pt x="6217" y="96726"/>
                  </a:lnTo>
                  <a:lnTo>
                    <a:pt x="2399" y="87406"/>
                  </a:lnTo>
                  <a:lnTo>
                    <a:pt x="284" y="77733"/>
                  </a:lnTo>
                  <a:lnTo>
                    <a:pt x="0" y="67967"/>
                  </a:lnTo>
                  <a:lnTo>
                    <a:pt x="1854" y="58490"/>
                  </a:lnTo>
                  <a:lnTo>
                    <a:pt x="5806" y="49494"/>
                  </a:lnTo>
                  <a:lnTo>
                    <a:pt x="11543" y="41150"/>
                  </a:lnTo>
                  <a:lnTo>
                    <a:pt x="18673" y="33691"/>
                  </a:lnTo>
                  <a:lnTo>
                    <a:pt x="26835" y="27156"/>
                  </a:lnTo>
                  <a:lnTo>
                    <a:pt x="35735" y="21428"/>
                  </a:lnTo>
                  <a:lnTo>
                    <a:pt x="45154" y="16338"/>
                  </a:lnTo>
                  <a:lnTo>
                    <a:pt x="54936" y="11729"/>
                  </a:lnTo>
                  <a:lnTo>
                    <a:pt x="65130" y="7632"/>
                  </a:lnTo>
                  <a:lnTo>
                    <a:pt x="75966" y="4252"/>
                  </a:lnTo>
                  <a:lnTo>
                    <a:pt x="87514" y="1653"/>
                  </a:lnTo>
                  <a:lnTo>
                    <a:pt x="99542" y="76"/>
                  </a:lnTo>
                  <a:lnTo>
                    <a:pt x="111616" y="0"/>
                  </a:lnTo>
                  <a:lnTo>
                    <a:pt x="123479" y="1541"/>
                  </a:lnTo>
                  <a:lnTo>
                    <a:pt x="135054" y="4356"/>
                  </a:lnTo>
                  <a:lnTo>
                    <a:pt x="146360" y="7848"/>
                  </a:lnTo>
                  <a:lnTo>
                    <a:pt x="157442" y="11604"/>
                  </a:lnTo>
                  <a:lnTo>
                    <a:pt x="168189" y="15580"/>
                  </a:lnTo>
                  <a:lnTo>
                    <a:pt x="178339" y="20001"/>
                  </a:lnTo>
                  <a:lnTo>
                    <a:pt x="187795" y="24977"/>
                  </a:lnTo>
                  <a:lnTo>
                    <a:pt x="196451" y="30641"/>
                  </a:lnTo>
                  <a:lnTo>
                    <a:pt x="204119" y="37207"/>
                  </a:lnTo>
                  <a:lnTo>
                    <a:pt x="210782" y="44705"/>
                  </a:lnTo>
                  <a:lnTo>
                    <a:pt x="216087" y="53012"/>
                  </a:lnTo>
                  <a:lnTo>
                    <a:pt x="219295" y="61960"/>
                  </a:lnTo>
                  <a:lnTo>
                    <a:pt x="220200" y="71376"/>
                  </a:lnTo>
                  <a:lnTo>
                    <a:pt x="219355" y="80862"/>
                  </a:lnTo>
                  <a:lnTo>
                    <a:pt x="217725" y="90836"/>
                  </a:lnTo>
                  <a:lnTo>
                    <a:pt x="215165" y="1032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003152" y="1116020"/>
            <a:ext cx="277959" cy="892812"/>
            <a:chOff x="3003152" y="1116020"/>
            <a:chExt cx="277959" cy="892812"/>
          </a:xfrm>
        </p:grpSpPr>
        <p:sp>
          <p:nvSpPr>
            <p:cNvPr id="22" name="Freeform 21"/>
            <p:cNvSpPr/>
            <p:nvPr/>
          </p:nvSpPr>
          <p:spPr>
            <a:xfrm>
              <a:off x="3055006" y="1116020"/>
              <a:ext cx="198300" cy="366774"/>
            </a:xfrm>
            <a:custGeom>
              <a:avLst/>
              <a:gdLst/>
              <a:ahLst/>
              <a:cxnLst/>
              <a:rect l="0" t="0" r="0" b="0"/>
              <a:pathLst>
                <a:path w="198300" h="366774">
                  <a:moveTo>
                    <a:pt x="82486" y="0"/>
                  </a:moveTo>
                  <a:lnTo>
                    <a:pt x="79619" y="8869"/>
                  </a:lnTo>
                  <a:lnTo>
                    <a:pt x="77477" y="17855"/>
                  </a:lnTo>
                  <a:lnTo>
                    <a:pt x="75874" y="27851"/>
                  </a:lnTo>
                  <a:lnTo>
                    <a:pt x="74693" y="38831"/>
                  </a:lnTo>
                  <a:lnTo>
                    <a:pt x="73845" y="50643"/>
                  </a:lnTo>
                  <a:lnTo>
                    <a:pt x="73242" y="63097"/>
                  </a:lnTo>
                  <a:lnTo>
                    <a:pt x="72655" y="75861"/>
                  </a:lnTo>
                  <a:lnTo>
                    <a:pt x="71723" y="88494"/>
                  </a:lnTo>
                  <a:lnTo>
                    <a:pt x="70281" y="100772"/>
                  </a:lnTo>
                  <a:lnTo>
                    <a:pt x="68498" y="112980"/>
                  </a:lnTo>
                  <a:lnTo>
                    <a:pt x="66761" y="125782"/>
                  </a:lnTo>
                  <a:lnTo>
                    <a:pt x="65304" y="139512"/>
                  </a:lnTo>
                  <a:lnTo>
                    <a:pt x="64344" y="154176"/>
                  </a:lnTo>
                  <a:lnTo>
                    <a:pt x="64158" y="169632"/>
                  </a:lnTo>
                  <a:lnTo>
                    <a:pt x="64810" y="185695"/>
                  </a:lnTo>
                  <a:lnTo>
                    <a:pt x="66046" y="202042"/>
                  </a:lnTo>
                  <a:lnTo>
                    <a:pt x="67407" y="218235"/>
                  </a:lnTo>
                  <a:lnTo>
                    <a:pt x="68613" y="234049"/>
                  </a:lnTo>
                  <a:lnTo>
                    <a:pt x="69573" y="249445"/>
                  </a:lnTo>
                  <a:lnTo>
                    <a:pt x="70291" y="264477"/>
                  </a:lnTo>
                  <a:lnTo>
                    <a:pt x="70804" y="279216"/>
                  </a:lnTo>
                  <a:lnTo>
                    <a:pt x="70995" y="293574"/>
                  </a:lnTo>
                  <a:lnTo>
                    <a:pt x="70599" y="307302"/>
                  </a:lnTo>
                  <a:lnTo>
                    <a:pt x="69507" y="320288"/>
                  </a:lnTo>
                  <a:lnTo>
                    <a:pt x="67355" y="331488"/>
                  </a:lnTo>
                  <a:lnTo>
                    <a:pt x="63538" y="337890"/>
                  </a:lnTo>
                  <a:lnTo>
                    <a:pt x="58444" y="338203"/>
                  </a:lnTo>
                  <a:lnTo>
                    <a:pt x="52948" y="334514"/>
                  </a:lnTo>
                  <a:lnTo>
                    <a:pt x="47218" y="328399"/>
                  </a:lnTo>
                  <a:lnTo>
                    <a:pt x="41234" y="320755"/>
                  </a:lnTo>
                  <a:lnTo>
                    <a:pt x="35004" y="312124"/>
                  </a:lnTo>
                  <a:lnTo>
                    <a:pt x="28730" y="302850"/>
                  </a:lnTo>
                  <a:lnTo>
                    <a:pt x="22766" y="293152"/>
                  </a:lnTo>
                  <a:lnTo>
                    <a:pt x="17283" y="283175"/>
                  </a:lnTo>
                  <a:lnTo>
                    <a:pt x="12284" y="273012"/>
                  </a:lnTo>
                  <a:lnTo>
                    <a:pt x="7694" y="262727"/>
                  </a:lnTo>
                  <a:lnTo>
                    <a:pt x="3449" y="252435"/>
                  </a:lnTo>
                  <a:lnTo>
                    <a:pt x="457" y="244754"/>
                  </a:lnTo>
                  <a:lnTo>
                    <a:pt x="0" y="242821"/>
                  </a:lnTo>
                  <a:lnTo>
                    <a:pt x="1831" y="245453"/>
                  </a:lnTo>
                  <a:lnTo>
                    <a:pt x="5170" y="251022"/>
                  </a:lnTo>
                  <a:lnTo>
                    <a:pt x="9186" y="258416"/>
                  </a:lnTo>
                  <a:lnTo>
                    <a:pt x="13377" y="266945"/>
                  </a:lnTo>
                  <a:lnTo>
                    <a:pt x="17519" y="276185"/>
                  </a:lnTo>
                  <a:lnTo>
                    <a:pt x="21539" y="285877"/>
                  </a:lnTo>
                  <a:lnTo>
                    <a:pt x="25438" y="295855"/>
                  </a:lnTo>
                  <a:lnTo>
                    <a:pt x="29400" y="305851"/>
                  </a:lnTo>
                  <a:lnTo>
                    <a:pt x="33754" y="315495"/>
                  </a:lnTo>
                  <a:lnTo>
                    <a:pt x="38653" y="324614"/>
                  </a:lnTo>
                  <a:lnTo>
                    <a:pt x="44081" y="333213"/>
                  </a:lnTo>
                  <a:lnTo>
                    <a:pt x="49951" y="341376"/>
                  </a:lnTo>
                  <a:lnTo>
                    <a:pt x="56165" y="349189"/>
                  </a:lnTo>
                  <a:lnTo>
                    <a:pt x="62794" y="356251"/>
                  </a:lnTo>
                  <a:lnTo>
                    <a:pt x="70076" y="361710"/>
                  </a:lnTo>
                  <a:lnTo>
                    <a:pt x="78081" y="365226"/>
                  </a:lnTo>
                  <a:lnTo>
                    <a:pt x="86576" y="366773"/>
                  </a:lnTo>
                  <a:lnTo>
                    <a:pt x="95123" y="366374"/>
                  </a:lnTo>
                  <a:lnTo>
                    <a:pt x="103465" y="364247"/>
                  </a:lnTo>
                  <a:lnTo>
                    <a:pt x="111523" y="360567"/>
                  </a:lnTo>
                  <a:lnTo>
                    <a:pt x="119313" y="355364"/>
                  </a:lnTo>
                  <a:lnTo>
                    <a:pt x="126886" y="348800"/>
                  </a:lnTo>
                  <a:lnTo>
                    <a:pt x="134294" y="341294"/>
                  </a:lnTo>
                  <a:lnTo>
                    <a:pt x="141582" y="333419"/>
                  </a:lnTo>
                  <a:lnTo>
                    <a:pt x="148785" y="325537"/>
                  </a:lnTo>
                  <a:lnTo>
                    <a:pt x="156011" y="317903"/>
                  </a:lnTo>
                  <a:lnTo>
                    <a:pt x="164362" y="309906"/>
                  </a:lnTo>
                  <a:lnTo>
                    <a:pt x="176808" y="299730"/>
                  </a:lnTo>
                  <a:lnTo>
                    <a:pt x="19829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3152" y="1701143"/>
              <a:ext cx="277959" cy="307689"/>
            </a:xfrm>
            <a:custGeom>
              <a:avLst/>
              <a:gdLst/>
              <a:ahLst/>
              <a:cxnLst/>
              <a:rect l="0" t="0" r="0" b="0"/>
              <a:pathLst>
                <a:path w="277959" h="307689">
                  <a:moveTo>
                    <a:pt x="134340" y="4473"/>
                  </a:moveTo>
                  <a:lnTo>
                    <a:pt x="122672" y="7474"/>
                  </a:lnTo>
                  <a:lnTo>
                    <a:pt x="112183" y="10896"/>
                  </a:lnTo>
                  <a:lnTo>
                    <a:pt x="101886" y="15092"/>
                  </a:lnTo>
                  <a:lnTo>
                    <a:pt x="91757" y="19993"/>
                  </a:lnTo>
                  <a:lnTo>
                    <a:pt x="82062" y="25474"/>
                  </a:lnTo>
                  <a:lnTo>
                    <a:pt x="72926" y="31409"/>
                  </a:lnTo>
                  <a:lnTo>
                    <a:pt x="64323" y="37843"/>
                  </a:lnTo>
                  <a:lnTo>
                    <a:pt x="56161" y="44990"/>
                  </a:lnTo>
                  <a:lnTo>
                    <a:pt x="48338" y="52908"/>
                  </a:lnTo>
                  <a:lnTo>
                    <a:pt x="40761" y="61512"/>
                  </a:lnTo>
                  <a:lnTo>
                    <a:pt x="33360" y="70665"/>
                  </a:lnTo>
                  <a:lnTo>
                    <a:pt x="26090" y="80236"/>
                  </a:lnTo>
                  <a:lnTo>
                    <a:pt x="19240" y="90273"/>
                  </a:lnTo>
                  <a:lnTo>
                    <a:pt x="13400" y="100996"/>
                  </a:lnTo>
                  <a:lnTo>
                    <a:pt x="8808" y="112474"/>
                  </a:lnTo>
                  <a:lnTo>
                    <a:pt x="5386" y="124793"/>
                  </a:lnTo>
                  <a:lnTo>
                    <a:pt x="2924" y="138126"/>
                  </a:lnTo>
                  <a:lnTo>
                    <a:pt x="1198" y="152460"/>
                  </a:lnTo>
                  <a:lnTo>
                    <a:pt x="173" y="167324"/>
                  </a:lnTo>
                  <a:lnTo>
                    <a:pt x="0" y="181915"/>
                  </a:lnTo>
                  <a:lnTo>
                    <a:pt x="700" y="195799"/>
                  </a:lnTo>
                  <a:lnTo>
                    <a:pt x="2321" y="208899"/>
                  </a:lnTo>
                  <a:lnTo>
                    <a:pt x="5012" y="221310"/>
                  </a:lnTo>
                  <a:lnTo>
                    <a:pt x="8750" y="233173"/>
                  </a:lnTo>
                  <a:lnTo>
                    <a:pt x="13380" y="244463"/>
                  </a:lnTo>
                  <a:lnTo>
                    <a:pt x="18704" y="254986"/>
                  </a:lnTo>
                  <a:lnTo>
                    <a:pt x="24548" y="264695"/>
                  </a:lnTo>
                  <a:lnTo>
                    <a:pt x="30928" y="273523"/>
                  </a:lnTo>
                  <a:lnTo>
                    <a:pt x="38042" y="281307"/>
                  </a:lnTo>
                  <a:lnTo>
                    <a:pt x="45944" y="288057"/>
                  </a:lnTo>
                  <a:lnTo>
                    <a:pt x="54709" y="293760"/>
                  </a:lnTo>
                  <a:lnTo>
                    <a:pt x="64502" y="298300"/>
                  </a:lnTo>
                  <a:lnTo>
                    <a:pt x="75316" y="301725"/>
                  </a:lnTo>
                  <a:lnTo>
                    <a:pt x="87002" y="304214"/>
                  </a:lnTo>
                  <a:lnTo>
                    <a:pt x="99371" y="305975"/>
                  </a:lnTo>
                  <a:lnTo>
                    <a:pt x="112241" y="307191"/>
                  </a:lnTo>
                  <a:lnTo>
                    <a:pt x="125307" y="307688"/>
                  </a:lnTo>
                  <a:lnTo>
                    <a:pt x="138151" y="306965"/>
                  </a:lnTo>
                  <a:lnTo>
                    <a:pt x="150561" y="304847"/>
                  </a:lnTo>
                  <a:lnTo>
                    <a:pt x="162351" y="301458"/>
                  </a:lnTo>
                  <a:lnTo>
                    <a:pt x="173276" y="297041"/>
                  </a:lnTo>
                  <a:lnTo>
                    <a:pt x="183293" y="291847"/>
                  </a:lnTo>
                  <a:lnTo>
                    <a:pt x="192511" y="286090"/>
                  </a:lnTo>
                  <a:lnTo>
                    <a:pt x="201098" y="279934"/>
                  </a:lnTo>
                  <a:lnTo>
                    <a:pt x="209212" y="273496"/>
                  </a:lnTo>
                  <a:lnTo>
                    <a:pt x="216986" y="266700"/>
                  </a:lnTo>
                  <a:lnTo>
                    <a:pt x="224521" y="259300"/>
                  </a:lnTo>
                  <a:lnTo>
                    <a:pt x="231885" y="251207"/>
                  </a:lnTo>
                  <a:lnTo>
                    <a:pt x="238967" y="242482"/>
                  </a:lnTo>
                  <a:lnTo>
                    <a:pt x="245496" y="233247"/>
                  </a:lnTo>
                  <a:lnTo>
                    <a:pt x="251369" y="223626"/>
                  </a:lnTo>
                  <a:lnTo>
                    <a:pt x="256633" y="213724"/>
                  </a:lnTo>
                  <a:lnTo>
                    <a:pt x="261404" y="203625"/>
                  </a:lnTo>
                  <a:lnTo>
                    <a:pt x="265794" y="193383"/>
                  </a:lnTo>
                  <a:lnTo>
                    <a:pt x="269743" y="182879"/>
                  </a:lnTo>
                  <a:lnTo>
                    <a:pt x="273024" y="171834"/>
                  </a:lnTo>
                  <a:lnTo>
                    <a:pt x="275561" y="160146"/>
                  </a:lnTo>
                  <a:lnTo>
                    <a:pt x="277264" y="148025"/>
                  </a:lnTo>
                  <a:lnTo>
                    <a:pt x="277958" y="135888"/>
                  </a:lnTo>
                  <a:lnTo>
                    <a:pt x="277646" y="123979"/>
                  </a:lnTo>
                  <a:lnTo>
                    <a:pt x="276470" y="112203"/>
                  </a:lnTo>
                  <a:lnTo>
                    <a:pt x="274617" y="100230"/>
                  </a:lnTo>
                  <a:lnTo>
                    <a:pt x="272258" y="87887"/>
                  </a:lnTo>
                  <a:lnTo>
                    <a:pt x="269371" y="75479"/>
                  </a:lnTo>
                  <a:lnTo>
                    <a:pt x="265755" y="63675"/>
                  </a:lnTo>
                  <a:lnTo>
                    <a:pt x="261360" y="52808"/>
                  </a:lnTo>
                  <a:lnTo>
                    <a:pt x="256273" y="42884"/>
                  </a:lnTo>
                  <a:lnTo>
                    <a:pt x="250633" y="33757"/>
                  </a:lnTo>
                  <a:lnTo>
                    <a:pt x="244571" y="25258"/>
                  </a:lnTo>
                  <a:lnTo>
                    <a:pt x="237872" y="17549"/>
                  </a:lnTo>
                  <a:lnTo>
                    <a:pt x="230012" y="11116"/>
                  </a:lnTo>
                  <a:lnTo>
                    <a:pt x="220795" y="6124"/>
                  </a:lnTo>
                  <a:lnTo>
                    <a:pt x="210334" y="2601"/>
                  </a:lnTo>
                  <a:lnTo>
                    <a:pt x="198862" y="603"/>
                  </a:lnTo>
                  <a:lnTo>
                    <a:pt x="186626" y="0"/>
                  </a:lnTo>
                  <a:lnTo>
                    <a:pt x="173833" y="544"/>
                  </a:lnTo>
                  <a:lnTo>
                    <a:pt x="160647" y="1964"/>
                  </a:lnTo>
                  <a:lnTo>
                    <a:pt x="147193" y="4029"/>
                  </a:lnTo>
                  <a:lnTo>
                    <a:pt x="133719" y="6718"/>
                  </a:lnTo>
                  <a:lnTo>
                    <a:pt x="120593" y="10200"/>
                  </a:lnTo>
                  <a:lnTo>
                    <a:pt x="107990" y="14505"/>
                  </a:lnTo>
                  <a:lnTo>
                    <a:pt x="96069" y="19532"/>
                  </a:lnTo>
                  <a:lnTo>
                    <a:pt x="85055" y="25131"/>
                  </a:lnTo>
                  <a:lnTo>
                    <a:pt x="74984" y="31153"/>
                  </a:lnTo>
                  <a:lnTo>
                    <a:pt x="65840" y="37367"/>
                  </a:lnTo>
                  <a:lnTo>
                    <a:pt x="56648" y="44176"/>
                  </a:lnTo>
                  <a:lnTo>
                    <a:pt x="45482" y="53293"/>
                  </a:lnTo>
                  <a:lnTo>
                    <a:pt x="29055" y="67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969036" y="122671"/>
            <a:ext cx="221433" cy="287941"/>
          </a:xfrm>
          <a:custGeom>
            <a:avLst/>
            <a:gdLst/>
            <a:ahLst/>
            <a:cxnLst/>
            <a:rect l="0" t="0" r="0" b="0"/>
            <a:pathLst>
              <a:path w="221433" h="287941">
                <a:moveTo>
                  <a:pt x="0" y="14199"/>
                </a:moveTo>
                <a:lnTo>
                  <a:pt x="8868" y="11332"/>
                </a:lnTo>
                <a:lnTo>
                  <a:pt x="17855" y="9190"/>
                </a:lnTo>
                <a:lnTo>
                  <a:pt x="27855" y="7587"/>
                </a:lnTo>
                <a:lnTo>
                  <a:pt x="39009" y="6407"/>
                </a:lnTo>
                <a:lnTo>
                  <a:pt x="51468" y="5558"/>
                </a:lnTo>
                <a:lnTo>
                  <a:pt x="65180" y="4961"/>
                </a:lnTo>
                <a:lnTo>
                  <a:pt x="79943" y="4546"/>
                </a:lnTo>
                <a:lnTo>
                  <a:pt x="95521" y="4262"/>
                </a:lnTo>
                <a:lnTo>
                  <a:pt x="111694" y="4064"/>
                </a:lnTo>
                <a:lnTo>
                  <a:pt x="128128" y="3760"/>
                </a:lnTo>
                <a:lnTo>
                  <a:pt x="144386" y="3024"/>
                </a:lnTo>
                <a:lnTo>
                  <a:pt x="160237" y="1725"/>
                </a:lnTo>
                <a:lnTo>
                  <a:pt x="175320" y="378"/>
                </a:lnTo>
                <a:lnTo>
                  <a:pt x="189078" y="0"/>
                </a:lnTo>
                <a:lnTo>
                  <a:pt x="201312" y="1086"/>
                </a:lnTo>
                <a:lnTo>
                  <a:pt x="211503" y="3657"/>
                </a:lnTo>
                <a:lnTo>
                  <a:pt x="218388" y="8308"/>
                </a:lnTo>
                <a:lnTo>
                  <a:pt x="221432" y="14998"/>
                </a:lnTo>
                <a:lnTo>
                  <a:pt x="221301" y="22061"/>
                </a:lnTo>
                <a:lnTo>
                  <a:pt x="218902" y="29030"/>
                </a:lnTo>
                <a:lnTo>
                  <a:pt x="214963" y="36087"/>
                </a:lnTo>
                <a:lnTo>
                  <a:pt x="209994" y="43604"/>
                </a:lnTo>
                <a:lnTo>
                  <a:pt x="204340" y="51747"/>
                </a:lnTo>
                <a:lnTo>
                  <a:pt x="198229" y="60658"/>
                </a:lnTo>
                <a:lnTo>
                  <a:pt x="191815" y="70542"/>
                </a:lnTo>
                <a:lnTo>
                  <a:pt x="185199" y="81404"/>
                </a:lnTo>
                <a:lnTo>
                  <a:pt x="178448" y="92781"/>
                </a:lnTo>
                <a:lnTo>
                  <a:pt x="171608" y="103877"/>
                </a:lnTo>
                <a:lnTo>
                  <a:pt x="164708" y="114265"/>
                </a:lnTo>
                <a:lnTo>
                  <a:pt x="157769" y="124035"/>
                </a:lnTo>
                <a:lnTo>
                  <a:pt x="150802" y="133589"/>
                </a:lnTo>
                <a:lnTo>
                  <a:pt x="143823" y="143202"/>
                </a:lnTo>
                <a:lnTo>
                  <a:pt x="137000" y="152982"/>
                </a:lnTo>
                <a:lnTo>
                  <a:pt x="130646" y="162942"/>
                </a:lnTo>
                <a:lnTo>
                  <a:pt x="124886" y="173056"/>
                </a:lnTo>
                <a:lnTo>
                  <a:pt x="119526" y="183292"/>
                </a:lnTo>
                <a:lnTo>
                  <a:pt x="114160" y="193616"/>
                </a:lnTo>
                <a:lnTo>
                  <a:pt x="108552" y="204004"/>
                </a:lnTo>
                <a:lnTo>
                  <a:pt x="102801" y="214437"/>
                </a:lnTo>
                <a:lnTo>
                  <a:pt x="97239" y="224901"/>
                </a:lnTo>
                <a:lnTo>
                  <a:pt x="92057" y="235377"/>
                </a:lnTo>
                <a:lnTo>
                  <a:pt x="87427" y="245596"/>
                </a:lnTo>
                <a:lnTo>
                  <a:pt x="83128" y="256149"/>
                </a:lnTo>
                <a:lnTo>
                  <a:pt x="78787" y="269082"/>
                </a:lnTo>
                <a:lnTo>
                  <a:pt x="73699" y="2879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137285" y="2231633"/>
            <a:ext cx="1642446" cy="1053259"/>
            <a:chOff x="2137285" y="2231633"/>
            <a:chExt cx="1642446" cy="1053259"/>
          </a:xfrm>
        </p:grpSpPr>
        <p:sp>
          <p:nvSpPr>
            <p:cNvPr id="26" name="Freeform 25"/>
            <p:cNvSpPr/>
            <p:nvPr/>
          </p:nvSpPr>
          <p:spPr>
            <a:xfrm>
              <a:off x="2632124" y="2231633"/>
              <a:ext cx="176059" cy="347849"/>
            </a:xfrm>
            <a:custGeom>
              <a:avLst/>
              <a:gdLst/>
              <a:ahLst/>
              <a:cxnLst/>
              <a:rect l="0" t="0" r="0" b="0"/>
              <a:pathLst>
                <a:path w="176059" h="347849">
                  <a:moveTo>
                    <a:pt x="0" y="31993"/>
                  </a:moveTo>
                  <a:lnTo>
                    <a:pt x="11735" y="29127"/>
                  </a:lnTo>
                  <a:lnTo>
                    <a:pt x="22864" y="26985"/>
                  </a:lnTo>
                  <a:lnTo>
                    <a:pt x="34458" y="25377"/>
                  </a:lnTo>
                  <a:lnTo>
                    <a:pt x="46446" y="24024"/>
                  </a:lnTo>
                  <a:lnTo>
                    <a:pt x="58458" y="22527"/>
                  </a:lnTo>
                  <a:lnTo>
                    <a:pt x="70261" y="20676"/>
                  </a:lnTo>
                  <a:lnTo>
                    <a:pt x="81787" y="18436"/>
                  </a:lnTo>
                  <a:lnTo>
                    <a:pt x="93056" y="15855"/>
                  </a:lnTo>
                  <a:lnTo>
                    <a:pt x="104115" y="13006"/>
                  </a:lnTo>
                  <a:lnTo>
                    <a:pt x="115015" y="9957"/>
                  </a:lnTo>
                  <a:lnTo>
                    <a:pt x="125801" y="6764"/>
                  </a:lnTo>
                  <a:lnTo>
                    <a:pt x="136496" y="3489"/>
                  </a:lnTo>
                  <a:lnTo>
                    <a:pt x="146799" y="818"/>
                  </a:lnTo>
                  <a:lnTo>
                    <a:pt x="156111" y="0"/>
                  </a:lnTo>
                  <a:lnTo>
                    <a:pt x="164174" y="1570"/>
                  </a:lnTo>
                  <a:lnTo>
                    <a:pt x="170570" y="5407"/>
                  </a:lnTo>
                  <a:lnTo>
                    <a:pt x="174584" y="11114"/>
                  </a:lnTo>
                  <a:lnTo>
                    <a:pt x="176058" y="18253"/>
                  </a:lnTo>
                  <a:lnTo>
                    <a:pt x="175284" y="26603"/>
                  </a:lnTo>
                  <a:lnTo>
                    <a:pt x="172721" y="36168"/>
                  </a:lnTo>
                  <a:lnTo>
                    <a:pt x="168818" y="46850"/>
                  </a:lnTo>
                  <a:lnTo>
                    <a:pt x="163949" y="58290"/>
                  </a:lnTo>
                  <a:lnTo>
                    <a:pt x="158398" y="69968"/>
                  </a:lnTo>
                  <a:lnTo>
                    <a:pt x="152370" y="81573"/>
                  </a:lnTo>
                  <a:lnTo>
                    <a:pt x="145851" y="93315"/>
                  </a:lnTo>
                  <a:lnTo>
                    <a:pt x="138637" y="105797"/>
                  </a:lnTo>
                  <a:lnTo>
                    <a:pt x="130673" y="119305"/>
                  </a:lnTo>
                  <a:lnTo>
                    <a:pt x="122205" y="133650"/>
                  </a:lnTo>
                  <a:lnTo>
                    <a:pt x="113674" y="148358"/>
                  </a:lnTo>
                  <a:lnTo>
                    <a:pt x="105343" y="163102"/>
                  </a:lnTo>
                  <a:lnTo>
                    <a:pt x="97292" y="177578"/>
                  </a:lnTo>
                  <a:lnTo>
                    <a:pt x="89506" y="191445"/>
                  </a:lnTo>
                  <a:lnTo>
                    <a:pt x="81936" y="204587"/>
                  </a:lnTo>
                  <a:lnTo>
                    <a:pt x="74530" y="217225"/>
                  </a:lnTo>
                  <a:lnTo>
                    <a:pt x="67243" y="229791"/>
                  </a:lnTo>
                  <a:lnTo>
                    <a:pt x="60041" y="242539"/>
                  </a:lnTo>
                  <a:lnTo>
                    <a:pt x="52898" y="255222"/>
                  </a:lnTo>
                  <a:lnTo>
                    <a:pt x="45795" y="267212"/>
                  </a:lnTo>
                  <a:lnTo>
                    <a:pt x="38724" y="278208"/>
                  </a:lnTo>
                  <a:lnTo>
                    <a:pt x="31840" y="288389"/>
                  </a:lnTo>
                  <a:lnTo>
                    <a:pt x="25444" y="298220"/>
                  </a:lnTo>
                  <a:lnTo>
                    <a:pt x="19665" y="308006"/>
                  </a:lnTo>
                  <a:lnTo>
                    <a:pt x="14617" y="317427"/>
                  </a:lnTo>
                  <a:lnTo>
                    <a:pt x="9986" y="326548"/>
                  </a:lnTo>
                  <a:lnTo>
                    <a:pt x="5364" y="336175"/>
                  </a:lnTo>
                  <a:lnTo>
                    <a:pt x="0" y="347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11150" y="2246179"/>
              <a:ext cx="241424" cy="354360"/>
            </a:xfrm>
            <a:custGeom>
              <a:avLst/>
              <a:gdLst/>
              <a:ahLst/>
              <a:cxnLst/>
              <a:rect l="0" t="0" r="0" b="0"/>
              <a:pathLst>
                <a:path w="241424" h="354360">
                  <a:moveTo>
                    <a:pt x="0" y="6919"/>
                  </a:moveTo>
                  <a:lnTo>
                    <a:pt x="8868" y="9786"/>
                  </a:lnTo>
                  <a:lnTo>
                    <a:pt x="17855" y="11928"/>
                  </a:lnTo>
                  <a:lnTo>
                    <a:pt x="27855" y="13526"/>
                  </a:lnTo>
                  <a:lnTo>
                    <a:pt x="39008" y="14534"/>
                  </a:lnTo>
                  <a:lnTo>
                    <a:pt x="51468" y="14734"/>
                  </a:lnTo>
                  <a:lnTo>
                    <a:pt x="65180" y="14083"/>
                  </a:lnTo>
                  <a:lnTo>
                    <a:pt x="79943" y="12845"/>
                  </a:lnTo>
                  <a:lnTo>
                    <a:pt x="95521" y="11481"/>
                  </a:lnTo>
                  <a:lnTo>
                    <a:pt x="111689" y="10266"/>
                  </a:lnTo>
                  <a:lnTo>
                    <a:pt x="127950" y="9132"/>
                  </a:lnTo>
                  <a:lnTo>
                    <a:pt x="143560" y="7764"/>
                  </a:lnTo>
                  <a:lnTo>
                    <a:pt x="158171" y="5996"/>
                  </a:lnTo>
                  <a:lnTo>
                    <a:pt x="171948" y="3978"/>
                  </a:lnTo>
                  <a:lnTo>
                    <a:pt x="185354" y="2077"/>
                  </a:lnTo>
                  <a:lnTo>
                    <a:pt x="198692" y="519"/>
                  </a:lnTo>
                  <a:lnTo>
                    <a:pt x="211449" y="0"/>
                  </a:lnTo>
                  <a:lnTo>
                    <a:pt x="222432" y="1706"/>
                  </a:lnTo>
                  <a:lnTo>
                    <a:pt x="231105" y="6078"/>
                  </a:lnTo>
                  <a:lnTo>
                    <a:pt x="237251" y="12593"/>
                  </a:lnTo>
                  <a:lnTo>
                    <a:pt x="240634" y="20179"/>
                  </a:lnTo>
                  <a:lnTo>
                    <a:pt x="241423" y="28098"/>
                  </a:lnTo>
                  <a:lnTo>
                    <a:pt x="240056" y="36326"/>
                  </a:lnTo>
                  <a:lnTo>
                    <a:pt x="237028" y="45352"/>
                  </a:lnTo>
                  <a:lnTo>
                    <a:pt x="232780" y="55419"/>
                  </a:lnTo>
                  <a:lnTo>
                    <a:pt x="227663" y="66484"/>
                  </a:lnTo>
                  <a:lnTo>
                    <a:pt x="221939" y="78376"/>
                  </a:lnTo>
                  <a:lnTo>
                    <a:pt x="215792" y="90901"/>
                  </a:lnTo>
                  <a:lnTo>
                    <a:pt x="209191" y="103890"/>
                  </a:lnTo>
                  <a:lnTo>
                    <a:pt x="201921" y="117209"/>
                  </a:lnTo>
                  <a:lnTo>
                    <a:pt x="193920" y="130758"/>
                  </a:lnTo>
                  <a:lnTo>
                    <a:pt x="185426" y="144465"/>
                  </a:lnTo>
                  <a:lnTo>
                    <a:pt x="176879" y="158281"/>
                  </a:lnTo>
                  <a:lnTo>
                    <a:pt x="168537" y="172173"/>
                  </a:lnTo>
                  <a:lnTo>
                    <a:pt x="160478" y="186283"/>
                  </a:lnTo>
                  <a:lnTo>
                    <a:pt x="152687" y="200903"/>
                  </a:lnTo>
                  <a:lnTo>
                    <a:pt x="145109" y="216140"/>
                  </a:lnTo>
                  <a:lnTo>
                    <a:pt x="137528" y="231628"/>
                  </a:lnTo>
                  <a:lnTo>
                    <a:pt x="129592" y="246645"/>
                  </a:lnTo>
                  <a:lnTo>
                    <a:pt x="121144" y="260819"/>
                  </a:lnTo>
                  <a:lnTo>
                    <a:pt x="112520" y="274116"/>
                  </a:lnTo>
                  <a:lnTo>
                    <a:pt x="104417" y="286660"/>
                  </a:lnTo>
                  <a:lnTo>
                    <a:pt x="97192" y="298606"/>
                  </a:lnTo>
                  <a:lnTo>
                    <a:pt x="90820" y="309850"/>
                  </a:lnTo>
                  <a:lnTo>
                    <a:pt x="84337" y="321218"/>
                  </a:lnTo>
                  <a:lnTo>
                    <a:pt x="76062" y="334832"/>
                  </a:lnTo>
                  <a:lnTo>
                    <a:pt x="63171" y="35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63626" y="248472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5"/>
                  </a:lnTo>
                  <a:lnTo>
                    <a:pt x="69368" y="177"/>
                  </a:lnTo>
                  <a:lnTo>
                    <a:pt x="57356" y="826"/>
                  </a:lnTo>
                  <a:lnTo>
                    <a:pt x="45567" y="2074"/>
                  </a:lnTo>
                  <a:lnTo>
                    <a:pt x="34520" y="3736"/>
                  </a:lnTo>
                  <a:lnTo>
                    <a:pt x="23996" y="5562"/>
                  </a:lnTo>
                  <a:lnTo>
                    <a:pt x="13073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37285" y="2633175"/>
              <a:ext cx="1642446" cy="93706"/>
            </a:xfrm>
            <a:custGeom>
              <a:avLst/>
              <a:gdLst/>
              <a:ahLst/>
              <a:cxnLst/>
              <a:rect l="0" t="0" r="0" b="0"/>
              <a:pathLst>
                <a:path w="1642446" h="93706">
                  <a:moveTo>
                    <a:pt x="0" y="93705"/>
                  </a:moveTo>
                  <a:lnTo>
                    <a:pt x="8935" y="90839"/>
                  </a:lnTo>
                  <a:lnTo>
                    <a:pt x="18562" y="88696"/>
                  </a:lnTo>
                  <a:lnTo>
                    <a:pt x="29849" y="87094"/>
                  </a:lnTo>
                  <a:lnTo>
                    <a:pt x="42517" y="85913"/>
                  </a:lnTo>
                  <a:lnTo>
                    <a:pt x="55997" y="85064"/>
                  </a:lnTo>
                  <a:lnTo>
                    <a:pt x="69868" y="84467"/>
                  </a:lnTo>
                  <a:lnTo>
                    <a:pt x="83904" y="84053"/>
                  </a:lnTo>
                  <a:lnTo>
                    <a:pt x="97995" y="83768"/>
                  </a:lnTo>
                  <a:lnTo>
                    <a:pt x="112101" y="83575"/>
                  </a:lnTo>
                  <a:lnTo>
                    <a:pt x="126368" y="83444"/>
                  </a:lnTo>
                  <a:lnTo>
                    <a:pt x="141098" y="83356"/>
                  </a:lnTo>
                  <a:lnTo>
                    <a:pt x="156413" y="83292"/>
                  </a:lnTo>
                  <a:lnTo>
                    <a:pt x="171954" y="83080"/>
                  </a:lnTo>
                  <a:lnTo>
                    <a:pt x="187008" y="82404"/>
                  </a:lnTo>
                  <a:lnTo>
                    <a:pt x="201216" y="81138"/>
                  </a:lnTo>
                  <a:lnTo>
                    <a:pt x="214875" y="79474"/>
                  </a:lnTo>
                  <a:lnTo>
                    <a:pt x="228726" y="77817"/>
                  </a:lnTo>
                  <a:lnTo>
                    <a:pt x="243196" y="76409"/>
                  </a:lnTo>
                  <a:lnTo>
                    <a:pt x="258374" y="75313"/>
                  </a:lnTo>
                  <a:lnTo>
                    <a:pt x="274182" y="74503"/>
                  </a:lnTo>
                  <a:lnTo>
                    <a:pt x="290495" y="73923"/>
                  </a:lnTo>
                  <a:lnTo>
                    <a:pt x="307349" y="73517"/>
                  </a:lnTo>
                  <a:lnTo>
                    <a:pt x="324949" y="73237"/>
                  </a:lnTo>
                  <a:lnTo>
                    <a:pt x="343329" y="73041"/>
                  </a:lnTo>
                  <a:lnTo>
                    <a:pt x="361907" y="72738"/>
                  </a:lnTo>
                  <a:lnTo>
                    <a:pt x="379619" y="72002"/>
                  </a:lnTo>
                  <a:lnTo>
                    <a:pt x="395956" y="70694"/>
                  </a:lnTo>
                  <a:lnTo>
                    <a:pt x="411552" y="69002"/>
                  </a:lnTo>
                  <a:lnTo>
                    <a:pt x="427852" y="67327"/>
                  </a:lnTo>
                  <a:lnTo>
                    <a:pt x="445636" y="65906"/>
                  </a:lnTo>
                  <a:lnTo>
                    <a:pt x="464856" y="64801"/>
                  </a:lnTo>
                  <a:lnTo>
                    <a:pt x="484995" y="63985"/>
                  </a:lnTo>
                  <a:lnTo>
                    <a:pt x="505625" y="63398"/>
                  </a:lnTo>
                  <a:lnTo>
                    <a:pt x="526496" y="62816"/>
                  </a:lnTo>
                  <a:lnTo>
                    <a:pt x="547479" y="61886"/>
                  </a:lnTo>
                  <a:lnTo>
                    <a:pt x="568503" y="60445"/>
                  </a:lnTo>
                  <a:lnTo>
                    <a:pt x="589211" y="58661"/>
                  </a:lnTo>
                  <a:lnTo>
                    <a:pt x="608975" y="56925"/>
                  </a:lnTo>
                  <a:lnTo>
                    <a:pt x="627527" y="55458"/>
                  </a:lnTo>
                  <a:lnTo>
                    <a:pt x="644765" y="54152"/>
                  </a:lnTo>
                  <a:lnTo>
                    <a:pt x="660585" y="52669"/>
                  </a:lnTo>
                  <a:lnTo>
                    <a:pt x="675085" y="50824"/>
                  </a:lnTo>
                  <a:lnTo>
                    <a:pt x="688655" y="48755"/>
                  </a:lnTo>
                  <a:lnTo>
                    <a:pt x="701856" y="46819"/>
                  </a:lnTo>
                  <a:lnTo>
                    <a:pt x="715043" y="45220"/>
                  </a:lnTo>
                  <a:lnTo>
                    <a:pt x="728361" y="43994"/>
                  </a:lnTo>
                  <a:lnTo>
                    <a:pt x="741843" y="43096"/>
                  </a:lnTo>
                  <a:lnTo>
                    <a:pt x="755472" y="42452"/>
                  </a:lnTo>
                  <a:lnTo>
                    <a:pt x="769218" y="41834"/>
                  </a:lnTo>
                  <a:lnTo>
                    <a:pt x="783053" y="40879"/>
                  </a:lnTo>
                  <a:lnTo>
                    <a:pt x="796950" y="39421"/>
                  </a:lnTo>
                  <a:lnTo>
                    <a:pt x="810892" y="37626"/>
                  </a:lnTo>
                  <a:lnTo>
                    <a:pt x="824865" y="35883"/>
                  </a:lnTo>
                  <a:lnTo>
                    <a:pt x="838859" y="34415"/>
                  </a:lnTo>
                  <a:lnTo>
                    <a:pt x="852868" y="33279"/>
                  </a:lnTo>
                  <a:lnTo>
                    <a:pt x="866886" y="32443"/>
                  </a:lnTo>
                  <a:lnTo>
                    <a:pt x="880915" y="31841"/>
                  </a:lnTo>
                  <a:lnTo>
                    <a:pt x="895118" y="31250"/>
                  </a:lnTo>
                  <a:lnTo>
                    <a:pt x="909798" y="30313"/>
                  </a:lnTo>
                  <a:lnTo>
                    <a:pt x="925080" y="28868"/>
                  </a:lnTo>
                  <a:lnTo>
                    <a:pt x="940768" y="27081"/>
                  </a:lnTo>
                  <a:lnTo>
                    <a:pt x="956453" y="25343"/>
                  </a:lnTo>
                  <a:lnTo>
                    <a:pt x="971892" y="23880"/>
                  </a:lnTo>
                  <a:lnTo>
                    <a:pt x="987022" y="22746"/>
                  </a:lnTo>
                  <a:lnTo>
                    <a:pt x="1001868" y="21911"/>
                  </a:lnTo>
                  <a:lnTo>
                    <a:pt x="1016488" y="21310"/>
                  </a:lnTo>
                  <a:lnTo>
                    <a:pt x="1031103" y="20720"/>
                  </a:lnTo>
                  <a:lnTo>
                    <a:pt x="1046069" y="19784"/>
                  </a:lnTo>
                  <a:lnTo>
                    <a:pt x="1061547" y="18338"/>
                  </a:lnTo>
                  <a:lnTo>
                    <a:pt x="1077367" y="16552"/>
                  </a:lnTo>
                  <a:lnTo>
                    <a:pt x="1093141" y="14814"/>
                  </a:lnTo>
                  <a:lnTo>
                    <a:pt x="1108646" y="13351"/>
                  </a:lnTo>
                  <a:lnTo>
                    <a:pt x="1123989" y="12217"/>
                  </a:lnTo>
                  <a:lnTo>
                    <a:pt x="1139509" y="11382"/>
                  </a:lnTo>
                  <a:lnTo>
                    <a:pt x="1155396" y="10786"/>
                  </a:lnTo>
                  <a:lnTo>
                    <a:pt x="1171676" y="10369"/>
                  </a:lnTo>
                  <a:lnTo>
                    <a:pt x="1188299" y="10081"/>
                  </a:lnTo>
                  <a:lnTo>
                    <a:pt x="1205185" y="9880"/>
                  </a:lnTo>
                  <a:lnTo>
                    <a:pt x="1222102" y="9574"/>
                  </a:lnTo>
                  <a:lnTo>
                    <a:pt x="1238686" y="8835"/>
                  </a:lnTo>
                  <a:lnTo>
                    <a:pt x="1254770" y="7526"/>
                  </a:lnTo>
                  <a:lnTo>
                    <a:pt x="1270519" y="5833"/>
                  </a:lnTo>
                  <a:lnTo>
                    <a:pt x="1286320" y="4157"/>
                  </a:lnTo>
                  <a:lnTo>
                    <a:pt x="1302398" y="2736"/>
                  </a:lnTo>
                  <a:lnTo>
                    <a:pt x="1318809" y="1631"/>
                  </a:lnTo>
                  <a:lnTo>
                    <a:pt x="1335518" y="815"/>
                  </a:lnTo>
                  <a:lnTo>
                    <a:pt x="1352469" y="236"/>
                  </a:lnTo>
                  <a:lnTo>
                    <a:pt x="1369598" y="0"/>
                  </a:lnTo>
                  <a:lnTo>
                    <a:pt x="1386857" y="367"/>
                  </a:lnTo>
                  <a:lnTo>
                    <a:pt x="1404208" y="1423"/>
                  </a:lnTo>
                  <a:lnTo>
                    <a:pt x="1421622" y="2944"/>
                  </a:lnTo>
                  <a:lnTo>
                    <a:pt x="1439078" y="4505"/>
                  </a:lnTo>
                  <a:lnTo>
                    <a:pt x="1456565" y="5848"/>
                  </a:lnTo>
                  <a:lnTo>
                    <a:pt x="1474072" y="6900"/>
                  </a:lnTo>
                  <a:lnTo>
                    <a:pt x="1491592" y="7682"/>
                  </a:lnTo>
                  <a:lnTo>
                    <a:pt x="1509117" y="8242"/>
                  </a:lnTo>
                  <a:lnTo>
                    <a:pt x="1526479" y="8635"/>
                  </a:lnTo>
                  <a:lnTo>
                    <a:pt x="1543370" y="8906"/>
                  </a:lnTo>
                  <a:lnTo>
                    <a:pt x="1559650" y="9092"/>
                  </a:lnTo>
                  <a:lnTo>
                    <a:pt x="1575132" y="9219"/>
                  </a:lnTo>
                  <a:lnTo>
                    <a:pt x="1591231" y="9318"/>
                  </a:lnTo>
                  <a:lnTo>
                    <a:pt x="1611592" y="9399"/>
                  </a:lnTo>
                  <a:lnTo>
                    <a:pt x="1642445" y="9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47979" y="2798247"/>
              <a:ext cx="327542" cy="486645"/>
            </a:xfrm>
            <a:custGeom>
              <a:avLst/>
              <a:gdLst/>
              <a:ahLst/>
              <a:cxnLst/>
              <a:rect l="0" t="0" r="0" b="0"/>
              <a:pathLst>
                <a:path w="327542" h="486645">
                  <a:moveTo>
                    <a:pt x="136870" y="2333"/>
                  </a:moveTo>
                  <a:lnTo>
                    <a:pt x="130802" y="11134"/>
                  </a:lnTo>
                  <a:lnTo>
                    <a:pt x="123317" y="19481"/>
                  </a:lnTo>
                  <a:lnTo>
                    <a:pt x="113641" y="28180"/>
                  </a:lnTo>
                  <a:lnTo>
                    <a:pt x="102500" y="37301"/>
                  </a:lnTo>
                  <a:lnTo>
                    <a:pt x="91166" y="46796"/>
                  </a:lnTo>
                  <a:lnTo>
                    <a:pt x="80403" y="56560"/>
                  </a:lnTo>
                  <a:lnTo>
                    <a:pt x="70585" y="65520"/>
                  </a:lnTo>
                  <a:lnTo>
                    <a:pt x="61339" y="71173"/>
                  </a:lnTo>
                  <a:lnTo>
                    <a:pt x="54130" y="72083"/>
                  </a:lnTo>
                  <a:lnTo>
                    <a:pt x="52138" y="69686"/>
                  </a:lnTo>
                  <a:lnTo>
                    <a:pt x="54621" y="66059"/>
                  </a:lnTo>
                  <a:lnTo>
                    <a:pt x="59704" y="61745"/>
                  </a:lnTo>
                  <a:lnTo>
                    <a:pt x="66055" y="56822"/>
                  </a:lnTo>
                  <a:lnTo>
                    <a:pt x="72955" y="51361"/>
                  </a:lnTo>
                  <a:lnTo>
                    <a:pt x="80060" y="45464"/>
                  </a:lnTo>
                  <a:lnTo>
                    <a:pt x="87222" y="39239"/>
                  </a:lnTo>
                  <a:lnTo>
                    <a:pt x="94548" y="32940"/>
                  </a:lnTo>
                  <a:lnTo>
                    <a:pt x="102324" y="26945"/>
                  </a:lnTo>
                  <a:lnTo>
                    <a:pt x="110680" y="21434"/>
                  </a:lnTo>
                  <a:lnTo>
                    <a:pt x="119584" y="16413"/>
                  </a:lnTo>
                  <a:lnTo>
                    <a:pt x="128942" y="11807"/>
                  </a:lnTo>
                  <a:lnTo>
                    <a:pt x="138651" y="7532"/>
                  </a:lnTo>
                  <a:lnTo>
                    <a:pt x="148781" y="3829"/>
                  </a:lnTo>
                  <a:lnTo>
                    <a:pt x="159566" y="1246"/>
                  </a:lnTo>
                  <a:lnTo>
                    <a:pt x="171073" y="0"/>
                  </a:lnTo>
                  <a:lnTo>
                    <a:pt x="182902" y="317"/>
                  </a:lnTo>
                  <a:lnTo>
                    <a:pt x="194309" y="2582"/>
                  </a:lnTo>
                  <a:lnTo>
                    <a:pt x="204883" y="6814"/>
                  </a:lnTo>
                  <a:lnTo>
                    <a:pt x="213759" y="12740"/>
                  </a:lnTo>
                  <a:lnTo>
                    <a:pt x="219521" y="19998"/>
                  </a:lnTo>
                  <a:lnTo>
                    <a:pt x="221690" y="28250"/>
                  </a:lnTo>
                  <a:lnTo>
                    <a:pt x="220907" y="37381"/>
                  </a:lnTo>
                  <a:lnTo>
                    <a:pt x="218414" y="47486"/>
                  </a:lnTo>
                  <a:lnTo>
                    <a:pt x="215118" y="58537"/>
                  </a:lnTo>
                  <a:lnTo>
                    <a:pt x="211508" y="70228"/>
                  </a:lnTo>
                  <a:lnTo>
                    <a:pt x="207807" y="82075"/>
                  </a:lnTo>
                  <a:lnTo>
                    <a:pt x="204104" y="93781"/>
                  </a:lnTo>
                  <a:lnTo>
                    <a:pt x="200266" y="105081"/>
                  </a:lnTo>
                  <a:lnTo>
                    <a:pt x="195988" y="115670"/>
                  </a:lnTo>
                  <a:lnTo>
                    <a:pt x="191134" y="125453"/>
                  </a:lnTo>
                  <a:lnTo>
                    <a:pt x="185565" y="134344"/>
                  </a:lnTo>
                  <a:lnTo>
                    <a:pt x="179068" y="142177"/>
                  </a:lnTo>
                  <a:lnTo>
                    <a:pt x="171620" y="148968"/>
                  </a:lnTo>
                  <a:lnTo>
                    <a:pt x="163346" y="154869"/>
                  </a:lnTo>
                  <a:lnTo>
                    <a:pt x="154422" y="160076"/>
                  </a:lnTo>
                  <a:lnTo>
                    <a:pt x="145041" y="164730"/>
                  </a:lnTo>
                  <a:lnTo>
                    <a:pt x="136362" y="167696"/>
                  </a:lnTo>
                  <a:lnTo>
                    <a:pt x="130970" y="167930"/>
                  </a:lnTo>
                  <a:lnTo>
                    <a:pt x="130411" y="166793"/>
                  </a:lnTo>
                  <a:lnTo>
                    <a:pt x="134144" y="165337"/>
                  </a:lnTo>
                  <a:lnTo>
                    <a:pt x="141258" y="164176"/>
                  </a:lnTo>
                  <a:lnTo>
                    <a:pt x="151117" y="163754"/>
                  </a:lnTo>
                  <a:lnTo>
                    <a:pt x="163136" y="164209"/>
                  </a:lnTo>
                  <a:lnTo>
                    <a:pt x="176458" y="165629"/>
                  </a:lnTo>
                  <a:lnTo>
                    <a:pt x="190021" y="168166"/>
                  </a:lnTo>
                  <a:lnTo>
                    <a:pt x="203217" y="171793"/>
                  </a:lnTo>
                  <a:lnTo>
                    <a:pt x="215688" y="176343"/>
                  </a:lnTo>
                  <a:lnTo>
                    <a:pt x="227147" y="181612"/>
                  </a:lnTo>
                  <a:lnTo>
                    <a:pt x="237563" y="187413"/>
                  </a:lnTo>
                  <a:lnTo>
                    <a:pt x="247238" y="193595"/>
                  </a:lnTo>
                  <a:lnTo>
                    <a:pt x="256671" y="200043"/>
                  </a:lnTo>
                  <a:lnTo>
                    <a:pt x="266171" y="206685"/>
                  </a:lnTo>
                  <a:lnTo>
                    <a:pt x="275692" y="213788"/>
                  </a:lnTo>
                  <a:lnTo>
                    <a:pt x="284938" y="221929"/>
                  </a:lnTo>
                  <a:lnTo>
                    <a:pt x="293748" y="231337"/>
                  </a:lnTo>
                  <a:lnTo>
                    <a:pt x="301952" y="241928"/>
                  </a:lnTo>
                  <a:lnTo>
                    <a:pt x="309309" y="253487"/>
                  </a:lnTo>
                  <a:lnTo>
                    <a:pt x="315763" y="265783"/>
                  </a:lnTo>
                  <a:lnTo>
                    <a:pt x="321096" y="278615"/>
                  </a:lnTo>
                  <a:lnTo>
                    <a:pt x="324855" y="291827"/>
                  </a:lnTo>
                  <a:lnTo>
                    <a:pt x="326938" y="305304"/>
                  </a:lnTo>
                  <a:lnTo>
                    <a:pt x="327541" y="318962"/>
                  </a:lnTo>
                  <a:lnTo>
                    <a:pt x="326967" y="332745"/>
                  </a:lnTo>
                  <a:lnTo>
                    <a:pt x="325500" y="346606"/>
                  </a:lnTo>
                  <a:lnTo>
                    <a:pt x="323060" y="360357"/>
                  </a:lnTo>
                  <a:lnTo>
                    <a:pt x="319221" y="373669"/>
                  </a:lnTo>
                  <a:lnTo>
                    <a:pt x="313861" y="386398"/>
                  </a:lnTo>
                  <a:lnTo>
                    <a:pt x="307144" y="398403"/>
                  </a:lnTo>
                  <a:lnTo>
                    <a:pt x="299339" y="409473"/>
                  </a:lnTo>
                  <a:lnTo>
                    <a:pt x="290709" y="419582"/>
                  </a:lnTo>
                  <a:lnTo>
                    <a:pt x="281151" y="428693"/>
                  </a:lnTo>
                  <a:lnTo>
                    <a:pt x="270226" y="436675"/>
                  </a:lnTo>
                  <a:lnTo>
                    <a:pt x="257797" y="443565"/>
                  </a:lnTo>
                  <a:lnTo>
                    <a:pt x="243857" y="449533"/>
                  </a:lnTo>
                  <a:lnTo>
                    <a:pt x="228365" y="454784"/>
                  </a:lnTo>
                  <a:lnTo>
                    <a:pt x="211457" y="459501"/>
                  </a:lnTo>
                  <a:lnTo>
                    <a:pt x="193392" y="463670"/>
                  </a:lnTo>
                  <a:lnTo>
                    <a:pt x="174441" y="467099"/>
                  </a:lnTo>
                  <a:lnTo>
                    <a:pt x="154858" y="469745"/>
                  </a:lnTo>
                  <a:lnTo>
                    <a:pt x="135320" y="471861"/>
                  </a:lnTo>
                  <a:lnTo>
                    <a:pt x="116889" y="473897"/>
                  </a:lnTo>
                  <a:lnTo>
                    <a:pt x="100048" y="476116"/>
                  </a:lnTo>
                  <a:lnTo>
                    <a:pt x="84605" y="478438"/>
                  </a:lnTo>
                  <a:lnTo>
                    <a:pt x="69998" y="480543"/>
                  </a:lnTo>
                  <a:lnTo>
                    <a:pt x="55814" y="482257"/>
                  </a:lnTo>
                  <a:lnTo>
                    <a:pt x="42423" y="483562"/>
                  </a:lnTo>
                  <a:lnTo>
                    <a:pt x="29584" y="484654"/>
                  </a:lnTo>
                  <a:lnTo>
                    <a:pt x="16161" y="485627"/>
                  </a:lnTo>
                  <a:lnTo>
                    <a:pt x="0" y="486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387837" y="621181"/>
            <a:ext cx="335420" cy="328940"/>
          </a:xfrm>
          <a:custGeom>
            <a:avLst/>
            <a:gdLst/>
            <a:ahLst/>
            <a:cxnLst/>
            <a:rect l="0" t="0" r="0" b="0"/>
            <a:pathLst>
              <a:path w="335420" h="328940">
                <a:moveTo>
                  <a:pt x="128681" y="0"/>
                </a:moveTo>
                <a:lnTo>
                  <a:pt x="119946" y="3001"/>
                </a:lnTo>
                <a:lnTo>
                  <a:pt x="112240" y="6423"/>
                </a:lnTo>
                <a:lnTo>
                  <a:pt x="104838" y="10619"/>
                </a:lnTo>
                <a:lnTo>
                  <a:pt x="97577" y="15519"/>
                </a:lnTo>
                <a:lnTo>
                  <a:pt x="90398" y="21001"/>
                </a:lnTo>
                <a:lnTo>
                  <a:pt x="83272" y="26940"/>
                </a:lnTo>
                <a:lnTo>
                  <a:pt x="76182" y="33548"/>
                </a:lnTo>
                <a:lnTo>
                  <a:pt x="69115" y="41343"/>
                </a:lnTo>
                <a:lnTo>
                  <a:pt x="62065" y="50509"/>
                </a:lnTo>
                <a:lnTo>
                  <a:pt x="55024" y="60766"/>
                </a:lnTo>
                <a:lnTo>
                  <a:pt x="47991" y="71567"/>
                </a:lnTo>
                <a:lnTo>
                  <a:pt x="40966" y="82536"/>
                </a:lnTo>
                <a:lnTo>
                  <a:pt x="34114" y="93493"/>
                </a:lnTo>
                <a:lnTo>
                  <a:pt x="27739" y="104376"/>
                </a:lnTo>
                <a:lnTo>
                  <a:pt x="21971" y="115174"/>
                </a:lnTo>
                <a:lnTo>
                  <a:pt x="16776" y="125899"/>
                </a:lnTo>
                <a:lnTo>
                  <a:pt x="12052" y="136567"/>
                </a:lnTo>
                <a:lnTo>
                  <a:pt x="7697" y="147193"/>
                </a:lnTo>
                <a:lnTo>
                  <a:pt x="3942" y="157788"/>
                </a:lnTo>
                <a:lnTo>
                  <a:pt x="1324" y="168362"/>
                </a:lnTo>
                <a:lnTo>
                  <a:pt x="45" y="178921"/>
                </a:lnTo>
                <a:lnTo>
                  <a:pt x="0" y="189471"/>
                </a:lnTo>
                <a:lnTo>
                  <a:pt x="958" y="200013"/>
                </a:lnTo>
                <a:lnTo>
                  <a:pt x="2681" y="210546"/>
                </a:lnTo>
                <a:lnTo>
                  <a:pt x="5124" y="220908"/>
                </a:lnTo>
                <a:lnTo>
                  <a:pt x="8434" y="230793"/>
                </a:lnTo>
                <a:lnTo>
                  <a:pt x="12620" y="240075"/>
                </a:lnTo>
                <a:lnTo>
                  <a:pt x="17566" y="248953"/>
                </a:lnTo>
                <a:lnTo>
                  <a:pt x="23110" y="257834"/>
                </a:lnTo>
                <a:lnTo>
                  <a:pt x="29104" y="266952"/>
                </a:lnTo>
                <a:lnTo>
                  <a:pt x="35586" y="276043"/>
                </a:lnTo>
                <a:lnTo>
                  <a:pt x="42770" y="284467"/>
                </a:lnTo>
                <a:lnTo>
                  <a:pt x="50714" y="291911"/>
                </a:lnTo>
                <a:lnTo>
                  <a:pt x="59337" y="298384"/>
                </a:lnTo>
                <a:lnTo>
                  <a:pt x="68503" y="304040"/>
                </a:lnTo>
                <a:lnTo>
                  <a:pt x="78078" y="309065"/>
                </a:lnTo>
                <a:lnTo>
                  <a:pt x="87949" y="313627"/>
                </a:lnTo>
                <a:lnTo>
                  <a:pt x="98027" y="317859"/>
                </a:lnTo>
                <a:lnTo>
                  <a:pt x="108251" y="321851"/>
                </a:lnTo>
                <a:lnTo>
                  <a:pt x="118573" y="325348"/>
                </a:lnTo>
                <a:lnTo>
                  <a:pt x="128962" y="327785"/>
                </a:lnTo>
                <a:lnTo>
                  <a:pt x="139398" y="328939"/>
                </a:lnTo>
                <a:lnTo>
                  <a:pt x="149864" y="328899"/>
                </a:lnTo>
                <a:lnTo>
                  <a:pt x="160351" y="327883"/>
                </a:lnTo>
                <a:lnTo>
                  <a:pt x="170851" y="326126"/>
                </a:lnTo>
                <a:lnTo>
                  <a:pt x="181361" y="323829"/>
                </a:lnTo>
                <a:lnTo>
                  <a:pt x="191877" y="321150"/>
                </a:lnTo>
                <a:lnTo>
                  <a:pt x="202392" y="318200"/>
                </a:lnTo>
                <a:lnTo>
                  <a:pt x="212742" y="314899"/>
                </a:lnTo>
                <a:lnTo>
                  <a:pt x="222619" y="310998"/>
                </a:lnTo>
                <a:lnTo>
                  <a:pt x="231896" y="306408"/>
                </a:lnTo>
                <a:lnTo>
                  <a:pt x="240771" y="301189"/>
                </a:lnTo>
                <a:lnTo>
                  <a:pt x="249649" y="295460"/>
                </a:lnTo>
                <a:lnTo>
                  <a:pt x="258770" y="289342"/>
                </a:lnTo>
                <a:lnTo>
                  <a:pt x="268032" y="282776"/>
                </a:lnTo>
                <a:lnTo>
                  <a:pt x="277104" y="275537"/>
                </a:lnTo>
                <a:lnTo>
                  <a:pt x="285797" y="267555"/>
                </a:lnTo>
                <a:lnTo>
                  <a:pt x="293921" y="258907"/>
                </a:lnTo>
                <a:lnTo>
                  <a:pt x="301226" y="249724"/>
                </a:lnTo>
                <a:lnTo>
                  <a:pt x="307654" y="240138"/>
                </a:lnTo>
                <a:lnTo>
                  <a:pt x="313309" y="230260"/>
                </a:lnTo>
                <a:lnTo>
                  <a:pt x="318349" y="220176"/>
                </a:lnTo>
                <a:lnTo>
                  <a:pt x="322923" y="209945"/>
                </a:lnTo>
                <a:lnTo>
                  <a:pt x="326998" y="199448"/>
                </a:lnTo>
                <a:lnTo>
                  <a:pt x="330363" y="188409"/>
                </a:lnTo>
                <a:lnTo>
                  <a:pt x="332956" y="176719"/>
                </a:lnTo>
                <a:lnTo>
                  <a:pt x="334699" y="164427"/>
                </a:lnTo>
                <a:lnTo>
                  <a:pt x="335419" y="151643"/>
                </a:lnTo>
                <a:lnTo>
                  <a:pt x="335123" y="138491"/>
                </a:lnTo>
                <a:lnTo>
                  <a:pt x="333959" y="125235"/>
                </a:lnTo>
                <a:lnTo>
                  <a:pt x="332114" y="112263"/>
                </a:lnTo>
                <a:lnTo>
                  <a:pt x="329760" y="99766"/>
                </a:lnTo>
                <a:lnTo>
                  <a:pt x="326876" y="87919"/>
                </a:lnTo>
                <a:lnTo>
                  <a:pt x="323262" y="76955"/>
                </a:lnTo>
                <a:lnTo>
                  <a:pt x="318864" y="66917"/>
                </a:lnTo>
                <a:lnTo>
                  <a:pt x="313605" y="57854"/>
                </a:lnTo>
                <a:lnTo>
                  <a:pt x="307319" y="49904"/>
                </a:lnTo>
                <a:lnTo>
                  <a:pt x="300012" y="43035"/>
                </a:lnTo>
                <a:lnTo>
                  <a:pt x="291834" y="37082"/>
                </a:lnTo>
                <a:lnTo>
                  <a:pt x="282974" y="31841"/>
                </a:lnTo>
                <a:lnTo>
                  <a:pt x="273603" y="27130"/>
                </a:lnTo>
                <a:lnTo>
                  <a:pt x="263702" y="22965"/>
                </a:lnTo>
                <a:lnTo>
                  <a:pt x="253070" y="19539"/>
                </a:lnTo>
                <a:lnTo>
                  <a:pt x="241663" y="16905"/>
                </a:lnTo>
                <a:lnTo>
                  <a:pt x="229731" y="15135"/>
                </a:lnTo>
                <a:lnTo>
                  <a:pt x="217723" y="14397"/>
                </a:lnTo>
                <a:lnTo>
                  <a:pt x="205904" y="14680"/>
                </a:lnTo>
                <a:lnTo>
                  <a:pt x="194358" y="15837"/>
                </a:lnTo>
                <a:lnTo>
                  <a:pt x="183072" y="17676"/>
                </a:lnTo>
                <a:lnTo>
                  <a:pt x="172003" y="20022"/>
                </a:lnTo>
                <a:lnTo>
                  <a:pt x="161170" y="22770"/>
                </a:lnTo>
                <a:lnTo>
                  <a:pt x="149386" y="26262"/>
                </a:lnTo>
                <a:lnTo>
                  <a:pt x="133378" y="31920"/>
                </a:lnTo>
                <a:lnTo>
                  <a:pt x="107624" y="4211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327005" y="452725"/>
            <a:ext cx="457828" cy="42030"/>
          </a:xfrm>
          <a:custGeom>
            <a:avLst/>
            <a:gdLst/>
            <a:ahLst/>
            <a:cxnLst/>
            <a:rect l="0" t="0" r="0" b="0"/>
            <a:pathLst>
              <a:path w="457828" h="42030">
                <a:moveTo>
                  <a:pt x="0" y="0"/>
                </a:moveTo>
                <a:lnTo>
                  <a:pt x="11735" y="67"/>
                </a:lnTo>
                <a:lnTo>
                  <a:pt x="22864" y="707"/>
                </a:lnTo>
                <a:lnTo>
                  <a:pt x="34462" y="1999"/>
                </a:lnTo>
                <a:lnTo>
                  <a:pt x="46623" y="3686"/>
                </a:lnTo>
                <a:lnTo>
                  <a:pt x="59284" y="5354"/>
                </a:lnTo>
                <a:lnTo>
                  <a:pt x="72335" y="6772"/>
                </a:lnTo>
                <a:lnTo>
                  <a:pt x="85514" y="8043"/>
                </a:lnTo>
                <a:lnTo>
                  <a:pt x="98431" y="9502"/>
                </a:lnTo>
                <a:lnTo>
                  <a:pt x="110897" y="11330"/>
                </a:lnTo>
                <a:lnTo>
                  <a:pt x="123064" y="13388"/>
                </a:lnTo>
                <a:lnTo>
                  <a:pt x="135306" y="15316"/>
                </a:lnTo>
                <a:lnTo>
                  <a:pt x="147837" y="16915"/>
                </a:lnTo>
                <a:lnTo>
                  <a:pt x="160542" y="18310"/>
                </a:lnTo>
                <a:lnTo>
                  <a:pt x="173079" y="19854"/>
                </a:lnTo>
                <a:lnTo>
                  <a:pt x="185265" y="21740"/>
                </a:lnTo>
                <a:lnTo>
                  <a:pt x="197398" y="23837"/>
                </a:lnTo>
                <a:lnTo>
                  <a:pt x="210144" y="25792"/>
                </a:lnTo>
                <a:lnTo>
                  <a:pt x="223827" y="27408"/>
                </a:lnTo>
                <a:lnTo>
                  <a:pt x="238290" y="28815"/>
                </a:lnTo>
                <a:lnTo>
                  <a:pt x="253077" y="30367"/>
                </a:lnTo>
                <a:lnTo>
                  <a:pt x="267877" y="32258"/>
                </a:lnTo>
                <a:lnTo>
                  <a:pt x="282562" y="34359"/>
                </a:lnTo>
                <a:lnTo>
                  <a:pt x="297100" y="36315"/>
                </a:lnTo>
                <a:lnTo>
                  <a:pt x="311507" y="37929"/>
                </a:lnTo>
                <a:lnTo>
                  <a:pt x="325808" y="39164"/>
                </a:lnTo>
                <a:lnTo>
                  <a:pt x="340030" y="40068"/>
                </a:lnTo>
                <a:lnTo>
                  <a:pt x="354194" y="40711"/>
                </a:lnTo>
                <a:lnTo>
                  <a:pt x="368319" y="41160"/>
                </a:lnTo>
                <a:lnTo>
                  <a:pt x="382415" y="41468"/>
                </a:lnTo>
                <a:lnTo>
                  <a:pt x="396497" y="41679"/>
                </a:lnTo>
                <a:lnTo>
                  <a:pt x="410735" y="41822"/>
                </a:lnTo>
                <a:lnTo>
                  <a:pt x="425439" y="41918"/>
                </a:lnTo>
                <a:lnTo>
                  <a:pt x="440737" y="41983"/>
                </a:lnTo>
                <a:lnTo>
                  <a:pt x="456436" y="42026"/>
                </a:lnTo>
                <a:lnTo>
                  <a:pt x="457827" y="420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3473639" y="1147606"/>
            <a:ext cx="211336" cy="1352526"/>
          </a:xfrm>
          <a:custGeom>
            <a:avLst/>
            <a:gdLst/>
            <a:ahLst/>
            <a:cxnLst/>
            <a:rect l="0" t="0" r="0" b="0"/>
            <a:pathLst>
              <a:path w="211336" h="1352526">
                <a:moveTo>
                  <a:pt x="106050" y="0"/>
                </a:moveTo>
                <a:lnTo>
                  <a:pt x="100316" y="6001"/>
                </a:lnTo>
                <a:lnTo>
                  <a:pt x="96032" y="12846"/>
                </a:lnTo>
                <a:lnTo>
                  <a:pt x="92821" y="21234"/>
                </a:lnTo>
                <a:lnTo>
                  <a:pt x="90288" y="30861"/>
                </a:lnTo>
                <a:lnTo>
                  <a:pt x="87942" y="41176"/>
                </a:lnTo>
                <a:lnTo>
                  <a:pt x="85503" y="51788"/>
                </a:lnTo>
                <a:lnTo>
                  <a:pt x="83195" y="62659"/>
                </a:lnTo>
                <a:lnTo>
                  <a:pt x="81626" y="74007"/>
                </a:lnTo>
                <a:lnTo>
                  <a:pt x="81085" y="85933"/>
                </a:lnTo>
                <a:lnTo>
                  <a:pt x="81383" y="98397"/>
                </a:lnTo>
                <a:lnTo>
                  <a:pt x="82047" y="111303"/>
                </a:lnTo>
                <a:lnTo>
                  <a:pt x="82753" y="124550"/>
                </a:lnTo>
                <a:lnTo>
                  <a:pt x="83362" y="138209"/>
                </a:lnTo>
                <a:lnTo>
                  <a:pt x="83837" y="152518"/>
                </a:lnTo>
                <a:lnTo>
                  <a:pt x="84189" y="167553"/>
                </a:lnTo>
                <a:lnTo>
                  <a:pt x="84440" y="183243"/>
                </a:lnTo>
                <a:lnTo>
                  <a:pt x="84616" y="199461"/>
                </a:lnTo>
                <a:lnTo>
                  <a:pt x="84738" y="216076"/>
                </a:lnTo>
                <a:lnTo>
                  <a:pt x="84821" y="232980"/>
                </a:lnTo>
                <a:lnTo>
                  <a:pt x="84877" y="250087"/>
                </a:lnTo>
                <a:lnTo>
                  <a:pt x="84920" y="267331"/>
                </a:lnTo>
                <a:lnTo>
                  <a:pt x="85118" y="284504"/>
                </a:lnTo>
                <a:lnTo>
                  <a:pt x="85784" y="301267"/>
                </a:lnTo>
                <a:lnTo>
                  <a:pt x="87044" y="317474"/>
                </a:lnTo>
                <a:lnTo>
                  <a:pt x="88704" y="333308"/>
                </a:lnTo>
                <a:lnTo>
                  <a:pt x="90358" y="349166"/>
                </a:lnTo>
                <a:lnTo>
                  <a:pt x="91764" y="365284"/>
                </a:lnTo>
                <a:lnTo>
                  <a:pt x="92859" y="381720"/>
                </a:lnTo>
                <a:lnTo>
                  <a:pt x="93669" y="398447"/>
                </a:lnTo>
                <a:lnTo>
                  <a:pt x="94248" y="415404"/>
                </a:lnTo>
                <a:lnTo>
                  <a:pt x="94654" y="432368"/>
                </a:lnTo>
                <a:lnTo>
                  <a:pt x="94933" y="448984"/>
                </a:lnTo>
                <a:lnTo>
                  <a:pt x="95129" y="465090"/>
                </a:lnTo>
                <a:lnTo>
                  <a:pt x="95432" y="480853"/>
                </a:lnTo>
                <a:lnTo>
                  <a:pt x="96169" y="496664"/>
                </a:lnTo>
                <a:lnTo>
                  <a:pt x="97476" y="512749"/>
                </a:lnTo>
                <a:lnTo>
                  <a:pt x="99168" y="529163"/>
                </a:lnTo>
                <a:lnTo>
                  <a:pt x="100843" y="545876"/>
                </a:lnTo>
                <a:lnTo>
                  <a:pt x="102264" y="562823"/>
                </a:lnTo>
                <a:lnTo>
                  <a:pt x="103368" y="579781"/>
                </a:lnTo>
                <a:lnTo>
                  <a:pt x="104184" y="596392"/>
                </a:lnTo>
                <a:lnTo>
                  <a:pt x="104768" y="612490"/>
                </a:lnTo>
                <a:lnTo>
                  <a:pt x="105176" y="628079"/>
                </a:lnTo>
                <a:lnTo>
                  <a:pt x="105458" y="643240"/>
                </a:lnTo>
                <a:lnTo>
                  <a:pt x="105651" y="658070"/>
                </a:lnTo>
                <a:lnTo>
                  <a:pt x="105781" y="672659"/>
                </a:lnTo>
                <a:lnTo>
                  <a:pt x="105870" y="687075"/>
                </a:lnTo>
                <a:lnTo>
                  <a:pt x="105929" y="701370"/>
                </a:lnTo>
                <a:lnTo>
                  <a:pt x="105969" y="715582"/>
                </a:lnTo>
                <a:lnTo>
                  <a:pt x="105996" y="729737"/>
                </a:lnTo>
                <a:lnTo>
                  <a:pt x="106009" y="743850"/>
                </a:lnTo>
                <a:lnTo>
                  <a:pt x="105848" y="757768"/>
                </a:lnTo>
                <a:lnTo>
                  <a:pt x="105208" y="771192"/>
                </a:lnTo>
                <a:lnTo>
                  <a:pt x="103965" y="784005"/>
                </a:lnTo>
                <a:lnTo>
                  <a:pt x="102316" y="796407"/>
                </a:lnTo>
                <a:lnTo>
                  <a:pt x="100670" y="808807"/>
                </a:lnTo>
                <a:lnTo>
                  <a:pt x="99269" y="821454"/>
                </a:lnTo>
                <a:lnTo>
                  <a:pt x="98177" y="834577"/>
                </a:lnTo>
                <a:lnTo>
                  <a:pt x="97370" y="848458"/>
                </a:lnTo>
                <a:lnTo>
                  <a:pt x="96793" y="863169"/>
                </a:lnTo>
                <a:lnTo>
                  <a:pt x="96388" y="878456"/>
                </a:lnTo>
                <a:lnTo>
                  <a:pt x="96108" y="893864"/>
                </a:lnTo>
                <a:lnTo>
                  <a:pt x="95913" y="909109"/>
                </a:lnTo>
                <a:lnTo>
                  <a:pt x="95610" y="923938"/>
                </a:lnTo>
                <a:lnTo>
                  <a:pt x="94874" y="938048"/>
                </a:lnTo>
                <a:lnTo>
                  <a:pt x="93566" y="951361"/>
                </a:lnTo>
                <a:lnTo>
                  <a:pt x="91875" y="964285"/>
                </a:lnTo>
                <a:lnTo>
                  <a:pt x="90200" y="977576"/>
                </a:lnTo>
                <a:lnTo>
                  <a:pt x="88775" y="991633"/>
                </a:lnTo>
                <a:lnTo>
                  <a:pt x="87497" y="1006349"/>
                </a:lnTo>
                <a:lnTo>
                  <a:pt x="86033" y="1021307"/>
                </a:lnTo>
                <a:lnTo>
                  <a:pt x="84201" y="1036223"/>
                </a:lnTo>
                <a:lnTo>
                  <a:pt x="82139" y="1050985"/>
                </a:lnTo>
                <a:lnTo>
                  <a:pt x="80209" y="1065576"/>
                </a:lnTo>
                <a:lnTo>
                  <a:pt x="78613" y="1080017"/>
                </a:lnTo>
                <a:lnTo>
                  <a:pt x="77390" y="1094341"/>
                </a:lnTo>
                <a:lnTo>
                  <a:pt x="76494" y="1108578"/>
                </a:lnTo>
                <a:lnTo>
                  <a:pt x="75856" y="1122753"/>
                </a:lnTo>
                <a:lnTo>
                  <a:pt x="75411" y="1136885"/>
                </a:lnTo>
                <a:lnTo>
                  <a:pt x="75105" y="1150986"/>
                </a:lnTo>
                <a:lnTo>
                  <a:pt x="74892" y="1165062"/>
                </a:lnTo>
                <a:lnTo>
                  <a:pt x="74577" y="1178956"/>
                </a:lnTo>
                <a:lnTo>
                  <a:pt x="73833" y="1192365"/>
                </a:lnTo>
                <a:lnTo>
                  <a:pt x="72520" y="1205167"/>
                </a:lnTo>
                <a:lnTo>
                  <a:pt x="70824" y="1217561"/>
                </a:lnTo>
                <a:lnTo>
                  <a:pt x="69147" y="1229957"/>
                </a:lnTo>
                <a:lnTo>
                  <a:pt x="67725" y="1242596"/>
                </a:lnTo>
                <a:lnTo>
                  <a:pt x="66620" y="1255544"/>
                </a:lnTo>
                <a:lnTo>
                  <a:pt x="65803" y="1268775"/>
                </a:lnTo>
                <a:lnTo>
                  <a:pt x="65219" y="1282236"/>
                </a:lnTo>
                <a:lnTo>
                  <a:pt x="64810" y="1295870"/>
                </a:lnTo>
                <a:lnTo>
                  <a:pt x="64528" y="1309629"/>
                </a:lnTo>
                <a:lnTo>
                  <a:pt x="64326" y="1323449"/>
                </a:lnTo>
                <a:lnTo>
                  <a:pt x="63830" y="1336317"/>
                </a:lnTo>
                <a:lnTo>
                  <a:pt x="61747" y="1346248"/>
                </a:lnTo>
                <a:lnTo>
                  <a:pt x="57715" y="1351816"/>
                </a:lnTo>
                <a:lnTo>
                  <a:pt x="53172" y="1352525"/>
                </a:lnTo>
                <a:lnTo>
                  <a:pt x="48734" y="1349063"/>
                </a:lnTo>
                <a:lnTo>
                  <a:pt x="44515" y="1342421"/>
                </a:lnTo>
                <a:lnTo>
                  <a:pt x="40494" y="1333478"/>
                </a:lnTo>
                <a:lnTo>
                  <a:pt x="36626" y="1322921"/>
                </a:lnTo>
                <a:lnTo>
                  <a:pt x="32869" y="1311413"/>
                </a:lnTo>
                <a:lnTo>
                  <a:pt x="29190" y="1299614"/>
                </a:lnTo>
                <a:lnTo>
                  <a:pt x="25566" y="1287898"/>
                </a:lnTo>
                <a:lnTo>
                  <a:pt x="21979" y="1276403"/>
                </a:lnTo>
                <a:lnTo>
                  <a:pt x="18418" y="1265143"/>
                </a:lnTo>
                <a:lnTo>
                  <a:pt x="14874" y="1254083"/>
                </a:lnTo>
                <a:lnTo>
                  <a:pt x="11341" y="1243178"/>
                </a:lnTo>
                <a:lnTo>
                  <a:pt x="7815" y="1232388"/>
                </a:lnTo>
                <a:lnTo>
                  <a:pt x="4312" y="1221772"/>
                </a:lnTo>
                <a:lnTo>
                  <a:pt x="1404" y="1214535"/>
                </a:lnTo>
                <a:lnTo>
                  <a:pt x="0" y="1214190"/>
                </a:lnTo>
                <a:lnTo>
                  <a:pt x="146" y="1218667"/>
                </a:lnTo>
                <a:lnTo>
                  <a:pt x="1445" y="1225855"/>
                </a:lnTo>
                <a:lnTo>
                  <a:pt x="3514" y="1234684"/>
                </a:lnTo>
                <a:lnTo>
                  <a:pt x="6085" y="1244793"/>
                </a:lnTo>
                <a:lnTo>
                  <a:pt x="8979" y="1255948"/>
                </a:lnTo>
                <a:lnTo>
                  <a:pt x="12084" y="1267759"/>
                </a:lnTo>
                <a:lnTo>
                  <a:pt x="15327" y="1279710"/>
                </a:lnTo>
                <a:lnTo>
                  <a:pt x="18665" y="1291498"/>
                </a:lnTo>
                <a:lnTo>
                  <a:pt x="22231" y="1302858"/>
                </a:lnTo>
                <a:lnTo>
                  <a:pt x="26311" y="1313491"/>
                </a:lnTo>
                <a:lnTo>
                  <a:pt x="31027" y="1323294"/>
                </a:lnTo>
                <a:lnTo>
                  <a:pt x="36501" y="1331860"/>
                </a:lnTo>
                <a:lnTo>
                  <a:pt x="42932" y="1338412"/>
                </a:lnTo>
                <a:lnTo>
                  <a:pt x="50331" y="1342697"/>
                </a:lnTo>
                <a:lnTo>
                  <a:pt x="58402" y="1344607"/>
                </a:lnTo>
                <a:lnTo>
                  <a:pt x="66657" y="1343929"/>
                </a:lnTo>
                <a:lnTo>
                  <a:pt x="74799" y="1340809"/>
                </a:lnTo>
                <a:lnTo>
                  <a:pt x="82721" y="1335819"/>
                </a:lnTo>
                <a:lnTo>
                  <a:pt x="90420" y="1329731"/>
                </a:lnTo>
                <a:lnTo>
                  <a:pt x="97932" y="1323090"/>
                </a:lnTo>
                <a:lnTo>
                  <a:pt x="105299" y="1316195"/>
                </a:lnTo>
                <a:lnTo>
                  <a:pt x="112559" y="1309195"/>
                </a:lnTo>
                <a:lnTo>
                  <a:pt x="119743" y="1302152"/>
                </a:lnTo>
                <a:lnTo>
                  <a:pt x="126875" y="1294932"/>
                </a:lnTo>
                <a:lnTo>
                  <a:pt x="133971" y="1287237"/>
                </a:lnTo>
                <a:lnTo>
                  <a:pt x="141040" y="1278948"/>
                </a:lnTo>
                <a:lnTo>
                  <a:pt x="148094" y="1270259"/>
                </a:lnTo>
                <a:lnTo>
                  <a:pt x="155136" y="1261580"/>
                </a:lnTo>
                <a:lnTo>
                  <a:pt x="162171" y="1253155"/>
                </a:lnTo>
                <a:lnTo>
                  <a:pt x="169282" y="1245154"/>
                </a:lnTo>
                <a:lnTo>
                  <a:pt x="177543" y="1236870"/>
                </a:lnTo>
                <a:lnTo>
                  <a:pt x="189915" y="1226461"/>
                </a:lnTo>
                <a:lnTo>
                  <a:pt x="211335" y="12107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3383854" y="2799495"/>
            <a:ext cx="350168" cy="367041"/>
          </a:xfrm>
          <a:custGeom>
            <a:avLst/>
            <a:gdLst/>
            <a:ahLst/>
            <a:cxnLst/>
            <a:rect l="0" t="0" r="0" b="0"/>
            <a:pathLst>
              <a:path w="350168" h="367041">
                <a:moveTo>
                  <a:pt x="143192" y="53727"/>
                </a:moveTo>
                <a:lnTo>
                  <a:pt x="128657" y="56728"/>
                </a:lnTo>
                <a:lnTo>
                  <a:pt x="116026" y="60151"/>
                </a:lnTo>
                <a:lnTo>
                  <a:pt x="104126" y="64351"/>
                </a:lnTo>
                <a:lnTo>
                  <a:pt x="92817" y="69424"/>
                </a:lnTo>
                <a:lnTo>
                  <a:pt x="82274" y="75554"/>
                </a:lnTo>
                <a:lnTo>
                  <a:pt x="72545" y="82738"/>
                </a:lnTo>
                <a:lnTo>
                  <a:pt x="63700" y="90825"/>
                </a:lnTo>
                <a:lnTo>
                  <a:pt x="55903" y="99620"/>
                </a:lnTo>
                <a:lnTo>
                  <a:pt x="49134" y="108940"/>
                </a:lnTo>
                <a:lnTo>
                  <a:pt x="43079" y="118637"/>
                </a:lnTo>
                <a:lnTo>
                  <a:pt x="37238" y="128598"/>
                </a:lnTo>
                <a:lnTo>
                  <a:pt x="31307" y="138747"/>
                </a:lnTo>
                <a:lnTo>
                  <a:pt x="25338" y="149189"/>
                </a:lnTo>
                <a:lnTo>
                  <a:pt x="19630" y="160191"/>
                </a:lnTo>
                <a:lnTo>
                  <a:pt x="14350" y="171861"/>
                </a:lnTo>
                <a:lnTo>
                  <a:pt x="9669" y="184309"/>
                </a:lnTo>
                <a:lnTo>
                  <a:pt x="5831" y="197730"/>
                </a:lnTo>
                <a:lnTo>
                  <a:pt x="2888" y="212123"/>
                </a:lnTo>
                <a:lnTo>
                  <a:pt x="895" y="227027"/>
                </a:lnTo>
                <a:lnTo>
                  <a:pt x="0" y="241644"/>
                </a:lnTo>
                <a:lnTo>
                  <a:pt x="179" y="255541"/>
                </a:lnTo>
                <a:lnTo>
                  <a:pt x="1434" y="268480"/>
                </a:lnTo>
                <a:lnTo>
                  <a:pt x="3871" y="280252"/>
                </a:lnTo>
                <a:lnTo>
                  <a:pt x="7436" y="290871"/>
                </a:lnTo>
                <a:lnTo>
                  <a:pt x="11947" y="300511"/>
                </a:lnTo>
                <a:lnTo>
                  <a:pt x="17191" y="309389"/>
                </a:lnTo>
                <a:lnTo>
                  <a:pt x="22981" y="317701"/>
                </a:lnTo>
                <a:lnTo>
                  <a:pt x="29325" y="325610"/>
                </a:lnTo>
                <a:lnTo>
                  <a:pt x="36415" y="333235"/>
                </a:lnTo>
                <a:lnTo>
                  <a:pt x="44301" y="340656"/>
                </a:lnTo>
                <a:lnTo>
                  <a:pt x="53054" y="347607"/>
                </a:lnTo>
                <a:lnTo>
                  <a:pt x="62841" y="353516"/>
                </a:lnTo>
                <a:lnTo>
                  <a:pt x="73650" y="358153"/>
                </a:lnTo>
                <a:lnTo>
                  <a:pt x="85333" y="361605"/>
                </a:lnTo>
                <a:lnTo>
                  <a:pt x="97700" y="364087"/>
                </a:lnTo>
                <a:lnTo>
                  <a:pt x="110569" y="365827"/>
                </a:lnTo>
                <a:lnTo>
                  <a:pt x="123633" y="366861"/>
                </a:lnTo>
                <a:lnTo>
                  <a:pt x="136476" y="367040"/>
                </a:lnTo>
                <a:lnTo>
                  <a:pt x="148890" y="366348"/>
                </a:lnTo>
                <a:lnTo>
                  <a:pt x="160853" y="364902"/>
                </a:lnTo>
                <a:lnTo>
                  <a:pt x="172426" y="362862"/>
                </a:lnTo>
                <a:lnTo>
                  <a:pt x="183696" y="360373"/>
                </a:lnTo>
                <a:lnTo>
                  <a:pt x="194740" y="357397"/>
                </a:lnTo>
                <a:lnTo>
                  <a:pt x="205623" y="353722"/>
                </a:lnTo>
                <a:lnTo>
                  <a:pt x="216388" y="349286"/>
                </a:lnTo>
                <a:lnTo>
                  <a:pt x="226907" y="344172"/>
                </a:lnTo>
                <a:lnTo>
                  <a:pt x="236898" y="338514"/>
                </a:lnTo>
                <a:lnTo>
                  <a:pt x="246248" y="332448"/>
                </a:lnTo>
                <a:lnTo>
                  <a:pt x="255001" y="326087"/>
                </a:lnTo>
                <a:lnTo>
                  <a:pt x="263266" y="319518"/>
                </a:lnTo>
                <a:lnTo>
                  <a:pt x="271161" y="312800"/>
                </a:lnTo>
                <a:lnTo>
                  <a:pt x="278786" y="305814"/>
                </a:lnTo>
                <a:lnTo>
                  <a:pt x="286220" y="298285"/>
                </a:lnTo>
                <a:lnTo>
                  <a:pt x="293516" y="290106"/>
                </a:lnTo>
                <a:lnTo>
                  <a:pt x="300553" y="281324"/>
                </a:lnTo>
                <a:lnTo>
                  <a:pt x="307052" y="272050"/>
                </a:lnTo>
                <a:lnTo>
                  <a:pt x="312905" y="262403"/>
                </a:lnTo>
                <a:lnTo>
                  <a:pt x="318156" y="252485"/>
                </a:lnTo>
                <a:lnTo>
                  <a:pt x="322917" y="242373"/>
                </a:lnTo>
                <a:lnTo>
                  <a:pt x="327306" y="232129"/>
                </a:lnTo>
                <a:lnTo>
                  <a:pt x="331424" y="221792"/>
                </a:lnTo>
                <a:lnTo>
                  <a:pt x="335350" y="211393"/>
                </a:lnTo>
                <a:lnTo>
                  <a:pt x="339138" y="200947"/>
                </a:lnTo>
                <a:lnTo>
                  <a:pt x="342666" y="190303"/>
                </a:lnTo>
                <a:lnTo>
                  <a:pt x="345656" y="179166"/>
                </a:lnTo>
                <a:lnTo>
                  <a:pt x="347994" y="167414"/>
                </a:lnTo>
                <a:lnTo>
                  <a:pt x="349563" y="155251"/>
                </a:lnTo>
                <a:lnTo>
                  <a:pt x="350167" y="143085"/>
                </a:lnTo>
                <a:lnTo>
                  <a:pt x="349802" y="131162"/>
                </a:lnTo>
                <a:lnTo>
                  <a:pt x="348931" y="119546"/>
                </a:lnTo>
                <a:lnTo>
                  <a:pt x="348348" y="108213"/>
                </a:lnTo>
                <a:lnTo>
                  <a:pt x="348468" y="97109"/>
                </a:lnTo>
                <a:lnTo>
                  <a:pt x="348873" y="86177"/>
                </a:lnTo>
                <a:lnTo>
                  <a:pt x="348546" y="75370"/>
                </a:lnTo>
                <a:lnTo>
                  <a:pt x="346950" y="64655"/>
                </a:lnTo>
                <a:lnTo>
                  <a:pt x="344045" y="54170"/>
                </a:lnTo>
                <a:lnTo>
                  <a:pt x="340020" y="44203"/>
                </a:lnTo>
                <a:lnTo>
                  <a:pt x="335116" y="34873"/>
                </a:lnTo>
                <a:lnTo>
                  <a:pt x="329399" y="26304"/>
                </a:lnTo>
                <a:lnTo>
                  <a:pt x="322745" y="18694"/>
                </a:lnTo>
                <a:lnTo>
                  <a:pt x="315159" y="12066"/>
                </a:lnTo>
                <a:lnTo>
                  <a:pt x="306609" y="6615"/>
                </a:lnTo>
                <a:lnTo>
                  <a:pt x="296961" y="2776"/>
                </a:lnTo>
                <a:lnTo>
                  <a:pt x="286245" y="639"/>
                </a:lnTo>
                <a:lnTo>
                  <a:pt x="274625" y="0"/>
                </a:lnTo>
                <a:lnTo>
                  <a:pt x="262299" y="550"/>
                </a:lnTo>
                <a:lnTo>
                  <a:pt x="249458" y="1991"/>
                </a:lnTo>
                <a:lnTo>
                  <a:pt x="236413" y="4075"/>
                </a:lnTo>
                <a:lnTo>
                  <a:pt x="223583" y="6610"/>
                </a:lnTo>
                <a:lnTo>
                  <a:pt x="211181" y="9468"/>
                </a:lnTo>
                <a:lnTo>
                  <a:pt x="199397" y="12877"/>
                </a:lnTo>
                <a:lnTo>
                  <a:pt x="188476" y="17383"/>
                </a:lnTo>
                <a:lnTo>
                  <a:pt x="178453" y="23188"/>
                </a:lnTo>
                <a:lnTo>
                  <a:pt x="168890" y="29868"/>
                </a:lnTo>
                <a:lnTo>
                  <a:pt x="159008" y="36583"/>
                </a:lnTo>
                <a:lnTo>
                  <a:pt x="148397" y="42843"/>
                </a:lnTo>
                <a:lnTo>
                  <a:pt x="137319" y="48670"/>
                </a:lnTo>
                <a:lnTo>
                  <a:pt x="126488" y="54417"/>
                </a:lnTo>
                <a:lnTo>
                  <a:pt x="116323" y="60309"/>
                </a:lnTo>
                <a:lnTo>
                  <a:pt x="107199" y="66118"/>
                </a:lnTo>
                <a:lnTo>
                  <a:pt x="98708" y="71809"/>
                </a:lnTo>
                <a:lnTo>
                  <a:pt x="90112" y="77885"/>
                </a:lnTo>
                <a:lnTo>
                  <a:pt x="80021" y="853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416789" y="111441"/>
            <a:ext cx="278714" cy="309699"/>
          </a:xfrm>
          <a:custGeom>
            <a:avLst/>
            <a:gdLst/>
            <a:ahLst/>
            <a:cxnLst/>
            <a:rect l="0" t="0" r="0" b="0"/>
            <a:pathLst>
              <a:path w="278714" h="309699">
                <a:moveTo>
                  <a:pt x="57615" y="14900"/>
                </a:moveTo>
                <a:lnTo>
                  <a:pt x="51747" y="20768"/>
                </a:lnTo>
                <a:lnTo>
                  <a:pt x="46182" y="26332"/>
                </a:lnTo>
                <a:lnTo>
                  <a:pt x="40384" y="32136"/>
                </a:lnTo>
                <a:lnTo>
                  <a:pt x="34303" y="38390"/>
                </a:lnTo>
                <a:lnTo>
                  <a:pt x="27973" y="45368"/>
                </a:lnTo>
                <a:lnTo>
                  <a:pt x="21456" y="53075"/>
                </a:lnTo>
                <a:lnTo>
                  <a:pt x="15222" y="58826"/>
                </a:lnTo>
                <a:lnTo>
                  <a:pt x="10725" y="59361"/>
                </a:lnTo>
                <a:lnTo>
                  <a:pt x="9154" y="55753"/>
                </a:lnTo>
                <a:lnTo>
                  <a:pt x="10203" y="49522"/>
                </a:lnTo>
                <a:lnTo>
                  <a:pt x="13173" y="41850"/>
                </a:lnTo>
                <a:lnTo>
                  <a:pt x="17473" y="33666"/>
                </a:lnTo>
                <a:lnTo>
                  <a:pt x="22679" y="25484"/>
                </a:lnTo>
                <a:lnTo>
                  <a:pt x="28827" y="17827"/>
                </a:lnTo>
                <a:lnTo>
                  <a:pt x="36329" y="11347"/>
                </a:lnTo>
                <a:lnTo>
                  <a:pt x="45308" y="6283"/>
                </a:lnTo>
                <a:lnTo>
                  <a:pt x="55443" y="2693"/>
                </a:lnTo>
                <a:lnTo>
                  <a:pt x="66165" y="640"/>
                </a:lnTo>
                <a:lnTo>
                  <a:pt x="77077" y="0"/>
                </a:lnTo>
                <a:lnTo>
                  <a:pt x="87828" y="687"/>
                </a:lnTo>
                <a:lnTo>
                  <a:pt x="98039" y="2734"/>
                </a:lnTo>
                <a:lnTo>
                  <a:pt x="107569" y="6033"/>
                </a:lnTo>
                <a:lnTo>
                  <a:pt x="116459" y="10364"/>
                </a:lnTo>
                <a:lnTo>
                  <a:pt x="124823" y="15488"/>
                </a:lnTo>
                <a:lnTo>
                  <a:pt x="132785" y="21196"/>
                </a:lnTo>
                <a:lnTo>
                  <a:pt x="140285" y="27485"/>
                </a:lnTo>
                <a:lnTo>
                  <a:pt x="147104" y="34539"/>
                </a:lnTo>
                <a:lnTo>
                  <a:pt x="153171" y="42404"/>
                </a:lnTo>
                <a:lnTo>
                  <a:pt x="158397" y="51314"/>
                </a:lnTo>
                <a:lnTo>
                  <a:pt x="162610" y="61738"/>
                </a:lnTo>
                <a:lnTo>
                  <a:pt x="165808" y="73793"/>
                </a:lnTo>
                <a:lnTo>
                  <a:pt x="167973" y="87297"/>
                </a:lnTo>
                <a:lnTo>
                  <a:pt x="168985" y="101957"/>
                </a:lnTo>
                <a:lnTo>
                  <a:pt x="168889" y="117476"/>
                </a:lnTo>
                <a:lnTo>
                  <a:pt x="167859" y="133284"/>
                </a:lnTo>
                <a:lnTo>
                  <a:pt x="166106" y="148582"/>
                </a:lnTo>
                <a:lnTo>
                  <a:pt x="163818" y="162977"/>
                </a:lnTo>
                <a:lnTo>
                  <a:pt x="161148" y="176437"/>
                </a:lnTo>
                <a:lnTo>
                  <a:pt x="158211" y="189097"/>
                </a:lnTo>
                <a:lnTo>
                  <a:pt x="155084" y="201131"/>
                </a:lnTo>
                <a:lnTo>
                  <a:pt x="151663" y="212537"/>
                </a:lnTo>
                <a:lnTo>
                  <a:pt x="147681" y="223139"/>
                </a:lnTo>
                <a:lnTo>
                  <a:pt x="143031" y="232901"/>
                </a:lnTo>
                <a:lnTo>
                  <a:pt x="137602" y="241764"/>
                </a:lnTo>
                <a:lnTo>
                  <a:pt x="131201" y="249573"/>
                </a:lnTo>
                <a:lnTo>
                  <a:pt x="123822" y="256347"/>
                </a:lnTo>
                <a:lnTo>
                  <a:pt x="115765" y="262406"/>
                </a:lnTo>
                <a:lnTo>
                  <a:pt x="107518" y="268250"/>
                </a:lnTo>
                <a:lnTo>
                  <a:pt x="99373" y="274178"/>
                </a:lnTo>
                <a:lnTo>
                  <a:pt x="91109" y="279975"/>
                </a:lnTo>
                <a:lnTo>
                  <a:pt x="82116" y="285035"/>
                </a:lnTo>
                <a:lnTo>
                  <a:pt x="72108" y="289058"/>
                </a:lnTo>
                <a:lnTo>
                  <a:pt x="61438" y="291741"/>
                </a:lnTo>
                <a:lnTo>
                  <a:pt x="50882" y="292634"/>
                </a:lnTo>
                <a:lnTo>
                  <a:pt x="40897" y="291669"/>
                </a:lnTo>
                <a:lnTo>
                  <a:pt x="31753" y="288917"/>
                </a:lnTo>
                <a:lnTo>
                  <a:pt x="23690" y="284411"/>
                </a:lnTo>
                <a:lnTo>
                  <a:pt x="16722" y="278342"/>
                </a:lnTo>
                <a:lnTo>
                  <a:pt x="10857" y="270845"/>
                </a:lnTo>
                <a:lnTo>
                  <a:pt x="6201" y="261920"/>
                </a:lnTo>
                <a:lnTo>
                  <a:pt x="2703" y="251705"/>
                </a:lnTo>
                <a:lnTo>
                  <a:pt x="503" y="240763"/>
                </a:lnTo>
                <a:lnTo>
                  <a:pt x="0" y="229960"/>
                </a:lnTo>
                <a:lnTo>
                  <a:pt x="1259" y="219776"/>
                </a:lnTo>
                <a:lnTo>
                  <a:pt x="4223" y="210483"/>
                </a:lnTo>
                <a:lnTo>
                  <a:pt x="8879" y="202313"/>
                </a:lnTo>
                <a:lnTo>
                  <a:pt x="15047" y="195274"/>
                </a:lnTo>
                <a:lnTo>
                  <a:pt x="22442" y="189529"/>
                </a:lnTo>
                <a:lnTo>
                  <a:pt x="30768" y="185485"/>
                </a:lnTo>
                <a:lnTo>
                  <a:pt x="39772" y="183207"/>
                </a:lnTo>
                <a:lnTo>
                  <a:pt x="49256" y="182471"/>
                </a:lnTo>
                <a:lnTo>
                  <a:pt x="59074" y="182956"/>
                </a:lnTo>
                <a:lnTo>
                  <a:pt x="69123" y="184358"/>
                </a:lnTo>
                <a:lnTo>
                  <a:pt x="79328" y="186584"/>
                </a:lnTo>
                <a:lnTo>
                  <a:pt x="89639" y="189748"/>
                </a:lnTo>
                <a:lnTo>
                  <a:pt x="100022" y="193841"/>
                </a:lnTo>
                <a:lnTo>
                  <a:pt x="110454" y="198894"/>
                </a:lnTo>
                <a:lnTo>
                  <a:pt x="120917" y="205042"/>
                </a:lnTo>
                <a:lnTo>
                  <a:pt x="131402" y="212250"/>
                </a:lnTo>
                <a:lnTo>
                  <a:pt x="141901" y="220193"/>
                </a:lnTo>
                <a:lnTo>
                  <a:pt x="152410" y="228363"/>
                </a:lnTo>
                <a:lnTo>
                  <a:pt x="162930" y="236448"/>
                </a:lnTo>
                <a:lnTo>
                  <a:pt x="173623" y="244332"/>
                </a:lnTo>
                <a:lnTo>
                  <a:pt x="184794" y="252006"/>
                </a:lnTo>
                <a:lnTo>
                  <a:pt x="196567" y="259501"/>
                </a:lnTo>
                <a:lnTo>
                  <a:pt x="208747" y="266856"/>
                </a:lnTo>
                <a:lnTo>
                  <a:pt x="220921" y="274109"/>
                </a:lnTo>
                <a:lnTo>
                  <a:pt x="232838" y="281279"/>
                </a:lnTo>
                <a:lnTo>
                  <a:pt x="243979" y="288086"/>
                </a:lnTo>
                <a:lnTo>
                  <a:pt x="254580" y="294622"/>
                </a:lnTo>
                <a:lnTo>
                  <a:pt x="265571" y="301461"/>
                </a:lnTo>
                <a:lnTo>
                  <a:pt x="278713" y="3096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5116850" y="747523"/>
            <a:ext cx="3621804" cy="454180"/>
            <a:chOff x="5116850" y="747523"/>
            <a:chExt cx="3621804" cy="454180"/>
          </a:xfrm>
        </p:grpSpPr>
        <p:sp>
          <p:nvSpPr>
            <p:cNvPr id="37" name="Freeform 36"/>
            <p:cNvSpPr/>
            <p:nvPr/>
          </p:nvSpPr>
          <p:spPr>
            <a:xfrm>
              <a:off x="5201077" y="852808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10462" y="11668"/>
                  </a:lnTo>
                  <a:lnTo>
                    <a:pt x="9822" y="22157"/>
                  </a:lnTo>
                  <a:lnTo>
                    <a:pt x="8530" y="32468"/>
                  </a:lnTo>
                  <a:lnTo>
                    <a:pt x="6843" y="43115"/>
                  </a:lnTo>
                  <a:lnTo>
                    <a:pt x="5174" y="54755"/>
                  </a:lnTo>
                  <a:lnTo>
                    <a:pt x="3766" y="67642"/>
                  </a:lnTo>
                  <a:lnTo>
                    <a:pt x="2840" y="81375"/>
                  </a:lnTo>
                  <a:lnTo>
                    <a:pt x="2679" y="95130"/>
                  </a:lnTo>
                  <a:lnTo>
                    <a:pt x="3347" y="108424"/>
                  </a:lnTo>
                  <a:lnTo>
                    <a:pt x="4595" y="121451"/>
                  </a:lnTo>
                  <a:lnTo>
                    <a:pt x="5963" y="134869"/>
                  </a:lnTo>
                  <a:lnTo>
                    <a:pt x="7174" y="149050"/>
                  </a:lnTo>
                  <a:lnTo>
                    <a:pt x="8137" y="164201"/>
                  </a:lnTo>
                  <a:lnTo>
                    <a:pt x="8857" y="180523"/>
                  </a:lnTo>
                  <a:lnTo>
                    <a:pt x="9372" y="197986"/>
                  </a:lnTo>
                  <a:lnTo>
                    <a:pt x="9565" y="216087"/>
                  </a:lnTo>
                  <a:lnTo>
                    <a:pt x="9170" y="233998"/>
                  </a:lnTo>
                  <a:lnTo>
                    <a:pt x="8094" y="251247"/>
                  </a:lnTo>
                  <a:lnTo>
                    <a:pt x="6551" y="267332"/>
                  </a:lnTo>
                  <a:lnTo>
                    <a:pt x="4817" y="283228"/>
                  </a:lnTo>
                  <a:lnTo>
                    <a:pt x="2739" y="30144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16850" y="776824"/>
              <a:ext cx="305327" cy="424879"/>
            </a:xfrm>
            <a:custGeom>
              <a:avLst/>
              <a:gdLst/>
              <a:ahLst/>
              <a:cxnLst/>
              <a:rect l="0" t="0" r="0" b="0"/>
              <a:pathLst>
                <a:path w="305327" h="424879">
                  <a:moveTo>
                    <a:pt x="0" y="86512"/>
                  </a:moveTo>
                  <a:lnTo>
                    <a:pt x="3001" y="77778"/>
                  </a:lnTo>
                  <a:lnTo>
                    <a:pt x="6422" y="70071"/>
                  </a:lnTo>
                  <a:lnTo>
                    <a:pt x="10619" y="62669"/>
                  </a:lnTo>
                  <a:lnTo>
                    <a:pt x="15519" y="55408"/>
                  </a:lnTo>
                  <a:lnTo>
                    <a:pt x="21001" y="48230"/>
                  </a:lnTo>
                  <a:lnTo>
                    <a:pt x="26935" y="41109"/>
                  </a:lnTo>
                  <a:lnTo>
                    <a:pt x="33370" y="34191"/>
                  </a:lnTo>
                  <a:lnTo>
                    <a:pt x="40516" y="27773"/>
                  </a:lnTo>
                  <a:lnTo>
                    <a:pt x="48434" y="21975"/>
                  </a:lnTo>
                  <a:lnTo>
                    <a:pt x="57038" y="16760"/>
                  </a:lnTo>
                  <a:lnTo>
                    <a:pt x="66191" y="12024"/>
                  </a:lnTo>
                  <a:lnTo>
                    <a:pt x="75762" y="7660"/>
                  </a:lnTo>
                  <a:lnTo>
                    <a:pt x="85799" y="3899"/>
                  </a:lnTo>
                  <a:lnTo>
                    <a:pt x="96522" y="1277"/>
                  </a:lnTo>
                  <a:lnTo>
                    <a:pt x="107991" y="0"/>
                  </a:lnTo>
                  <a:lnTo>
                    <a:pt x="119964" y="126"/>
                  </a:lnTo>
                  <a:lnTo>
                    <a:pt x="132000" y="1731"/>
                  </a:lnTo>
                  <a:lnTo>
                    <a:pt x="143828" y="4706"/>
                  </a:lnTo>
                  <a:lnTo>
                    <a:pt x="155041" y="8975"/>
                  </a:lnTo>
                  <a:lnTo>
                    <a:pt x="165039" y="14581"/>
                  </a:lnTo>
                  <a:lnTo>
                    <a:pt x="173611" y="21423"/>
                  </a:lnTo>
                  <a:lnTo>
                    <a:pt x="180875" y="29287"/>
                  </a:lnTo>
                  <a:lnTo>
                    <a:pt x="187077" y="37935"/>
                  </a:lnTo>
                  <a:lnTo>
                    <a:pt x="192472" y="47163"/>
                  </a:lnTo>
                  <a:lnTo>
                    <a:pt x="197115" y="56969"/>
                  </a:lnTo>
                  <a:lnTo>
                    <a:pt x="200870" y="67536"/>
                  </a:lnTo>
                  <a:lnTo>
                    <a:pt x="203729" y="78906"/>
                  </a:lnTo>
                  <a:lnTo>
                    <a:pt x="205651" y="90982"/>
                  </a:lnTo>
                  <a:lnTo>
                    <a:pt x="206492" y="103620"/>
                  </a:lnTo>
                  <a:lnTo>
                    <a:pt x="206278" y="116675"/>
                  </a:lnTo>
                  <a:lnTo>
                    <a:pt x="205167" y="129865"/>
                  </a:lnTo>
                  <a:lnTo>
                    <a:pt x="203359" y="142793"/>
                  </a:lnTo>
                  <a:lnTo>
                    <a:pt x="201030" y="155260"/>
                  </a:lnTo>
                  <a:lnTo>
                    <a:pt x="198162" y="167089"/>
                  </a:lnTo>
                  <a:lnTo>
                    <a:pt x="194559" y="178040"/>
                  </a:lnTo>
                  <a:lnTo>
                    <a:pt x="190168" y="188069"/>
                  </a:lnTo>
                  <a:lnTo>
                    <a:pt x="184914" y="197126"/>
                  </a:lnTo>
                  <a:lnTo>
                    <a:pt x="178631" y="205072"/>
                  </a:lnTo>
                  <a:lnTo>
                    <a:pt x="171340" y="211952"/>
                  </a:lnTo>
                  <a:lnTo>
                    <a:pt x="163682" y="218422"/>
                  </a:lnTo>
                  <a:lnTo>
                    <a:pt x="156768" y="225607"/>
                  </a:lnTo>
                  <a:lnTo>
                    <a:pt x="151171" y="234076"/>
                  </a:lnTo>
                  <a:lnTo>
                    <a:pt x="147265" y="243718"/>
                  </a:lnTo>
                  <a:lnTo>
                    <a:pt x="145469" y="254033"/>
                  </a:lnTo>
                  <a:lnTo>
                    <a:pt x="145780" y="264640"/>
                  </a:lnTo>
                  <a:lnTo>
                    <a:pt x="147734" y="275337"/>
                  </a:lnTo>
                  <a:lnTo>
                    <a:pt x="150632" y="286037"/>
                  </a:lnTo>
                  <a:lnTo>
                    <a:pt x="153982" y="296709"/>
                  </a:lnTo>
                  <a:lnTo>
                    <a:pt x="157682" y="307348"/>
                  </a:lnTo>
                  <a:lnTo>
                    <a:pt x="161917" y="317957"/>
                  </a:lnTo>
                  <a:lnTo>
                    <a:pt x="166763" y="328543"/>
                  </a:lnTo>
                  <a:lnTo>
                    <a:pt x="172170" y="339111"/>
                  </a:lnTo>
                  <a:lnTo>
                    <a:pt x="178031" y="349667"/>
                  </a:lnTo>
                  <a:lnTo>
                    <a:pt x="184243" y="360210"/>
                  </a:lnTo>
                  <a:lnTo>
                    <a:pt x="190873" y="370578"/>
                  </a:lnTo>
                  <a:lnTo>
                    <a:pt x="198155" y="380467"/>
                  </a:lnTo>
                  <a:lnTo>
                    <a:pt x="206166" y="389744"/>
                  </a:lnTo>
                  <a:lnTo>
                    <a:pt x="214835" y="398278"/>
                  </a:lnTo>
                  <a:lnTo>
                    <a:pt x="224031" y="405864"/>
                  </a:lnTo>
                  <a:lnTo>
                    <a:pt x="233626" y="412476"/>
                  </a:lnTo>
                  <a:lnTo>
                    <a:pt x="243510" y="417916"/>
                  </a:lnTo>
                  <a:lnTo>
                    <a:pt x="253597" y="421747"/>
                  </a:lnTo>
                  <a:lnTo>
                    <a:pt x="263813" y="423884"/>
                  </a:lnTo>
                  <a:lnTo>
                    <a:pt x="273657" y="424690"/>
                  </a:lnTo>
                  <a:lnTo>
                    <a:pt x="283173" y="424878"/>
                  </a:lnTo>
                  <a:lnTo>
                    <a:pt x="293196" y="424464"/>
                  </a:lnTo>
                  <a:lnTo>
                    <a:pt x="305326" y="423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77852" y="1031792"/>
              <a:ext cx="123684" cy="130703"/>
            </a:xfrm>
            <a:custGeom>
              <a:avLst/>
              <a:gdLst/>
              <a:ahLst/>
              <a:cxnLst/>
              <a:rect l="0" t="0" r="0" b="0"/>
              <a:pathLst>
                <a:path w="123684" h="130703">
                  <a:moveTo>
                    <a:pt x="23267" y="0"/>
                  </a:moveTo>
                  <a:lnTo>
                    <a:pt x="17467" y="5935"/>
                  </a:lnTo>
                  <a:lnTo>
                    <a:pt x="12542" y="12140"/>
                  </a:lnTo>
                  <a:lnTo>
                    <a:pt x="8049" y="19240"/>
                  </a:lnTo>
                  <a:lnTo>
                    <a:pt x="4173" y="27353"/>
                  </a:lnTo>
                  <a:lnTo>
                    <a:pt x="1456" y="36648"/>
                  </a:lnTo>
                  <a:lnTo>
                    <a:pt x="101" y="47091"/>
                  </a:lnTo>
                  <a:lnTo>
                    <a:pt x="0" y="58343"/>
                  </a:lnTo>
                  <a:lnTo>
                    <a:pt x="918" y="69881"/>
                  </a:lnTo>
                  <a:lnTo>
                    <a:pt x="2617" y="81368"/>
                  </a:lnTo>
                  <a:lnTo>
                    <a:pt x="5214" y="92348"/>
                  </a:lnTo>
                  <a:lnTo>
                    <a:pt x="9159" y="102189"/>
                  </a:lnTo>
                  <a:lnTo>
                    <a:pt x="14599" y="110651"/>
                  </a:lnTo>
                  <a:lnTo>
                    <a:pt x="21709" y="117670"/>
                  </a:lnTo>
                  <a:lnTo>
                    <a:pt x="30842" y="123177"/>
                  </a:lnTo>
                  <a:lnTo>
                    <a:pt x="41977" y="127282"/>
                  </a:lnTo>
                  <a:lnTo>
                    <a:pt x="54336" y="129906"/>
                  </a:lnTo>
                  <a:lnTo>
                    <a:pt x="66622" y="130702"/>
                  </a:lnTo>
                  <a:lnTo>
                    <a:pt x="78094" y="129642"/>
                  </a:lnTo>
                  <a:lnTo>
                    <a:pt x="88401" y="126813"/>
                  </a:lnTo>
                  <a:lnTo>
                    <a:pt x="97326" y="122249"/>
                  </a:lnTo>
                  <a:lnTo>
                    <a:pt x="104912" y="116137"/>
                  </a:lnTo>
                  <a:lnTo>
                    <a:pt x="111211" y="108611"/>
                  </a:lnTo>
                  <a:lnTo>
                    <a:pt x="116166" y="99665"/>
                  </a:lnTo>
                  <a:lnTo>
                    <a:pt x="119873" y="89431"/>
                  </a:lnTo>
                  <a:lnTo>
                    <a:pt x="122385" y="78307"/>
                  </a:lnTo>
                  <a:lnTo>
                    <a:pt x="123630" y="66848"/>
                  </a:lnTo>
                  <a:lnTo>
                    <a:pt x="123683" y="55411"/>
                  </a:lnTo>
                  <a:lnTo>
                    <a:pt x="122414" y="44463"/>
                  </a:lnTo>
                  <a:lnTo>
                    <a:pt x="119434" y="34643"/>
                  </a:lnTo>
                  <a:lnTo>
                    <a:pt x="114683" y="26194"/>
                  </a:lnTo>
                  <a:lnTo>
                    <a:pt x="108221" y="19183"/>
                  </a:lnTo>
                  <a:lnTo>
                    <a:pt x="100064" y="13683"/>
                  </a:lnTo>
                  <a:lnTo>
                    <a:pt x="90395" y="9577"/>
                  </a:lnTo>
                  <a:lnTo>
                    <a:pt x="79667" y="6783"/>
                  </a:lnTo>
                  <a:lnTo>
                    <a:pt x="68482" y="5341"/>
                  </a:lnTo>
                  <a:lnTo>
                    <a:pt x="57237" y="5139"/>
                  </a:lnTo>
                  <a:lnTo>
                    <a:pt x="46550" y="5804"/>
                  </a:lnTo>
                  <a:lnTo>
                    <a:pt x="36303" y="6844"/>
                  </a:lnTo>
                  <a:lnTo>
                    <a:pt x="25602" y="8349"/>
                  </a:lnTo>
                  <a:lnTo>
                    <a:pt x="1273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48518" y="1031792"/>
              <a:ext cx="100713" cy="126066"/>
            </a:xfrm>
            <a:custGeom>
              <a:avLst/>
              <a:gdLst/>
              <a:ahLst/>
              <a:cxnLst/>
              <a:rect l="0" t="0" r="0" b="0"/>
              <a:pathLst>
                <a:path w="100713" h="12606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5" y="67099"/>
                  </a:lnTo>
                  <a:lnTo>
                    <a:pt x="2088" y="79490"/>
                  </a:lnTo>
                  <a:lnTo>
                    <a:pt x="4259" y="91085"/>
                  </a:lnTo>
                  <a:lnTo>
                    <a:pt x="7852" y="101342"/>
                  </a:lnTo>
                  <a:lnTo>
                    <a:pt x="13015" y="110078"/>
                  </a:lnTo>
                  <a:lnTo>
                    <a:pt x="19584" y="117113"/>
                  </a:lnTo>
                  <a:lnTo>
                    <a:pt x="27281" y="122097"/>
                  </a:lnTo>
                  <a:lnTo>
                    <a:pt x="35823" y="125038"/>
                  </a:lnTo>
                  <a:lnTo>
                    <a:pt x="44811" y="126065"/>
                  </a:lnTo>
                  <a:lnTo>
                    <a:pt x="53755" y="125251"/>
                  </a:lnTo>
                  <a:lnTo>
                    <a:pt x="62391" y="122813"/>
                  </a:lnTo>
                  <a:lnTo>
                    <a:pt x="70491" y="118909"/>
                  </a:lnTo>
                  <a:lnTo>
                    <a:pt x="77787" y="113548"/>
                  </a:lnTo>
                  <a:lnTo>
                    <a:pt x="84208" y="106866"/>
                  </a:lnTo>
                  <a:lnTo>
                    <a:pt x="89689" y="98939"/>
                  </a:lnTo>
                  <a:lnTo>
                    <a:pt x="94082" y="89717"/>
                  </a:lnTo>
                  <a:lnTo>
                    <a:pt x="97404" y="79299"/>
                  </a:lnTo>
                  <a:lnTo>
                    <a:pt x="99630" y="68117"/>
                  </a:lnTo>
                  <a:lnTo>
                    <a:pt x="100712" y="55547"/>
                  </a:lnTo>
                  <a:lnTo>
                    <a:pt x="99631" y="38249"/>
                  </a:lnTo>
                  <a:lnTo>
                    <a:pt x="9475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16974" y="1020829"/>
              <a:ext cx="126343" cy="116249"/>
            </a:xfrm>
            <a:custGeom>
              <a:avLst/>
              <a:gdLst/>
              <a:ahLst/>
              <a:cxnLst/>
              <a:rect l="0" t="0" r="0" b="0"/>
              <a:pathLst>
                <a:path w="126343" h="116249">
                  <a:moveTo>
                    <a:pt x="0" y="53077"/>
                  </a:moveTo>
                  <a:lnTo>
                    <a:pt x="67" y="67612"/>
                  </a:lnTo>
                  <a:lnTo>
                    <a:pt x="707" y="80243"/>
                  </a:lnTo>
                  <a:lnTo>
                    <a:pt x="1980" y="92071"/>
                  </a:lnTo>
                  <a:lnTo>
                    <a:pt x="2965" y="100718"/>
                  </a:lnTo>
                  <a:lnTo>
                    <a:pt x="2836" y="102884"/>
                  </a:lnTo>
                  <a:lnTo>
                    <a:pt x="2279" y="99567"/>
                  </a:lnTo>
                  <a:lnTo>
                    <a:pt x="1700" y="92502"/>
                  </a:lnTo>
                  <a:lnTo>
                    <a:pt x="1219" y="82998"/>
                  </a:lnTo>
                  <a:lnTo>
                    <a:pt x="859" y="71924"/>
                  </a:lnTo>
                  <a:lnTo>
                    <a:pt x="768" y="60000"/>
                  </a:lnTo>
                  <a:lnTo>
                    <a:pt x="1229" y="47887"/>
                  </a:lnTo>
                  <a:lnTo>
                    <a:pt x="2367" y="35960"/>
                  </a:lnTo>
                  <a:lnTo>
                    <a:pt x="4621" y="24824"/>
                  </a:lnTo>
                  <a:lnTo>
                    <a:pt x="8803" y="15397"/>
                  </a:lnTo>
                  <a:lnTo>
                    <a:pt x="15168" y="8030"/>
                  </a:lnTo>
                  <a:lnTo>
                    <a:pt x="23190" y="2896"/>
                  </a:lnTo>
                  <a:lnTo>
                    <a:pt x="31869" y="257"/>
                  </a:lnTo>
                  <a:lnTo>
                    <a:pt x="40552" y="0"/>
                  </a:lnTo>
                  <a:lnTo>
                    <a:pt x="48970" y="1740"/>
                  </a:lnTo>
                  <a:lnTo>
                    <a:pt x="57069" y="5024"/>
                  </a:lnTo>
                  <a:lnTo>
                    <a:pt x="64876" y="9452"/>
                  </a:lnTo>
                  <a:lnTo>
                    <a:pt x="72288" y="14860"/>
                  </a:lnTo>
                  <a:lnTo>
                    <a:pt x="79052" y="21313"/>
                  </a:lnTo>
                  <a:lnTo>
                    <a:pt x="85094" y="28763"/>
                  </a:lnTo>
                  <a:lnTo>
                    <a:pt x="90646" y="37052"/>
                  </a:lnTo>
                  <a:lnTo>
                    <a:pt x="96142" y="45995"/>
                  </a:lnTo>
                  <a:lnTo>
                    <a:pt x="101834" y="55415"/>
                  </a:lnTo>
                  <a:lnTo>
                    <a:pt x="107494" y="65105"/>
                  </a:lnTo>
                  <a:lnTo>
                    <a:pt x="113060" y="75983"/>
                  </a:lnTo>
                  <a:lnTo>
                    <a:pt x="119027" y="91235"/>
                  </a:lnTo>
                  <a:lnTo>
                    <a:pt x="126342" y="116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08175" y="845162"/>
              <a:ext cx="145712" cy="320757"/>
            </a:xfrm>
            <a:custGeom>
              <a:avLst/>
              <a:gdLst/>
              <a:ahLst/>
              <a:cxnLst/>
              <a:rect l="0" t="0" r="0" b="0"/>
              <a:pathLst>
                <a:path w="145712" h="320757">
                  <a:moveTo>
                    <a:pt x="114125" y="228744"/>
                  </a:moveTo>
                  <a:lnTo>
                    <a:pt x="108191" y="220077"/>
                  </a:lnTo>
                  <a:lnTo>
                    <a:pt x="101986" y="213011"/>
                  </a:lnTo>
                  <a:lnTo>
                    <a:pt x="94890" y="206914"/>
                  </a:lnTo>
                  <a:lnTo>
                    <a:pt x="86950" y="201858"/>
                  </a:lnTo>
                  <a:lnTo>
                    <a:pt x="78304" y="198293"/>
                  </a:lnTo>
                  <a:lnTo>
                    <a:pt x="69114" y="196345"/>
                  </a:lnTo>
                  <a:lnTo>
                    <a:pt x="59687" y="196002"/>
                  </a:lnTo>
                  <a:lnTo>
                    <a:pt x="50446" y="197284"/>
                  </a:lnTo>
                  <a:lnTo>
                    <a:pt x="41606" y="200034"/>
                  </a:lnTo>
                  <a:lnTo>
                    <a:pt x="33198" y="203979"/>
                  </a:lnTo>
                  <a:lnTo>
                    <a:pt x="25165" y="208836"/>
                  </a:lnTo>
                  <a:lnTo>
                    <a:pt x="17440" y="214366"/>
                  </a:lnTo>
                  <a:lnTo>
                    <a:pt x="10438" y="220704"/>
                  </a:lnTo>
                  <a:lnTo>
                    <a:pt x="5019" y="228322"/>
                  </a:lnTo>
                  <a:lnTo>
                    <a:pt x="1529" y="237371"/>
                  </a:lnTo>
                  <a:lnTo>
                    <a:pt x="0" y="247550"/>
                  </a:lnTo>
                  <a:lnTo>
                    <a:pt x="412" y="258300"/>
                  </a:lnTo>
                  <a:lnTo>
                    <a:pt x="2541" y="269230"/>
                  </a:lnTo>
                  <a:lnTo>
                    <a:pt x="6055" y="279991"/>
                  </a:lnTo>
                  <a:lnTo>
                    <a:pt x="10613" y="290210"/>
                  </a:lnTo>
                  <a:lnTo>
                    <a:pt x="15940" y="299732"/>
                  </a:lnTo>
                  <a:lnTo>
                    <a:pt x="22141" y="308106"/>
                  </a:lnTo>
                  <a:lnTo>
                    <a:pt x="29665" y="314528"/>
                  </a:lnTo>
                  <a:lnTo>
                    <a:pt x="38646" y="318731"/>
                  </a:lnTo>
                  <a:lnTo>
                    <a:pt x="48611" y="320756"/>
                  </a:lnTo>
                  <a:lnTo>
                    <a:pt x="58684" y="320686"/>
                  </a:lnTo>
                  <a:lnTo>
                    <a:pt x="68342" y="318785"/>
                  </a:lnTo>
                  <a:lnTo>
                    <a:pt x="77265" y="315257"/>
                  </a:lnTo>
                  <a:lnTo>
                    <a:pt x="85179" y="310157"/>
                  </a:lnTo>
                  <a:lnTo>
                    <a:pt x="92052" y="303653"/>
                  </a:lnTo>
                  <a:lnTo>
                    <a:pt x="98024" y="295848"/>
                  </a:lnTo>
                  <a:lnTo>
                    <a:pt x="103284" y="286708"/>
                  </a:lnTo>
                  <a:lnTo>
                    <a:pt x="108010" y="276331"/>
                  </a:lnTo>
                  <a:lnTo>
                    <a:pt x="112187" y="264770"/>
                  </a:lnTo>
                  <a:lnTo>
                    <a:pt x="115623" y="251953"/>
                  </a:lnTo>
                  <a:lnTo>
                    <a:pt x="118268" y="237955"/>
                  </a:lnTo>
                  <a:lnTo>
                    <a:pt x="120215" y="222809"/>
                  </a:lnTo>
                  <a:lnTo>
                    <a:pt x="121604" y="206432"/>
                  </a:lnTo>
                  <a:lnTo>
                    <a:pt x="122572" y="188899"/>
                  </a:lnTo>
                  <a:lnTo>
                    <a:pt x="123070" y="170566"/>
                  </a:lnTo>
                  <a:lnTo>
                    <a:pt x="122880" y="151961"/>
                  </a:lnTo>
                  <a:lnTo>
                    <a:pt x="121942" y="133406"/>
                  </a:lnTo>
                  <a:lnTo>
                    <a:pt x="120498" y="114863"/>
                  </a:lnTo>
                  <a:lnTo>
                    <a:pt x="118991" y="96041"/>
                  </a:lnTo>
                  <a:lnTo>
                    <a:pt x="117679" y="76797"/>
                  </a:lnTo>
                  <a:lnTo>
                    <a:pt x="116477" y="57619"/>
                  </a:lnTo>
                  <a:lnTo>
                    <a:pt x="115064" y="39495"/>
                  </a:lnTo>
                  <a:lnTo>
                    <a:pt x="113249" y="22923"/>
                  </a:lnTo>
                  <a:lnTo>
                    <a:pt x="110585" y="8896"/>
                  </a:lnTo>
                  <a:lnTo>
                    <a:pt x="106729" y="602"/>
                  </a:lnTo>
                  <a:lnTo>
                    <a:pt x="102668" y="0"/>
                  </a:lnTo>
                  <a:lnTo>
                    <a:pt x="99516" y="5193"/>
                  </a:lnTo>
                  <a:lnTo>
                    <a:pt x="97342" y="14189"/>
                  </a:lnTo>
                  <a:lnTo>
                    <a:pt x="95894" y="25422"/>
                  </a:lnTo>
                  <a:lnTo>
                    <a:pt x="94937" y="37906"/>
                  </a:lnTo>
                  <a:lnTo>
                    <a:pt x="94307" y="51407"/>
                  </a:lnTo>
                  <a:lnTo>
                    <a:pt x="93890" y="66233"/>
                  </a:lnTo>
                  <a:lnTo>
                    <a:pt x="93619" y="82468"/>
                  </a:lnTo>
                  <a:lnTo>
                    <a:pt x="93609" y="99631"/>
                  </a:lnTo>
                  <a:lnTo>
                    <a:pt x="94135" y="116855"/>
                  </a:lnTo>
                  <a:lnTo>
                    <a:pt x="95303" y="133634"/>
                  </a:lnTo>
                  <a:lnTo>
                    <a:pt x="96902" y="149987"/>
                  </a:lnTo>
                  <a:lnTo>
                    <a:pt x="98515" y="166262"/>
                  </a:lnTo>
                  <a:lnTo>
                    <a:pt x="99899" y="182682"/>
                  </a:lnTo>
                  <a:lnTo>
                    <a:pt x="101149" y="198998"/>
                  </a:lnTo>
                  <a:lnTo>
                    <a:pt x="102594" y="214587"/>
                  </a:lnTo>
                  <a:lnTo>
                    <a:pt x="104423" y="229147"/>
                  </a:lnTo>
                  <a:lnTo>
                    <a:pt x="106822" y="242536"/>
                  </a:lnTo>
                  <a:lnTo>
                    <a:pt x="110043" y="254610"/>
                  </a:lnTo>
                  <a:lnTo>
                    <a:pt x="114136" y="265424"/>
                  </a:lnTo>
                  <a:lnTo>
                    <a:pt x="118884" y="274886"/>
                  </a:lnTo>
                  <a:lnTo>
                    <a:pt x="124468" y="283589"/>
                  </a:lnTo>
                  <a:lnTo>
                    <a:pt x="132496" y="292301"/>
                  </a:lnTo>
                  <a:lnTo>
                    <a:pt x="145711" y="302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25096" y="831751"/>
              <a:ext cx="28874" cy="315856"/>
            </a:xfrm>
            <a:custGeom>
              <a:avLst/>
              <a:gdLst/>
              <a:ahLst/>
              <a:cxnLst/>
              <a:rect l="0" t="0" r="0" b="0"/>
              <a:pathLst>
                <a:path w="28874" h="315856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2" y="70274"/>
                  </a:lnTo>
                  <a:lnTo>
                    <a:pt x="1889" y="82319"/>
                  </a:lnTo>
                  <a:lnTo>
                    <a:pt x="3254" y="95533"/>
                  </a:lnTo>
                  <a:lnTo>
                    <a:pt x="4468" y="110347"/>
                  </a:lnTo>
                  <a:lnTo>
                    <a:pt x="5602" y="126551"/>
                  </a:lnTo>
                  <a:lnTo>
                    <a:pt x="6971" y="143578"/>
                  </a:lnTo>
                  <a:lnTo>
                    <a:pt x="8739" y="160997"/>
                  </a:lnTo>
                  <a:lnTo>
                    <a:pt x="10756" y="178575"/>
                  </a:lnTo>
                  <a:lnTo>
                    <a:pt x="12657" y="196201"/>
                  </a:lnTo>
                  <a:lnTo>
                    <a:pt x="14238" y="213821"/>
                  </a:lnTo>
                  <a:lnTo>
                    <a:pt x="15621" y="231092"/>
                  </a:lnTo>
                  <a:lnTo>
                    <a:pt x="17157" y="247396"/>
                  </a:lnTo>
                  <a:lnTo>
                    <a:pt x="19038" y="262462"/>
                  </a:lnTo>
                  <a:lnTo>
                    <a:pt x="21141" y="275912"/>
                  </a:lnTo>
                  <a:lnTo>
                    <a:pt x="23320" y="288405"/>
                  </a:lnTo>
                  <a:lnTo>
                    <a:pt x="25770" y="301037"/>
                  </a:lnTo>
                  <a:lnTo>
                    <a:pt x="2887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06570" y="989678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372" y="67"/>
                  </a:lnTo>
                  <a:lnTo>
                    <a:pt x="177884" y="708"/>
                  </a:lnTo>
                  <a:lnTo>
                    <a:pt x="167578" y="2000"/>
                  </a:lnTo>
                  <a:lnTo>
                    <a:pt x="157104" y="3687"/>
                  </a:lnTo>
                  <a:lnTo>
                    <a:pt x="146112" y="5355"/>
                  </a:lnTo>
                  <a:lnTo>
                    <a:pt x="134474" y="6772"/>
                  </a:lnTo>
                  <a:lnTo>
                    <a:pt x="122393" y="8043"/>
                  </a:lnTo>
                  <a:lnTo>
                    <a:pt x="110286" y="9502"/>
                  </a:lnTo>
                  <a:lnTo>
                    <a:pt x="98399" y="11335"/>
                  </a:lnTo>
                  <a:lnTo>
                    <a:pt x="86638" y="13566"/>
                  </a:lnTo>
                  <a:lnTo>
                    <a:pt x="74676" y="16142"/>
                  </a:lnTo>
                  <a:lnTo>
                    <a:pt x="62346" y="18985"/>
                  </a:lnTo>
                  <a:lnTo>
                    <a:pt x="50041" y="21872"/>
                  </a:lnTo>
                  <a:lnTo>
                    <a:pt x="37321" y="24729"/>
                  </a:lnTo>
                  <a:lnTo>
                    <a:pt x="21951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86960" y="992298"/>
              <a:ext cx="127045" cy="130610"/>
            </a:xfrm>
            <a:custGeom>
              <a:avLst/>
              <a:gdLst/>
              <a:ahLst/>
              <a:cxnLst/>
              <a:rect l="0" t="0" r="0" b="0"/>
              <a:pathLst>
                <a:path w="127045" h="130610">
                  <a:moveTo>
                    <a:pt x="61765" y="18437"/>
                  </a:moveTo>
                  <a:lnTo>
                    <a:pt x="53031" y="21438"/>
                  </a:lnTo>
                  <a:lnTo>
                    <a:pt x="45324" y="24861"/>
                  </a:lnTo>
                  <a:lnTo>
                    <a:pt x="37922" y="29061"/>
                  </a:lnTo>
                  <a:lnTo>
                    <a:pt x="30661" y="34134"/>
                  </a:lnTo>
                  <a:lnTo>
                    <a:pt x="23482" y="40264"/>
                  </a:lnTo>
                  <a:lnTo>
                    <a:pt x="16370" y="47447"/>
                  </a:lnTo>
                  <a:lnTo>
                    <a:pt x="9798" y="55535"/>
                  </a:lnTo>
                  <a:lnTo>
                    <a:pt x="4677" y="64330"/>
                  </a:lnTo>
                  <a:lnTo>
                    <a:pt x="1391" y="73650"/>
                  </a:lnTo>
                  <a:lnTo>
                    <a:pt x="0" y="83347"/>
                  </a:lnTo>
                  <a:lnTo>
                    <a:pt x="504" y="93308"/>
                  </a:lnTo>
                  <a:lnTo>
                    <a:pt x="2706" y="103434"/>
                  </a:lnTo>
                  <a:lnTo>
                    <a:pt x="6607" y="113012"/>
                  </a:lnTo>
                  <a:lnTo>
                    <a:pt x="12490" y="120773"/>
                  </a:lnTo>
                  <a:lnTo>
                    <a:pt x="20328" y="126171"/>
                  </a:lnTo>
                  <a:lnTo>
                    <a:pt x="29674" y="129319"/>
                  </a:lnTo>
                  <a:lnTo>
                    <a:pt x="39854" y="130609"/>
                  </a:lnTo>
                  <a:lnTo>
                    <a:pt x="50399" y="130474"/>
                  </a:lnTo>
                  <a:lnTo>
                    <a:pt x="60900" y="129133"/>
                  </a:lnTo>
                  <a:lnTo>
                    <a:pt x="70944" y="126580"/>
                  </a:lnTo>
                  <a:lnTo>
                    <a:pt x="80357" y="122903"/>
                  </a:lnTo>
                  <a:lnTo>
                    <a:pt x="88999" y="118134"/>
                  </a:lnTo>
                  <a:lnTo>
                    <a:pt x="96665" y="112177"/>
                  </a:lnTo>
                  <a:lnTo>
                    <a:pt x="103343" y="105092"/>
                  </a:lnTo>
                  <a:lnTo>
                    <a:pt x="109169" y="97062"/>
                  </a:lnTo>
                  <a:lnTo>
                    <a:pt x="114324" y="88302"/>
                  </a:lnTo>
                  <a:lnTo>
                    <a:pt x="118973" y="79003"/>
                  </a:lnTo>
                  <a:lnTo>
                    <a:pt x="122928" y="69318"/>
                  </a:lnTo>
                  <a:lnTo>
                    <a:pt x="125680" y="59365"/>
                  </a:lnTo>
                  <a:lnTo>
                    <a:pt x="127044" y="49231"/>
                  </a:lnTo>
                  <a:lnTo>
                    <a:pt x="126976" y="39138"/>
                  </a:lnTo>
                  <a:lnTo>
                    <a:pt x="125410" y="29434"/>
                  </a:lnTo>
                  <a:lnTo>
                    <a:pt x="122461" y="20291"/>
                  </a:lnTo>
                  <a:lnTo>
                    <a:pt x="118210" y="12186"/>
                  </a:lnTo>
                  <a:lnTo>
                    <a:pt x="112617" y="5952"/>
                  </a:lnTo>
                  <a:lnTo>
                    <a:pt x="105791" y="1879"/>
                  </a:lnTo>
                  <a:lnTo>
                    <a:pt x="98217" y="0"/>
                  </a:lnTo>
                  <a:lnTo>
                    <a:pt x="89819" y="382"/>
                  </a:lnTo>
                  <a:lnTo>
                    <a:pt x="78742" y="529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04163" y="884393"/>
              <a:ext cx="18345" cy="284271"/>
            </a:xfrm>
            <a:custGeom>
              <a:avLst/>
              <a:gdLst/>
              <a:ahLst/>
              <a:cxnLst/>
              <a:rect l="0" t="0" r="0" b="0"/>
              <a:pathLst>
                <a:path w="18345" h="284271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9" y="29855"/>
                  </a:lnTo>
                  <a:lnTo>
                    <a:pt x="201" y="42695"/>
                  </a:lnTo>
                  <a:lnTo>
                    <a:pt x="0" y="56823"/>
                  </a:lnTo>
                  <a:lnTo>
                    <a:pt x="652" y="71948"/>
                  </a:lnTo>
                  <a:lnTo>
                    <a:pt x="1890" y="87809"/>
                  </a:lnTo>
                  <a:lnTo>
                    <a:pt x="3254" y="104197"/>
                  </a:lnTo>
                  <a:lnTo>
                    <a:pt x="4468" y="120950"/>
                  </a:lnTo>
                  <a:lnTo>
                    <a:pt x="5603" y="137789"/>
                  </a:lnTo>
                  <a:lnTo>
                    <a:pt x="6971" y="154327"/>
                  </a:lnTo>
                  <a:lnTo>
                    <a:pt x="8739" y="170379"/>
                  </a:lnTo>
                  <a:lnTo>
                    <a:pt x="10757" y="185938"/>
                  </a:lnTo>
                  <a:lnTo>
                    <a:pt x="12658" y="201079"/>
                  </a:lnTo>
                  <a:lnTo>
                    <a:pt x="14234" y="215884"/>
                  </a:lnTo>
                  <a:lnTo>
                    <a:pt x="15447" y="230025"/>
                  </a:lnTo>
                  <a:lnTo>
                    <a:pt x="16467" y="244258"/>
                  </a:lnTo>
                  <a:lnTo>
                    <a:pt x="17382" y="260955"/>
                  </a:lnTo>
                  <a:lnTo>
                    <a:pt x="1834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75109" y="1021264"/>
              <a:ext cx="231627" cy="10529"/>
            </a:xfrm>
            <a:custGeom>
              <a:avLst/>
              <a:gdLst/>
              <a:ahLst/>
              <a:cxnLst/>
              <a:rect l="0" t="0" r="0" b="0"/>
              <a:pathLst>
                <a:path w="231627" h="10529">
                  <a:moveTo>
                    <a:pt x="231626" y="0"/>
                  </a:moveTo>
                  <a:lnTo>
                    <a:pt x="219825" y="0"/>
                  </a:lnTo>
                  <a:lnTo>
                    <a:pt x="208056" y="0"/>
                  </a:lnTo>
                  <a:lnTo>
                    <a:pt x="195165" y="4"/>
                  </a:lnTo>
                  <a:lnTo>
                    <a:pt x="181317" y="177"/>
                  </a:lnTo>
                  <a:lnTo>
                    <a:pt x="166989" y="826"/>
                  </a:lnTo>
                  <a:lnTo>
                    <a:pt x="152519" y="2074"/>
                  </a:lnTo>
                  <a:lnTo>
                    <a:pt x="138069" y="3727"/>
                  </a:lnTo>
                  <a:lnTo>
                    <a:pt x="123693" y="5375"/>
                  </a:lnTo>
                  <a:lnTo>
                    <a:pt x="109398" y="6778"/>
                  </a:lnTo>
                  <a:lnTo>
                    <a:pt x="95174" y="7871"/>
                  </a:lnTo>
                  <a:lnTo>
                    <a:pt x="81005" y="8679"/>
                  </a:lnTo>
                  <a:lnTo>
                    <a:pt x="66888" y="9257"/>
                  </a:lnTo>
                  <a:lnTo>
                    <a:pt x="53228" y="9662"/>
                  </a:lnTo>
                  <a:lnTo>
                    <a:pt x="39377" y="9987"/>
                  </a:lnTo>
                  <a:lnTo>
                    <a:pt x="23000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06735" y="842279"/>
              <a:ext cx="273742" cy="314371"/>
            </a:xfrm>
            <a:custGeom>
              <a:avLst/>
              <a:gdLst/>
              <a:ahLst/>
              <a:cxnLst/>
              <a:rect l="0" t="0" r="0" b="0"/>
              <a:pathLst>
                <a:path w="273742" h="31437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0" y="41079"/>
                  </a:lnTo>
                  <a:lnTo>
                    <a:pt x="3686" y="54594"/>
                  </a:lnTo>
                  <a:lnTo>
                    <a:pt x="5354" y="68750"/>
                  </a:lnTo>
                  <a:lnTo>
                    <a:pt x="6768" y="83653"/>
                  </a:lnTo>
                  <a:lnTo>
                    <a:pt x="7866" y="99072"/>
                  </a:lnTo>
                  <a:lnTo>
                    <a:pt x="8677" y="114569"/>
                  </a:lnTo>
                  <a:lnTo>
                    <a:pt x="9261" y="129881"/>
                  </a:lnTo>
                  <a:lnTo>
                    <a:pt x="9839" y="144923"/>
                  </a:lnTo>
                  <a:lnTo>
                    <a:pt x="10767" y="159709"/>
                  </a:lnTo>
                  <a:lnTo>
                    <a:pt x="12208" y="174290"/>
                  </a:lnTo>
                  <a:lnTo>
                    <a:pt x="13990" y="188879"/>
                  </a:lnTo>
                  <a:lnTo>
                    <a:pt x="15726" y="203826"/>
                  </a:lnTo>
                  <a:lnTo>
                    <a:pt x="17183" y="219288"/>
                  </a:lnTo>
                  <a:lnTo>
                    <a:pt x="18144" y="234927"/>
                  </a:lnTo>
                  <a:lnTo>
                    <a:pt x="18329" y="250047"/>
                  </a:lnTo>
                  <a:lnTo>
                    <a:pt x="17668" y="264190"/>
                  </a:lnTo>
                  <a:lnTo>
                    <a:pt x="16137" y="273835"/>
                  </a:lnTo>
                  <a:lnTo>
                    <a:pt x="14222" y="275286"/>
                  </a:lnTo>
                  <a:lnTo>
                    <a:pt x="12787" y="270866"/>
                  </a:lnTo>
                  <a:lnTo>
                    <a:pt x="12059" y="263022"/>
                  </a:lnTo>
                  <a:lnTo>
                    <a:pt x="12172" y="253453"/>
                  </a:lnTo>
                  <a:lnTo>
                    <a:pt x="13109" y="243119"/>
                  </a:lnTo>
                  <a:lnTo>
                    <a:pt x="14745" y="232494"/>
                  </a:lnTo>
                  <a:lnTo>
                    <a:pt x="16927" y="221788"/>
                  </a:lnTo>
                  <a:lnTo>
                    <a:pt x="19522" y="211093"/>
                  </a:lnTo>
                  <a:lnTo>
                    <a:pt x="22740" y="200766"/>
                  </a:lnTo>
                  <a:lnTo>
                    <a:pt x="27114" y="191424"/>
                  </a:lnTo>
                  <a:lnTo>
                    <a:pt x="32836" y="183331"/>
                  </a:lnTo>
                  <a:lnTo>
                    <a:pt x="39800" y="176743"/>
                  </a:lnTo>
                  <a:lnTo>
                    <a:pt x="47768" y="172065"/>
                  </a:lnTo>
                  <a:lnTo>
                    <a:pt x="56490" y="169337"/>
                  </a:lnTo>
                  <a:lnTo>
                    <a:pt x="65431" y="168623"/>
                  </a:lnTo>
                  <a:lnTo>
                    <a:pt x="73813" y="170181"/>
                  </a:lnTo>
                  <a:lnTo>
                    <a:pt x="81253" y="173940"/>
                  </a:lnTo>
                  <a:lnTo>
                    <a:pt x="87567" y="179886"/>
                  </a:lnTo>
                  <a:lnTo>
                    <a:pt x="92591" y="188220"/>
                  </a:lnTo>
                  <a:lnTo>
                    <a:pt x="96378" y="198821"/>
                  </a:lnTo>
                  <a:lnTo>
                    <a:pt x="99126" y="211159"/>
                  </a:lnTo>
                  <a:lnTo>
                    <a:pt x="101070" y="224494"/>
                  </a:lnTo>
                  <a:lnTo>
                    <a:pt x="102431" y="238283"/>
                  </a:lnTo>
                  <a:lnTo>
                    <a:pt x="103724" y="251263"/>
                  </a:lnTo>
                  <a:lnTo>
                    <a:pt x="106385" y="261325"/>
                  </a:lnTo>
                  <a:lnTo>
                    <a:pt x="111411" y="266333"/>
                  </a:lnTo>
                  <a:lnTo>
                    <a:pt x="117498" y="265683"/>
                  </a:lnTo>
                  <a:lnTo>
                    <a:pt x="123387" y="261784"/>
                  </a:lnTo>
                  <a:lnTo>
                    <a:pt x="129493" y="256670"/>
                  </a:lnTo>
                  <a:lnTo>
                    <a:pt x="136291" y="251380"/>
                  </a:lnTo>
                  <a:lnTo>
                    <a:pt x="143920" y="246321"/>
                  </a:lnTo>
                  <a:lnTo>
                    <a:pt x="152306" y="241599"/>
                  </a:lnTo>
                  <a:lnTo>
                    <a:pt x="161306" y="237197"/>
                  </a:lnTo>
                  <a:lnTo>
                    <a:pt x="170933" y="233218"/>
                  </a:lnTo>
                  <a:lnTo>
                    <a:pt x="181368" y="229907"/>
                  </a:lnTo>
                  <a:lnTo>
                    <a:pt x="192634" y="227330"/>
                  </a:lnTo>
                  <a:lnTo>
                    <a:pt x="204298" y="225088"/>
                  </a:lnTo>
                  <a:lnTo>
                    <a:pt x="215594" y="222435"/>
                  </a:lnTo>
                  <a:lnTo>
                    <a:pt x="226116" y="218977"/>
                  </a:lnTo>
                  <a:lnTo>
                    <a:pt x="235806" y="214670"/>
                  </a:lnTo>
                  <a:lnTo>
                    <a:pt x="244775" y="209628"/>
                  </a:lnTo>
                  <a:lnTo>
                    <a:pt x="253166" y="204002"/>
                  </a:lnTo>
                  <a:lnTo>
                    <a:pt x="260630" y="197613"/>
                  </a:lnTo>
                  <a:lnTo>
                    <a:pt x="266368" y="189969"/>
                  </a:lnTo>
                  <a:lnTo>
                    <a:pt x="270070" y="180915"/>
                  </a:lnTo>
                  <a:lnTo>
                    <a:pt x="271573" y="171073"/>
                  </a:lnTo>
                  <a:lnTo>
                    <a:pt x="270613" y="161615"/>
                  </a:lnTo>
                  <a:lnTo>
                    <a:pt x="267293" y="153189"/>
                  </a:lnTo>
                  <a:lnTo>
                    <a:pt x="261826" y="146078"/>
                  </a:lnTo>
                  <a:lnTo>
                    <a:pt x="254352" y="140451"/>
                  </a:lnTo>
                  <a:lnTo>
                    <a:pt x="245155" y="136236"/>
                  </a:lnTo>
                  <a:lnTo>
                    <a:pt x="234915" y="133525"/>
                  </a:lnTo>
                  <a:lnTo>
                    <a:pt x="224592" y="132663"/>
                  </a:lnTo>
                  <a:lnTo>
                    <a:pt x="214731" y="133676"/>
                  </a:lnTo>
                  <a:lnTo>
                    <a:pt x="205485" y="136471"/>
                  </a:lnTo>
                  <a:lnTo>
                    <a:pt x="196816" y="141012"/>
                  </a:lnTo>
                  <a:lnTo>
                    <a:pt x="188618" y="147104"/>
                  </a:lnTo>
                  <a:lnTo>
                    <a:pt x="180941" y="154446"/>
                  </a:lnTo>
                  <a:lnTo>
                    <a:pt x="173997" y="162737"/>
                  </a:lnTo>
                  <a:lnTo>
                    <a:pt x="167839" y="171718"/>
                  </a:lnTo>
                  <a:lnTo>
                    <a:pt x="162380" y="181186"/>
                  </a:lnTo>
                  <a:lnTo>
                    <a:pt x="157477" y="190994"/>
                  </a:lnTo>
                  <a:lnTo>
                    <a:pt x="152997" y="201040"/>
                  </a:lnTo>
                  <a:lnTo>
                    <a:pt x="148988" y="211413"/>
                  </a:lnTo>
                  <a:lnTo>
                    <a:pt x="145668" y="222370"/>
                  </a:lnTo>
                  <a:lnTo>
                    <a:pt x="143110" y="233995"/>
                  </a:lnTo>
                  <a:lnTo>
                    <a:pt x="141560" y="245904"/>
                  </a:lnTo>
                  <a:lnTo>
                    <a:pt x="141501" y="257367"/>
                  </a:lnTo>
                  <a:lnTo>
                    <a:pt x="143064" y="268000"/>
                  </a:lnTo>
                  <a:lnTo>
                    <a:pt x="146233" y="277767"/>
                  </a:lnTo>
                  <a:lnTo>
                    <a:pt x="151027" y="286787"/>
                  </a:lnTo>
                  <a:lnTo>
                    <a:pt x="157288" y="295211"/>
                  </a:lnTo>
                  <a:lnTo>
                    <a:pt x="164745" y="302699"/>
                  </a:lnTo>
                  <a:lnTo>
                    <a:pt x="173112" y="308451"/>
                  </a:lnTo>
                  <a:lnTo>
                    <a:pt x="182143" y="312173"/>
                  </a:lnTo>
                  <a:lnTo>
                    <a:pt x="191645" y="314029"/>
                  </a:lnTo>
                  <a:lnTo>
                    <a:pt x="201476" y="314370"/>
                  </a:lnTo>
                  <a:lnTo>
                    <a:pt x="211528" y="313563"/>
                  </a:lnTo>
                  <a:lnTo>
                    <a:pt x="221661" y="311885"/>
                  </a:lnTo>
                  <a:lnTo>
                    <a:pt x="232889" y="309243"/>
                  </a:lnTo>
                  <a:lnTo>
                    <a:pt x="248437" y="304295"/>
                  </a:lnTo>
                  <a:lnTo>
                    <a:pt x="27374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04940" y="974756"/>
              <a:ext cx="480947" cy="184466"/>
            </a:xfrm>
            <a:custGeom>
              <a:avLst/>
              <a:gdLst/>
              <a:ahLst/>
              <a:cxnLst/>
              <a:rect l="0" t="0" r="0" b="0"/>
              <a:pathLst>
                <a:path w="480947" h="184466">
                  <a:moveTo>
                    <a:pt x="7163" y="46508"/>
                  </a:moveTo>
                  <a:lnTo>
                    <a:pt x="4364" y="58176"/>
                  </a:lnTo>
                  <a:lnTo>
                    <a:pt x="2862" y="68665"/>
                  </a:lnTo>
                  <a:lnTo>
                    <a:pt x="2555" y="78966"/>
                  </a:lnTo>
                  <a:lnTo>
                    <a:pt x="3234" y="89268"/>
                  </a:lnTo>
                  <a:lnTo>
                    <a:pt x="4702" y="99611"/>
                  </a:lnTo>
                  <a:lnTo>
                    <a:pt x="6771" y="110006"/>
                  </a:lnTo>
                  <a:lnTo>
                    <a:pt x="9281" y="120607"/>
                  </a:lnTo>
                  <a:lnTo>
                    <a:pt x="12104" y="131713"/>
                  </a:lnTo>
                  <a:lnTo>
                    <a:pt x="15109" y="143348"/>
                  </a:lnTo>
                  <a:lnTo>
                    <a:pt x="17002" y="152031"/>
                  </a:lnTo>
                  <a:lnTo>
                    <a:pt x="16571" y="153821"/>
                  </a:lnTo>
                  <a:lnTo>
                    <a:pt x="14788" y="150636"/>
                  </a:lnTo>
                  <a:lnTo>
                    <a:pt x="12318" y="144508"/>
                  </a:lnTo>
                  <a:lnTo>
                    <a:pt x="9465" y="136654"/>
                  </a:lnTo>
                  <a:lnTo>
                    <a:pt x="6546" y="127612"/>
                  </a:lnTo>
                  <a:lnTo>
                    <a:pt x="3956" y="117479"/>
                  </a:lnTo>
                  <a:lnTo>
                    <a:pt x="1882" y="106366"/>
                  </a:lnTo>
                  <a:lnTo>
                    <a:pt x="488" y="94613"/>
                  </a:lnTo>
                  <a:lnTo>
                    <a:pt x="0" y="82713"/>
                  </a:lnTo>
                  <a:lnTo>
                    <a:pt x="455" y="70968"/>
                  </a:lnTo>
                  <a:lnTo>
                    <a:pt x="1897" y="59639"/>
                  </a:lnTo>
                  <a:lnTo>
                    <a:pt x="4459" y="49029"/>
                  </a:lnTo>
                  <a:lnTo>
                    <a:pt x="8112" y="39232"/>
                  </a:lnTo>
                  <a:lnTo>
                    <a:pt x="12853" y="30331"/>
                  </a:lnTo>
                  <a:lnTo>
                    <a:pt x="18784" y="22491"/>
                  </a:lnTo>
                  <a:lnTo>
                    <a:pt x="25846" y="15709"/>
                  </a:lnTo>
                  <a:lnTo>
                    <a:pt x="33859" y="10323"/>
                  </a:lnTo>
                  <a:lnTo>
                    <a:pt x="42609" y="7060"/>
                  </a:lnTo>
                  <a:lnTo>
                    <a:pt x="51896" y="6136"/>
                  </a:lnTo>
                  <a:lnTo>
                    <a:pt x="61402" y="7635"/>
                  </a:lnTo>
                  <a:lnTo>
                    <a:pt x="70703" y="11756"/>
                  </a:lnTo>
                  <a:lnTo>
                    <a:pt x="79581" y="18345"/>
                  </a:lnTo>
                  <a:lnTo>
                    <a:pt x="87847" y="26988"/>
                  </a:lnTo>
                  <a:lnTo>
                    <a:pt x="95253" y="37214"/>
                  </a:lnTo>
                  <a:lnTo>
                    <a:pt x="101748" y="48605"/>
                  </a:lnTo>
                  <a:lnTo>
                    <a:pt x="107279" y="60825"/>
                  </a:lnTo>
                  <a:lnTo>
                    <a:pt x="111706" y="73625"/>
                  </a:lnTo>
                  <a:lnTo>
                    <a:pt x="115060" y="86821"/>
                  </a:lnTo>
                  <a:lnTo>
                    <a:pt x="117670" y="100121"/>
                  </a:lnTo>
                  <a:lnTo>
                    <a:pt x="120047" y="113131"/>
                  </a:lnTo>
                  <a:lnTo>
                    <a:pt x="122516" y="125631"/>
                  </a:lnTo>
                  <a:lnTo>
                    <a:pt x="125638" y="136494"/>
                  </a:lnTo>
                  <a:lnTo>
                    <a:pt x="129995" y="142653"/>
                  </a:lnTo>
                  <a:lnTo>
                    <a:pt x="134924" y="142803"/>
                  </a:lnTo>
                  <a:lnTo>
                    <a:pt x="139474" y="139023"/>
                  </a:lnTo>
                  <a:lnTo>
                    <a:pt x="143900" y="133194"/>
                  </a:lnTo>
                  <a:lnTo>
                    <a:pt x="148988" y="126812"/>
                  </a:lnTo>
                  <a:lnTo>
                    <a:pt x="155134" y="120668"/>
                  </a:lnTo>
                  <a:lnTo>
                    <a:pt x="162351" y="115032"/>
                  </a:lnTo>
                  <a:lnTo>
                    <a:pt x="170476" y="109920"/>
                  </a:lnTo>
                  <a:lnTo>
                    <a:pt x="179308" y="105254"/>
                  </a:lnTo>
                  <a:lnTo>
                    <a:pt x="188828" y="101098"/>
                  </a:lnTo>
                  <a:lnTo>
                    <a:pt x="199193" y="97669"/>
                  </a:lnTo>
                  <a:lnTo>
                    <a:pt x="210418" y="95013"/>
                  </a:lnTo>
                  <a:lnTo>
                    <a:pt x="222225" y="92718"/>
                  </a:lnTo>
                  <a:lnTo>
                    <a:pt x="234150" y="90029"/>
                  </a:lnTo>
                  <a:lnTo>
                    <a:pt x="245907" y="86548"/>
                  </a:lnTo>
                  <a:lnTo>
                    <a:pt x="257242" y="82224"/>
                  </a:lnTo>
                  <a:lnTo>
                    <a:pt x="267854" y="77172"/>
                  </a:lnTo>
                  <a:lnTo>
                    <a:pt x="277642" y="71543"/>
                  </a:lnTo>
                  <a:lnTo>
                    <a:pt x="286198" y="65323"/>
                  </a:lnTo>
                  <a:lnTo>
                    <a:pt x="292742" y="58324"/>
                  </a:lnTo>
                  <a:lnTo>
                    <a:pt x="297025" y="50512"/>
                  </a:lnTo>
                  <a:lnTo>
                    <a:pt x="299107" y="42149"/>
                  </a:lnTo>
                  <a:lnTo>
                    <a:pt x="299074" y="33690"/>
                  </a:lnTo>
                  <a:lnTo>
                    <a:pt x="297192" y="25417"/>
                  </a:lnTo>
                  <a:lnTo>
                    <a:pt x="293508" y="17745"/>
                  </a:lnTo>
                  <a:lnTo>
                    <a:pt x="287771" y="11278"/>
                  </a:lnTo>
                  <a:lnTo>
                    <a:pt x="280030" y="6234"/>
                  </a:lnTo>
                  <a:lnTo>
                    <a:pt x="270750" y="2662"/>
                  </a:lnTo>
                  <a:lnTo>
                    <a:pt x="260613" y="623"/>
                  </a:lnTo>
                  <a:lnTo>
                    <a:pt x="250093" y="0"/>
                  </a:lnTo>
                  <a:lnTo>
                    <a:pt x="239439" y="868"/>
                  </a:lnTo>
                  <a:lnTo>
                    <a:pt x="228760" y="3569"/>
                  </a:lnTo>
                  <a:lnTo>
                    <a:pt x="218102" y="8121"/>
                  </a:lnTo>
                  <a:lnTo>
                    <a:pt x="207642" y="14108"/>
                  </a:lnTo>
                  <a:lnTo>
                    <a:pt x="197682" y="20881"/>
                  </a:lnTo>
                  <a:lnTo>
                    <a:pt x="188360" y="27998"/>
                  </a:lnTo>
                  <a:lnTo>
                    <a:pt x="179963" y="35554"/>
                  </a:lnTo>
                  <a:lnTo>
                    <a:pt x="173000" y="44064"/>
                  </a:lnTo>
                  <a:lnTo>
                    <a:pt x="167621" y="53752"/>
                  </a:lnTo>
                  <a:lnTo>
                    <a:pt x="163822" y="64547"/>
                  </a:lnTo>
                  <a:lnTo>
                    <a:pt x="161630" y="76251"/>
                  </a:lnTo>
                  <a:lnTo>
                    <a:pt x="160899" y="88638"/>
                  </a:lnTo>
                  <a:lnTo>
                    <a:pt x="161525" y="101193"/>
                  </a:lnTo>
                  <a:lnTo>
                    <a:pt x="163531" y="113155"/>
                  </a:lnTo>
                  <a:lnTo>
                    <a:pt x="166804" y="124157"/>
                  </a:lnTo>
                  <a:lnTo>
                    <a:pt x="171117" y="134186"/>
                  </a:lnTo>
                  <a:lnTo>
                    <a:pt x="176229" y="143390"/>
                  </a:lnTo>
                  <a:lnTo>
                    <a:pt x="181929" y="151949"/>
                  </a:lnTo>
                  <a:lnTo>
                    <a:pt x="188214" y="159869"/>
                  </a:lnTo>
                  <a:lnTo>
                    <a:pt x="195264" y="166977"/>
                  </a:lnTo>
                  <a:lnTo>
                    <a:pt x="203118" y="173236"/>
                  </a:lnTo>
                  <a:lnTo>
                    <a:pt x="211682" y="178424"/>
                  </a:lnTo>
                  <a:lnTo>
                    <a:pt x="220808" y="182079"/>
                  </a:lnTo>
                  <a:lnTo>
                    <a:pt x="230356" y="184085"/>
                  </a:lnTo>
                  <a:lnTo>
                    <a:pt x="240208" y="184465"/>
                  </a:lnTo>
                  <a:lnTo>
                    <a:pt x="250275" y="183207"/>
                  </a:lnTo>
                  <a:lnTo>
                    <a:pt x="260489" y="180473"/>
                  </a:lnTo>
                  <a:lnTo>
                    <a:pt x="270807" y="176538"/>
                  </a:lnTo>
                  <a:lnTo>
                    <a:pt x="281193" y="171688"/>
                  </a:lnTo>
                  <a:lnTo>
                    <a:pt x="291626" y="166176"/>
                  </a:lnTo>
                  <a:lnTo>
                    <a:pt x="302091" y="160359"/>
                  </a:lnTo>
                  <a:lnTo>
                    <a:pt x="312575" y="154688"/>
                  </a:lnTo>
                  <a:lnTo>
                    <a:pt x="323076" y="149396"/>
                  </a:lnTo>
                  <a:lnTo>
                    <a:pt x="333585" y="144521"/>
                  </a:lnTo>
                  <a:lnTo>
                    <a:pt x="344101" y="140013"/>
                  </a:lnTo>
                  <a:lnTo>
                    <a:pt x="354612" y="135785"/>
                  </a:lnTo>
                  <a:lnTo>
                    <a:pt x="364789" y="131434"/>
                  </a:lnTo>
                  <a:lnTo>
                    <a:pt x="374017" y="126288"/>
                  </a:lnTo>
                  <a:lnTo>
                    <a:pt x="382029" y="120035"/>
                  </a:lnTo>
                  <a:lnTo>
                    <a:pt x="388558" y="112544"/>
                  </a:lnTo>
                  <a:lnTo>
                    <a:pt x="393195" y="103687"/>
                  </a:lnTo>
                  <a:lnTo>
                    <a:pt x="395895" y="93554"/>
                  </a:lnTo>
                  <a:lnTo>
                    <a:pt x="396590" y="82853"/>
                  </a:lnTo>
                  <a:lnTo>
                    <a:pt x="395020" y="72750"/>
                  </a:lnTo>
                  <a:lnTo>
                    <a:pt x="391261" y="63864"/>
                  </a:lnTo>
                  <a:lnTo>
                    <a:pt x="385655" y="56598"/>
                  </a:lnTo>
                  <a:lnTo>
                    <a:pt x="378613" y="51392"/>
                  </a:lnTo>
                  <a:lnTo>
                    <a:pt x="370511" y="48271"/>
                  </a:lnTo>
                  <a:lnTo>
                    <a:pt x="361651" y="47107"/>
                  </a:lnTo>
                  <a:lnTo>
                    <a:pt x="352258" y="47822"/>
                  </a:lnTo>
                  <a:lnTo>
                    <a:pt x="342509" y="50189"/>
                  </a:lnTo>
                  <a:lnTo>
                    <a:pt x="332845" y="54045"/>
                  </a:lnTo>
                  <a:lnTo>
                    <a:pt x="323962" y="59372"/>
                  </a:lnTo>
                  <a:lnTo>
                    <a:pt x="316180" y="66032"/>
                  </a:lnTo>
                  <a:lnTo>
                    <a:pt x="309632" y="73942"/>
                  </a:lnTo>
                  <a:lnTo>
                    <a:pt x="304450" y="83154"/>
                  </a:lnTo>
                  <a:lnTo>
                    <a:pt x="300561" y="93570"/>
                  </a:lnTo>
                  <a:lnTo>
                    <a:pt x="297914" y="104818"/>
                  </a:lnTo>
                  <a:lnTo>
                    <a:pt x="296571" y="116360"/>
                  </a:lnTo>
                  <a:lnTo>
                    <a:pt x="296455" y="127848"/>
                  </a:lnTo>
                  <a:lnTo>
                    <a:pt x="297849" y="138662"/>
                  </a:lnTo>
                  <a:lnTo>
                    <a:pt x="301444" y="147859"/>
                  </a:lnTo>
                  <a:lnTo>
                    <a:pt x="307412" y="155066"/>
                  </a:lnTo>
                  <a:lnTo>
                    <a:pt x="315168" y="160090"/>
                  </a:lnTo>
                  <a:lnTo>
                    <a:pt x="323665" y="162654"/>
                  </a:lnTo>
                  <a:lnTo>
                    <a:pt x="332228" y="162855"/>
                  </a:lnTo>
                  <a:lnTo>
                    <a:pt x="340567" y="160909"/>
                  </a:lnTo>
                  <a:lnTo>
                    <a:pt x="348611" y="156953"/>
                  </a:lnTo>
                  <a:lnTo>
                    <a:pt x="356383" y="151261"/>
                  </a:lnTo>
                  <a:lnTo>
                    <a:pt x="363769" y="144190"/>
                  </a:lnTo>
                  <a:lnTo>
                    <a:pt x="370518" y="136082"/>
                  </a:lnTo>
                  <a:lnTo>
                    <a:pt x="376553" y="127297"/>
                  </a:lnTo>
                  <a:lnTo>
                    <a:pt x="382243" y="120590"/>
                  </a:lnTo>
                  <a:lnTo>
                    <a:pt x="387686" y="119083"/>
                  </a:lnTo>
                  <a:lnTo>
                    <a:pt x="392554" y="121499"/>
                  </a:lnTo>
                  <a:lnTo>
                    <a:pt x="397294" y="126152"/>
                  </a:lnTo>
                  <a:lnTo>
                    <a:pt x="402303" y="132144"/>
                  </a:lnTo>
                  <a:lnTo>
                    <a:pt x="407722" y="139207"/>
                  </a:lnTo>
                  <a:lnTo>
                    <a:pt x="413548" y="147156"/>
                  </a:lnTo>
                  <a:lnTo>
                    <a:pt x="419874" y="155155"/>
                  </a:lnTo>
                  <a:lnTo>
                    <a:pt x="426933" y="161798"/>
                  </a:lnTo>
                  <a:lnTo>
                    <a:pt x="434774" y="166419"/>
                  </a:lnTo>
                  <a:lnTo>
                    <a:pt x="443045" y="169005"/>
                  </a:lnTo>
                  <a:lnTo>
                    <a:pt x="451993" y="169987"/>
                  </a:lnTo>
                  <a:lnTo>
                    <a:pt x="463527" y="168325"/>
                  </a:lnTo>
                  <a:lnTo>
                    <a:pt x="480946" y="162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74040" y="968621"/>
              <a:ext cx="106603" cy="172333"/>
            </a:xfrm>
            <a:custGeom>
              <a:avLst/>
              <a:gdLst/>
              <a:ahLst/>
              <a:cxnLst/>
              <a:rect l="0" t="0" r="0" b="0"/>
              <a:pathLst>
                <a:path w="106603" h="172333">
                  <a:moveTo>
                    <a:pt x="22375" y="105285"/>
                  </a:moveTo>
                  <a:lnTo>
                    <a:pt x="22442" y="116953"/>
                  </a:lnTo>
                  <a:lnTo>
                    <a:pt x="23082" y="127442"/>
                  </a:lnTo>
                  <a:lnTo>
                    <a:pt x="24383" y="137739"/>
                  </a:lnTo>
                  <a:lnTo>
                    <a:pt x="26415" y="147868"/>
                  </a:lnTo>
                  <a:lnTo>
                    <a:pt x="29380" y="157563"/>
                  </a:lnTo>
                  <a:lnTo>
                    <a:pt x="33274" y="166621"/>
                  </a:lnTo>
                  <a:lnTo>
                    <a:pt x="37050" y="172332"/>
                  </a:lnTo>
                  <a:lnTo>
                    <a:pt x="38853" y="172008"/>
                  </a:lnTo>
                  <a:lnTo>
                    <a:pt x="38094" y="167711"/>
                  </a:lnTo>
                  <a:lnTo>
                    <a:pt x="35272" y="160939"/>
                  </a:lnTo>
                  <a:lnTo>
                    <a:pt x="31024" y="152288"/>
                  </a:lnTo>
                  <a:lnTo>
                    <a:pt x="25833" y="142149"/>
                  </a:lnTo>
                  <a:lnTo>
                    <a:pt x="20189" y="130870"/>
                  </a:lnTo>
                  <a:lnTo>
                    <a:pt x="14614" y="118753"/>
                  </a:lnTo>
                  <a:lnTo>
                    <a:pt x="9383" y="106040"/>
                  </a:lnTo>
                  <a:lnTo>
                    <a:pt x="4884" y="93075"/>
                  </a:lnTo>
                  <a:lnTo>
                    <a:pt x="1690" y="80296"/>
                  </a:lnTo>
                  <a:lnTo>
                    <a:pt x="0" y="67932"/>
                  </a:lnTo>
                  <a:lnTo>
                    <a:pt x="171" y="56342"/>
                  </a:lnTo>
                  <a:lnTo>
                    <a:pt x="2863" y="46082"/>
                  </a:lnTo>
                  <a:lnTo>
                    <a:pt x="8192" y="37331"/>
                  </a:lnTo>
                  <a:lnTo>
                    <a:pt x="15666" y="29946"/>
                  </a:lnTo>
                  <a:lnTo>
                    <a:pt x="24502" y="23661"/>
                  </a:lnTo>
                  <a:lnTo>
                    <a:pt x="34106" y="18211"/>
                  </a:lnTo>
                  <a:lnTo>
                    <a:pt x="44248" y="13516"/>
                  </a:lnTo>
                  <a:lnTo>
                    <a:pt x="56286" y="9224"/>
                  </a:lnTo>
                  <a:lnTo>
                    <a:pt x="74620" y="4953"/>
                  </a:lnTo>
                  <a:lnTo>
                    <a:pt x="1066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97451" y="999503"/>
              <a:ext cx="109534" cy="134751"/>
            </a:xfrm>
            <a:custGeom>
              <a:avLst/>
              <a:gdLst/>
              <a:ahLst/>
              <a:cxnLst/>
              <a:rect l="0" t="0" r="0" b="0"/>
              <a:pathLst>
                <a:path w="109534" h="134751">
                  <a:moveTo>
                    <a:pt x="25306" y="32289"/>
                  </a:moveTo>
                  <a:lnTo>
                    <a:pt x="34173" y="38023"/>
                  </a:lnTo>
                  <a:lnTo>
                    <a:pt x="43160" y="42307"/>
                  </a:lnTo>
                  <a:lnTo>
                    <a:pt x="53147" y="45504"/>
                  </a:lnTo>
                  <a:lnTo>
                    <a:pt x="63782" y="47519"/>
                  </a:lnTo>
                  <a:lnTo>
                    <a:pt x="74296" y="47920"/>
                  </a:lnTo>
                  <a:lnTo>
                    <a:pt x="84234" y="46604"/>
                  </a:lnTo>
                  <a:lnTo>
                    <a:pt x="93002" y="43609"/>
                  </a:lnTo>
                  <a:lnTo>
                    <a:pt x="99745" y="38935"/>
                  </a:lnTo>
                  <a:lnTo>
                    <a:pt x="104186" y="32766"/>
                  </a:lnTo>
                  <a:lnTo>
                    <a:pt x="106216" y="25711"/>
                  </a:lnTo>
                  <a:lnTo>
                    <a:pt x="105622" y="18679"/>
                  </a:lnTo>
                  <a:lnTo>
                    <a:pt x="102560" y="12189"/>
                  </a:lnTo>
                  <a:lnTo>
                    <a:pt x="97438" y="6700"/>
                  </a:lnTo>
                  <a:lnTo>
                    <a:pt x="90730" y="2770"/>
                  </a:lnTo>
                  <a:lnTo>
                    <a:pt x="82856" y="544"/>
                  </a:lnTo>
                  <a:lnTo>
                    <a:pt x="74149" y="0"/>
                  </a:lnTo>
                  <a:lnTo>
                    <a:pt x="64862" y="1138"/>
                  </a:lnTo>
                  <a:lnTo>
                    <a:pt x="55179" y="3793"/>
                  </a:lnTo>
                  <a:lnTo>
                    <a:pt x="45389" y="7844"/>
                  </a:lnTo>
                  <a:lnTo>
                    <a:pt x="35889" y="13302"/>
                  </a:lnTo>
                  <a:lnTo>
                    <a:pt x="26878" y="20050"/>
                  </a:lnTo>
                  <a:lnTo>
                    <a:pt x="18692" y="28020"/>
                  </a:lnTo>
                  <a:lnTo>
                    <a:pt x="11871" y="37271"/>
                  </a:lnTo>
                  <a:lnTo>
                    <a:pt x="6586" y="47713"/>
                  </a:lnTo>
                  <a:lnTo>
                    <a:pt x="2851" y="58979"/>
                  </a:lnTo>
                  <a:lnTo>
                    <a:pt x="702" y="70533"/>
                  </a:lnTo>
                  <a:lnTo>
                    <a:pt x="0" y="82038"/>
                  </a:lnTo>
                  <a:lnTo>
                    <a:pt x="646" y="93202"/>
                  </a:lnTo>
                  <a:lnTo>
                    <a:pt x="2665" y="103700"/>
                  </a:lnTo>
                  <a:lnTo>
                    <a:pt x="5955" y="113411"/>
                  </a:lnTo>
                  <a:lnTo>
                    <a:pt x="10620" y="121915"/>
                  </a:lnTo>
                  <a:lnTo>
                    <a:pt x="17032" y="128424"/>
                  </a:lnTo>
                  <a:lnTo>
                    <a:pt x="25232" y="132685"/>
                  </a:lnTo>
                  <a:lnTo>
                    <a:pt x="34823" y="134750"/>
                  </a:lnTo>
                  <a:lnTo>
                    <a:pt x="45170" y="134707"/>
                  </a:lnTo>
                  <a:lnTo>
                    <a:pt x="55822" y="132837"/>
                  </a:lnTo>
                  <a:lnTo>
                    <a:pt x="66292" y="129822"/>
                  </a:lnTo>
                  <a:lnTo>
                    <a:pt x="77105" y="126351"/>
                  </a:lnTo>
                  <a:lnTo>
                    <a:pt x="90325" y="122127"/>
                  </a:lnTo>
                  <a:lnTo>
                    <a:pt x="109533" y="116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59626" y="988663"/>
              <a:ext cx="120424" cy="156872"/>
            </a:xfrm>
            <a:custGeom>
              <a:avLst/>
              <a:gdLst/>
              <a:ahLst/>
              <a:cxnLst/>
              <a:rect l="0" t="0" r="0" b="0"/>
              <a:pathLst>
                <a:path w="120424" h="156872">
                  <a:moveTo>
                    <a:pt x="94757" y="11544"/>
                  </a:moveTo>
                  <a:lnTo>
                    <a:pt x="88755" y="5877"/>
                  </a:lnTo>
                  <a:lnTo>
                    <a:pt x="81911" y="2233"/>
                  </a:lnTo>
                  <a:lnTo>
                    <a:pt x="73528" y="329"/>
                  </a:lnTo>
                  <a:lnTo>
                    <a:pt x="64074" y="0"/>
                  </a:lnTo>
                  <a:lnTo>
                    <a:pt x="54409" y="1268"/>
                  </a:lnTo>
                  <a:lnTo>
                    <a:pt x="45054" y="3997"/>
                  </a:lnTo>
                  <a:lnTo>
                    <a:pt x="36180" y="8090"/>
                  </a:lnTo>
                  <a:lnTo>
                    <a:pt x="27777" y="13574"/>
                  </a:lnTo>
                  <a:lnTo>
                    <a:pt x="19774" y="20332"/>
                  </a:lnTo>
                  <a:lnTo>
                    <a:pt x="12572" y="28138"/>
                  </a:lnTo>
                  <a:lnTo>
                    <a:pt x="7012" y="36747"/>
                  </a:lnTo>
                  <a:lnTo>
                    <a:pt x="3428" y="45935"/>
                  </a:lnTo>
                  <a:lnTo>
                    <a:pt x="2006" y="55204"/>
                  </a:lnTo>
                  <a:lnTo>
                    <a:pt x="3020" y="63814"/>
                  </a:lnTo>
                  <a:lnTo>
                    <a:pt x="6372" y="71407"/>
                  </a:lnTo>
                  <a:lnTo>
                    <a:pt x="11690" y="77655"/>
                  </a:lnTo>
                  <a:lnTo>
                    <a:pt x="18531" y="82104"/>
                  </a:lnTo>
                  <a:lnTo>
                    <a:pt x="26500" y="84690"/>
                  </a:lnTo>
                  <a:lnTo>
                    <a:pt x="35439" y="85818"/>
                  </a:lnTo>
                  <a:lnTo>
                    <a:pt x="45416" y="86136"/>
                  </a:lnTo>
                  <a:lnTo>
                    <a:pt x="56380" y="86109"/>
                  </a:lnTo>
                  <a:lnTo>
                    <a:pt x="68013" y="86300"/>
                  </a:lnTo>
                  <a:lnTo>
                    <a:pt x="79820" y="87427"/>
                  </a:lnTo>
                  <a:lnTo>
                    <a:pt x="91487" y="89797"/>
                  </a:lnTo>
                  <a:lnTo>
                    <a:pt x="102252" y="93681"/>
                  </a:lnTo>
                  <a:lnTo>
                    <a:pt x="110884" y="99487"/>
                  </a:lnTo>
                  <a:lnTo>
                    <a:pt x="116894" y="107237"/>
                  </a:lnTo>
                  <a:lnTo>
                    <a:pt x="120131" y="116337"/>
                  </a:lnTo>
                  <a:lnTo>
                    <a:pt x="120423" y="125814"/>
                  </a:lnTo>
                  <a:lnTo>
                    <a:pt x="117990" y="135054"/>
                  </a:lnTo>
                  <a:lnTo>
                    <a:pt x="113310" y="143354"/>
                  </a:lnTo>
                  <a:lnTo>
                    <a:pt x="106906" y="149784"/>
                  </a:lnTo>
                  <a:lnTo>
                    <a:pt x="99233" y="154025"/>
                  </a:lnTo>
                  <a:lnTo>
                    <a:pt x="90495" y="156260"/>
                  </a:lnTo>
                  <a:lnTo>
                    <a:pt x="80653" y="156871"/>
                  </a:lnTo>
                  <a:lnTo>
                    <a:pt x="69785" y="156256"/>
                  </a:lnTo>
                  <a:lnTo>
                    <a:pt x="58283" y="154909"/>
                  </a:lnTo>
                  <a:lnTo>
                    <a:pt x="45454" y="153271"/>
                  </a:lnTo>
                  <a:lnTo>
                    <a:pt x="27939" y="151206"/>
                  </a:lnTo>
                  <a:lnTo>
                    <a:pt x="0" y="148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51853" y="747523"/>
              <a:ext cx="39401" cy="379027"/>
            </a:xfrm>
            <a:custGeom>
              <a:avLst/>
              <a:gdLst/>
              <a:ahLst/>
              <a:cxnLst/>
              <a:rect l="0" t="0" r="0" b="0"/>
              <a:pathLst>
                <a:path w="39401" h="379027">
                  <a:moveTo>
                    <a:pt x="7816" y="0"/>
                  </a:moveTo>
                  <a:lnTo>
                    <a:pt x="4947" y="11802"/>
                  </a:lnTo>
                  <a:lnTo>
                    <a:pt x="2807" y="23571"/>
                  </a:lnTo>
                  <a:lnTo>
                    <a:pt x="1207" y="36471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6" y="83265"/>
                  </a:lnTo>
                  <a:lnTo>
                    <a:pt x="2067" y="101366"/>
                  </a:lnTo>
                  <a:lnTo>
                    <a:pt x="4080" y="120335"/>
                  </a:lnTo>
                  <a:lnTo>
                    <a:pt x="6537" y="139937"/>
                  </a:lnTo>
                  <a:lnTo>
                    <a:pt x="9152" y="159825"/>
                  </a:lnTo>
                  <a:lnTo>
                    <a:pt x="11520" y="179556"/>
                  </a:lnTo>
                  <a:lnTo>
                    <a:pt x="13445" y="198901"/>
                  </a:lnTo>
                  <a:lnTo>
                    <a:pt x="15077" y="217823"/>
                  </a:lnTo>
                  <a:lnTo>
                    <a:pt x="16786" y="236375"/>
                  </a:lnTo>
                  <a:lnTo>
                    <a:pt x="18791" y="254632"/>
                  </a:lnTo>
                  <a:lnTo>
                    <a:pt x="21139" y="272505"/>
                  </a:lnTo>
                  <a:lnTo>
                    <a:pt x="23794" y="289746"/>
                  </a:lnTo>
                  <a:lnTo>
                    <a:pt x="26690" y="306261"/>
                  </a:lnTo>
                  <a:lnTo>
                    <a:pt x="29613" y="321704"/>
                  </a:lnTo>
                  <a:lnTo>
                    <a:pt x="32498" y="337027"/>
                  </a:lnTo>
                  <a:lnTo>
                    <a:pt x="35598" y="354695"/>
                  </a:lnTo>
                  <a:lnTo>
                    <a:pt x="3940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96456" y="842279"/>
              <a:ext cx="442198" cy="94758"/>
            </a:xfrm>
            <a:custGeom>
              <a:avLst/>
              <a:gdLst/>
              <a:ahLst/>
              <a:cxnLst/>
              <a:rect l="0" t="0" r="0" b="0"/>
              <a:pathLst>
                <a:path w="442198" h="94758">
                  <a:moveTo>
                    <a:pt x="442197" y="94757"/>
                  </a:moveTo>
                  <a:lnTo>
                    <a:pt x="430460" y="91756"/>
                  </a:lnTo>
                  <a:lnTo>
                    <a:pt x="419332" y="88334"/>
                  </a:lnTo>
                  <a:lnTo>
                    <a:pt x="407728" y="84142"/>
                  </a:lnTo>
                  <a:lnTo>
                    <a:pt x="395395" y="79415"/>
                  </a:lnTo>
                  <a:lnTo>
                    <a:pt x="382087" y="74582"/>
                  </a:lnTo>
                  <a:lnTo>
                    <a:pt x="367787" y="69904"/>
                  </a:lnTo>
                  <a:lnTo>
                    <a:pt x="352955" y="65468"/>
                  </a:lnTo>
                  <a:lnTo>
                    <a:pt x="338390" y="61266"/>
                  </a:lnTo>
                  <a:lnTo>
                    <a:pt x="324525" y="57258"/>
                  </a:lnTo>
                  <a:lnTo>
                    <a:pt x="311439" y="53398"/>
                  </a:lnTo>
                  <a:lnTo>
                    <a:pt x="299037" y="49646"/>
                  </a:lnTo>
                  <a:lnTo>
                    <a:pt x="287173" y="45970"/>
                  </a:lnTo>
                  <a:lnTo>
                    <a:pt x="275541" y="42347"/>
                  </a:lnTo>
                  <a:lnTo>
                    <a:pt x="263724" y="38761"/>
                  </a:lnTo>
                  <a:lnTo>
                    <a:pt x="251512" y="35200"/>
                  </a:lnTo>
                  <a:lnTo>
                    <a:pt x="239034" y="31656"/>
                  </a:lnTo>
                  <a:lnTo>
                    <a:pt x="226658" y="28123"/>
                  </a:lnTo>
                  <a:lnTo>
                    <a:pt x="214574" y="24598"/>
                  </a:lnTo>
                  <a:lnTo>
                    <a:pt x="202170" y="21078"/>
                  </a:lnTo>
                  <a:lnTo>
                    <a:pt x="188181" y="17562"/>
                  </a:lnTo>
                  <a:lnTo>
                    <a:pt x="172035" y="14052"/>
                  </a:lnTo>
                  <a:lnTo>
                    <a:pt x="154290" y="10712"/>
                  </a:lnTo>
                  <a:lnTo>
                    <a:pt x="136223" y="7849"/>
                  </a:lnTo>
                  <a:lnTo>
                    <a:pt x="118623" y="5591"/>
                  </a:lnTo>
                  <a:lnTo>
                    <a:pt x="101587" y="3907"/>
                  </a:lnTo>
                  <a:lnTo>
                    <a:pt x="84789" y="2693"/>
                  </a:lnTo>
                  <a:lnTo>
                    <a:pt x="68000" y="1839"/>
                  </a:lnTo>
                  <a:lnTo>
                    <a:pt x="51870" y="1247"/>
                  </a:lnTo>
                  <a:lnTo>
                    <a:pt x="36284" y="776"/>
                  </a:lnTo>
                  <a:lnTo>
                    <a:pt x="19869" y="3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213691" y="1600331"/>
            <a:ext cx="3594690" cy="715477"/>
            <a:chOff x="5213691" y="1600331"/>
            <a:chExt cx="3594690" cy="715477"/>
          </a:xfrm>
        </p:grpSpPr>
        <p:sp>
          <p:nvSpPr>
            <p:cNvPr id="56" name="Freeform 55"/>
            <p:cNvSpPr/>
            <p:nvPr/>
          </p:nvSpPr>
          <p:spPr>
            <a:xfrm>
              <a:off x="5213691" y="1600331"/>
              <a:ext cx="134787" cy="442198"/>
            </a:xfrm>
            <a:custGeom>
              <a:avLst/>
              <a:gdLst/>
              <a:ahLst/>
              <a:cxnLst/>
              <a:rect l="0" t="0" r="0" b="0"/>
              <a:pathLst>
                <a:path w="134787" h="442198">
                  <a:moveTo>
                    <a:pt x="8443" y="0"/>
                  </a:moveTo>
                  <a:lnTo>
                    <a:pt x="5643" y="8869"/>
                  </a:lnTo>
                  <a:lnTo>
                    <a:pt x="4142" y="17855"/>
                  </a:lnTo>
                  <a:lnTo>
                    <a:pt x="3831" y="27855"/>
                  </a:lnTo>
                  <a:lnTo>
                    <a:pt x="4337" y="39009"/>
                  </a:lnTo>
                  <a:lnTo>
                    <a:pt x="5157" y="51468"/>
                  </a:lnTo>
                  <a:lnTo>
                    <a:pt x="5972" y="65180"/>
                  </a:lnTo>
                  <a:lnTo>
                    <a:pt x="6656" y="79943"/>
                  </a:lnTo>
                  <a:lnTo>
                    <a:pt x="7182" y="95521"/>
                  </a:lnTo>
                  <a:lnTo>
                    <a:pt x="7568" y="111699"/>
                  </a:lnTo>
                  <a:lnTo>
                    <a:pt x="7843" y="128305"/>
                  </a:lnTo>
                  <a:lnTo>
                    <a:pt x="8035" y="145212"/>
                  </a:lnTo>
                  <a:lnTo>
                    <a:pt x="8167" y="162325"/>
                  </a:lnTo>
                  <a:lnTo>
                    <a:pt x="8257" y="179580"/>
                  </a:lnTo>
                  <a:lnTo>
                    <a:pt x="8318" y="196931"/>
                  </a:lnTo>
                  <a:lnTo>
                    <a:pt x="8364" y="214346"/>
                  </a:lnTo>
                  <a:lnTo>
                    <a:pt x="8565" y="231805"/>
                  </a:lnTo>
                  <a:lnTo>
                    <a:pt x="9231" y="249293"/>
                  </a:lnTo>
                  <a:lnTo>
                    <a:pt x="10493" y="266797"/>
                  </a:lnTo>
                  <a:lnTo>
                    <a:pt x="12154" y="284145"/>
                  </a:lnTo>
                  <a:lnTo>
                    <a:pt x="13808" y="301026"/>
                  </a:lnTo>
                  <a:lnTo>
                    <a:pt x="15215" y="317309"/>
                  </a:lnTo>
                  <a:lnTo>
                    <a:pt x="16310" y="333023"/>
                  </a:lnTo>
                  <a:lnTo>
                    <a:pt x="17119" y="348269"/>
                  </a:lnTo>
                  <a:lnTo>
                    <a:pt x="17698" y="363157"/>
                  </a:lnTo>
                  <a:lnTo>
                    <a:pt x="18104" y="377784"/>
                  </a:lnTo>
                  <a:lnTo>
                    <a:pt x="18384" y="392225"/>
                  </a:lnTo>
                  <a:lnTo>
                    <a:pt x="18566" y="406511"/>
                  </a:lnTo>
                  <a:lnTo>
                    <a:pt x="18331" y="419694"/>
                  </a:lnTo>
                  <a:lnTo>
                    <a:pt x="16426" y="429812"/>
                  </a:lnTo>
                  <a:lnTo>
                    <a:pt x="12389" y="434378"/>
                  </a:lnTo>
                  <a:lnTo>
                    <a:pt x="8005" y="432374"/>
                  </a:lnTo>
                  <a:lnTo>
                    <a:pt x="4630" y="426001"/>
                  </a:lnTo>
                  <a:lnTo>
                    <a:pt x="2329" y="416557"/>
                  </a:lnTo>
                  <a:lnTo>
                    <a:pt x="819" y="404809"/>
                  </a:lnTo>
                  <a:lnTo>
                    <a:pt x="1" y="391675"/>
                  </a:lnTo>
                  <a:lnTo>
                    <a:pt x="0" y="378241"/>
                  </a:lnTo>
                  <a:lnTo>
                    <a:pt x="827" y="365126"/>
                  </a:lnTo>
                  <a:lnTo>
                    <a:pt x="2371" y="352370"/>
                  </a:lnTo>
                  <a:lnTo>
                    <a:pt x="4482" y="339655"/>
                  </a:lnTo>
                  <a:lnTo>
                    <a:pt x="7020" y="326774"/>
                  </a:lnTo>
                  <a:lnTo>
                    <a:pt x="10030" y="313986"/>
                  </a:lnTo>
                  <a:lnTo>
                    <a:pt x="13728" y="301917"/>
                  </a:lnTo>
                  <a:lnTo>
                    <a:pt x="18189" y="290878"/>
                  </a:lnTo>
                  <a:lnTo>
                    <a:pt x="23659" y="281176"/>
                  </a:lnTo>
                  <a:lnTo>
                    <a:pt x="30621" y="273262"/>
                  </a:lnTo>
                  <a:lnTo>
                    <a:pt x="39188" y="267213"/>
                  </a:lnTo>
                  <a:lnTo>
                    <a:pt x="48857" y="263117"/>
                  </a:lnTo>
                  <a:lnTo>
                    <a:pt x="58725" y="261252"/>
                  </a:lnTo>
                  <a:lnTo>
                    <a:pt x="68242" y="261555"/>
                  </a:lnTo>
                  <a:lnTo>
                    <a:pt x="77069" y="263857"/>
                  </a:lnTo>
                  <a:lnTo>
                    <a:pt x="84917" y="268060"/>
                  </a:lnTo>
                  <a:lnTo>
                    <a:pt x="91742" y="273930"/>
                  </a:lnTo>
                  <a:lnTo>
                    <a:pt x="97510" y="281462"/>
                  </a:lnTo>
                  <a:lnTo>
                    <a:pt x="102102" y="290944"/>
                  </a:lnTo>
                  <a:lnTo>
                    <a:pt x="105570" y="302351"/>
                  </a:lnTo>
                  <a:lnTo>
                    <a:pt x="108259" y="315078"/>
                  </a:lnTo>
                  <a:lnTo>
                    <a:pt x="110689" y="328150"/>
                  </a:lnTo>
                  <a:lnTo>
                    <a:pt x="113176" y="340981"/>
                  </a:lnTo>
                  <a:lnTo>
                    <a:pt x="115680" y="353526"/>
                  </a:lnTo>
                  <a:lnTo>
                    <a:pt x="117907" y="366088"/>
                  </a:lnTo>
                  <a:lnTo>
                    <a:pt x="119707" y="378859"/>
                  </a:lnTo>
                  <a:lnTo>
                    <a:pt x="121269" y="391476"/>
                  </a:lnTo>
                  <a:lnTo>
                    <a:pt x="123307" y="404447"/>
                  </a:lnTo>
                  <a:lnTo>
                    <a:pt x="127113" y="420032"/>
                  </a:lnTo>
                  <a:lnTo>
                    <a:pt x="13478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72247" y="1884601"/>
              <a:ext cx="98060" cy="155068"/>
            </a:xfrm>
            <a:custGeom>
              <a:avLst/>
              <a:gdLst/>
              <a:ahLst/>
              <a:cxnLst/>
              <a:rect l="0" t="0" r="0" b="0"/>
              <a:pathLst>
                <a:path w="98060" h="155068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7"/>
                  </a:lnTo>
                  <a:lnTo>
                    <a:pt x="200" y="46446"/>
                  </a:lnTo>
                  <a:lnTo>
                    <a:pt x="0" y="58457"/>
                  </a:lnTo>
                  <a:lnTo>
                    <a:pt x="655" y="70260"/>
                  </a:lnTo>
                  <a:lnTo>
                    <a:pt x="2067" y="81787"/>
                  </a:lnTo>
                  <a:lnTo>
                    <a:pt x="4079" y="93055"/>
                  </a:lnTo>
                  <a:lnTo>
                    <a:pt x="6546" y="104110"/>
                  </a:lnTo>
                  <a:lnTo>
                    <a:pt x="9506" y="114838"/>
                  </a:lnTo>
                  <a:lnTo>
                    <a:pt x="13171" y="124975"/>
                  </a:lnTo>
                  <a:lnTo>
                    <a:pt x="17604" y="134413"/>
                  </a:lnTo>
                  <a:lnTo>
                    <a:pt x="22886" y="142717"/>
                  </a:lnTo>
                  <a:lnTo>
                    <a:pt x="29188" y="149084"/>
                  </a:lnTo>
                  <a:lnTo>
                    <a:pt x="36500" y="153242"/>
                  </a:lnTo>
                  <a:lnTo>
                    <a:pt x="44512" y="155067"/>
                  </a:lnTo>
                  <a:lnTo>
                    <a:pt x="52729" y="154329"/>
                  </a:lnTo>
                  <a:lnTo>
                    <a:pt x="60840" y="151161"/>
                  </a:lnTo>
                  <a:lnTo>
                    <a:pt x="68572" y="145798"/>
                  </a:lnTo>
                  <a:lnTo>
                    <a:pt x="75612" y="138395"/>
                  </a:lnTo>
                  <a:lnTo>
                    <a:pt x="81858" y="129235"/>
                  </a:lnTo>
                  <a:lnTo>
                    <a:pt x="87221" y="118682"/>
                  </a:lnTo>
                  <a:lnTo>
                    <a:pt x="91533" y="107084"/>
                  </a:lnTo>
                  <a:lnTo>
                    <a:pt x="94801" y="94734"/>
                  </a:lnTo>
                  <a:lnTo>
                    <a:pt x="97014" y="82020"/>
                  </a:lnTo>
                  <a:lnTo>
                    <a:pt x="98059" y="69412"/>
                  </a:lnTo>
                  <a:lnTo>
                    <a:pt x="97990" y="57164"/>
                  </a:lnTo>
                  <a:lnTo>
                    <a:pt x="97141" y="45584"/>
                  </a:lnTo>
                  <a:lnTo>
                    <a:pt x="95957" y="33887"/>
                  </a:lnTo>
                  <a:lnTo>
                    <a:pt x="94335" y="19932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20161" y="1882669"/>
              <a:ext cx="145818" cy="128275"/>
            </a:xfrm>
            <a:custGeom>
              <a:avLst/>
              <a:gdLst/>
              <a:ahLst/>
              <a:cxnLst/>
              <a:rect l="0" t="0" r="0" b="0"/>
              <a:pathLst>
                <a:path w="145818" h="128275">
                  <a:moveTo>
                    <a:pt x="7300" y="44046"/>
                  </a:moveTo>
                  <a:lnTo>
                    <a:pt x="7367" y="55714"/>
                  </a:lnTo>
                  <a:lnTo>
                    <a:pt x="8007" y="66202"/>
                  </a:lnTo>
                  <a:lnTo>
                    <a:pt x="9299" y="76509"/>
                  </a:lnTo>
                  <a:lnTo>
                    <a:pt x="10987" y="86983"/>
                  </a:lnTo>
                  <a:lnTo>
                    <a:pt x="12654" y="97975"/>
                  </a:lnTo>
                  <a:lnTo>
                    <a:pt x="14038" y="109548"/>
                  </a:lnTo>
                  <a:lnTo>
                    <a:pt x="14033" y="119213"/>
                  </a:lnTo>
                  <a:lnTo>
                    <a:pt x="11970" y="123403"/>
                  </a:lnTo>
                  <a:lnTo>
                    <a:pt x="9150" y="122424"/>
                  </a:lnTo>
                  <a:lnTo>
                    <a:pt x="6271" y="117709"/>
                  </a:lnTo>
                  <a:lnTo>
                    <a:pt x="3752" y="110272"/>
                  </a:lnTo>
                  <a:lnTo>
                    <a:pt x="1757" y="100847"/>
                  </a:lnTo>
                  <a:lnTo>
                    <a:pt x="432" y="89994"/>
                  </a:lnTo>
                  <a:lnTo>
                    <a:pt x="0" y="78133"/>
                  </a:lnTo>
                  <a:lnTo>
                    <a:pt x="496" y="65583"/>
                  </a:lnTo>
                  <a:lnTo>
                    <a:pt x="1967" y="52890"/>
                  </a:lnTo>
                  <a:lnTo>
                    <a:pt x="4550" y="40822"/>
                  </a:lnTo>
                  <a:lnTo>
                    <a:pt x="8227" y="29752"/>
                  </a:lnTo>
                  <a:lnTo>
                    <a:pt x="13323" y="20013"/>
                  </a:lnTo>
                  <a:lnTo>
                    <a:pt x="20557" y="12068"/>
                  </a:lnTo>
                  <a:lnTo>
                    <a:pt x="30118" y="5993"/>
                  </a:lnTo>
                  <a:lnTo>
                    <a:pt x="41266" y="1879"/>
                  </a:lnTo>
                  <a:lnTo>
                    <a:pt x="52666" y="0"/>
                  </a:lnTo>
                  <a:lnTo>
                    <a:pt x="63511" y="289"/>
                  </a:lnTo>
                  <a:lnTo>
                    <a:pt x="73551" y="2412"/>
                  </a:lnTo>
                  <a:lnTo>
                    <a:pt x="82820" y="5962"/>
                  </a:lnTo>
                  <a:lnTo>
                    <a:pt x="91457" y="10571"/>
                  </a:lnTo>
                  <a:lnTo>
                    <a:pt x="99613" y="16104"/>
                  </a:lnTo>
                  <a:lnTo>
                    <a:pt x="107419" y="22639"/>
                  </a:lnTo>
                  <a:lnTo>
                    <a:pt x="114972" y="30145"/>
                  </a:lnTo>
                  <a:lnTo>
                    <a:pt x="122184" y="38473"/>
                  </a:lnTo>
                  <a:lnTo>
                    <a:pt x="128802" y="47441"/>
                  </a:lnTo>
                  <a:lnTo>
                    <a:pt x="134725" y="56883"/>
                  </a:lnTo>
                  <a:lnTo>
                    <a:pt x="139685" y="66664"/>
                  </a:lnTo>
                  <a:lnTo>
                    <a:pt x="143186" y="76683"/>
                  </a:lnTo>
                  <a:lnTo>
                    <a:pt x="145097" y="86853"/>
                  </a:lnTo>
                  <a:lnTo>
                    <a:pt x="145749" y="96666"/>
                  </a:lnTo>
                  <a:lnTo>
                    <a:pt x="145817" y="106159"/>
                  </a:lnTo>
                  <a:lnTo>
                    <a:pt x="145305" y="116163"/>
                  </a:lnTo>
                  <a:lnTo>
                    <a:pt x="144170" y="128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21714" y="1635606"/>
              <a:ext cx="142090" cy="407672"/>
            </a:xfrm>
            <a:custGeom>
              <a:avLst/>
              <a:gdLst/>
              <a:ahLst/>
              <a:cxnLst/>
              <a:rect l="0" t="0" r="0" b="0"/>
              <a:pathLst>
                <a:path w="142090" h="407672">
                  <a:moveTo>
                    <a:pt x="111073" y="301637"/>
                  </a:moveTo>
                  <a:lnTo>
                    <a:pt x="108006" y="292903"/>
                  </a:lnTo>
                  <a:lnTo>
                    <a:pt x="103943" y="285196"/>
                  </a:lnTo>
                  <a:lnTo>
                    <a:pt x="98446" y="277803"/>
                  </a:lnTo>
                  <a:lnTo>
                    <a:pt x="91513" y="270888"/>
                  </a:lnTo>
                  <a:lnTo>
                    <a:pt x="83066" y="265006"/>
                  </a:lnTo>
                  <a:lnTo>
                    <a:pt x="73225" y="260400"/>
                  </a:lnTo>
                  <a:lnTo>
                    <a:pt x="62560" y="257479"/>
                  </a:lnTo>
                  <a:lnTo>
                    <a:pt x="51955" y="256951"/>
                  </a:lnTo>
                  <a:lnTo>
                    <a:pt x="41910" y="258972"/>
                  </a:lnTo>
                  <a:lnTo>
                    <a:pt x="32713" y="263244"/>
                  </a:lnTo>
                  <a:lnTo>
                    <a:pt x="24609" y="269310"/>
                  </a:lnTo>
                  <a:lnTo>
                    <a:pt x="17609" y="276722"/>
                  </a:lnTo>
                  <a:lnTo>
                    <a:pt x="11722" y="285271"/>
                  </a:lnTo>
                  <a:lnTo>
                    <a:pt x="7051" y="294977"/>
                  </a:lnTo>
                  <a:lnTo>
                    <a:pt x="3537" y="305757"/>
                  </a:lnTo>
                  <a:lnTo>
                    <a:pt x="1158" y="317265"/>
                  </a:lnTo>
                  <a:lnTo>
                    <a:pt x="0" y="328988"/>
                  </a:lnTo>
                  <a:lnTo>
                    <a:pt x="3" y="340615"/>
                  </a:lnTo>
                  <a:lnTo>
                    <a:pt x="1140" y="352033"/>
                  </a:lnTo>
                  <a:lnTo>
                    <a:pt x="3497" y="363233"/>
                  </a:lnTo>
                  <a:lnTo>
                    <a:pt x="7018" y="374234"/>
                  </a:lnTo>
                  <a:lnTo>
                    <a:pt x="11839" y="384588"/>
                  </a:lnTo>
                  <a:lnTo>
                    <a:pt x="18356" y="393411"/>
                  </a:lnTo>
                  <a:lnTo>
                    <a:pt x="26623" y="400334"/>
                  </a:lnTo>
                  <a:lnTo>
                    <a:pt x="36090" y="405152"/>
                  </a:lnTo>
                  <a:lnTo>
                    <a:pt x="45821" y="407570"/>
                  </a:lnTo>
                  <a:lnTo>
                    <a:pt x="55249" y="407671"/>
                  </a:lnTo>
                  <a:lnTo>
                    <a:pt x="64187" y="405654"/>
                  </a:lnTo>
                  <a:lnTo>
                    <a:pt x="72642" y="401651"/>
                  </a:lnTo>
                  <a:lnTo>
                    <a:pt x="80692" y="395923"/>
                  </a:lnTo>
                  <a:lnTo>
                    <a:pt x="88268" y="388657"/>
                  </a:lnTo>
                  <a:lnTo>
                    <a:pt x="95143" y="379886"/>
                  </a:lnTo>
                  <a:lnTo>
                    <a:pt x="101255" y="369766"/>
                  </a:lnTo>
                  <a:lnTo>
                    <a:pt x="106684" y="358548"/>
                  </a:lnTo>
                  <a:lnTo>
                    <a:pt x="111566" y="346495"/>
                  </a:lnTo>
                  <a:lnTo>
                    <a:pt x="116037" y="333827"/>
                  </a:lnTo>
                  <a:lnTo>
                    <a:pt x="120209" y="320558"/>
                  </a:lnTo>
                  <a:lnTo>
                    <a:pt x="124172" y="306513"/>
                  </a:lnTo>
                  <a:lnTo>
                    <a:pt x="127985" y="291650"/>
                  </a:lnTo>
                  <a:lnTo>
                    <a:pt x="131529" y="275906"/>
                  </a:lnTo>
                  <a:lnTo>
                    <a:pt x="134531" y="259119"/>
                  </a:lnTo>
                  <a:lnTo>
                    <a:pt x="136881" y="241303"/>
                  </a:lnTo>
                  <a:lnTo>
                    <a:pt x="138628" y="222609"/>
                  </a:lnTo>
                  <a:lnTo>
                    <a:pt x="139883" y="203229"/>
                  </a:lnTo>
                  <a:lnTo>
                    <a:pt x="140764" y="183345"/>
                  </a:lnTo>
                  <a:lnTo>
                    <a:pt x="141375" y="163264"/>
                  </a:lnTo>
                  <a:lnTo>
                    <a:pt x="141792" y="143404"/>
                  </a:lnTo>
                  <a:lnTo>
                    <a:pt x="142071" y="123976"/>
                  </a:lnTo>
                  <a:lnTo>
                    <a:pt x="142089" y="105168"/>
                  </a:lnTo>
                  <a:lnTo>
                    <a:pt x="141570" y="87224"/>
                  </a:lnTo>
                  <a:lnTo>
                    <a:pt x="140404" y="70194"/>
                  </a:lnTo>
                  <a:lnTo>
                    <a:pt x="138636" y="54129"/>
                  </a:lnTo>
                  <a:lnTo>
                    <a:pt x="136379" y="39172"/>
                  </a:lnTo>
                  <a:lnTo>
                    <a:pt x="133745" y="25315"/>
                  </a:lnTo>
                  <a:lnTo>
                    <a:pt x="130648" y="13218"/>
                  </a:lnTo>
                  <a:lnTo>
                    <a:pt x="126079" y="4416"/>
                  </a:lnTo>
                  <a:lnTo>
                    <a:pt x="119889" y="0"/>
                  </a:lnTo>
                  <a:lnTo>
                    <a:pt x="113792" y="174"/>
                  </a:lnTo>
                  <a:lnTo>
                    <a:pt x="108328" y="4241"/>
                  </a:lnTo>
                  <a:lnTo>
                    <a:pt x="103612" y="11286"/>
                  </a:lnTo>
                  <a:lnTo>
                    <a:pt x="99807" y="20493"/>
                  </a:lnTo>
                  <a:lnTo>
                    <a:pt x="96910" y="31238"/>
                  </a:lnTo>
                  <a:lnTo>
                    <a:pt x="94795" y="43380"/>
                  </a:lnTo>
                  <a:lnTo>
                    <a:pt x="93292" y="57200"/>
                  </a:lnTo>
                  <a:lnTo>
                    <a:pt x="92245" y="72721"/>
                  </a:lnTo>
                  <a:lnTo>
                    <a:pt x="91524" y="89553"/>
                  </a:lnTo>
                  <a:lnTo>
                    <a:pt x="91032" y="107077"/>
                  </a:lnTo>
                  <a:lnTo>
                    <a:pt x="90699" y="124862"/>
                  </a:lnTo>
                  <a:lnTo>
                    <a:pt x="90474" y="142533"/>
                  </a:lnTo>
                  <a:lnTo>
                    <a:pt x="90323" y="159698"/>
                  </a:lnTo>
                  <a:lnTo>
                    <a:pt x="90226" y="176199"/>
                  </a:lnTo>
                  <a:lnTo>
                    <a:pt x="90331" y="191906"/>
                  </a:lnTo>
                  <a:lnTo>
                    <a:pt x="90933" y="206622"/>
                  </a:lnTo>
                  <a:lnTo>
                    <a:pt x="92156" y="220340"/>
                  </a:lnTo>
                  <a:lnTo>
                    <a:pt x="93961" y="233199"/>
                  </a:lnTo>
                  <a:lnTo>
                    <a:pt x="96244" y="245383"/>
                  </a:lnTo>
                  <a:lnTo>
                    <a:pt x="98891" y="257066"/>
                  </a:lnTo>
                  <a:lnTo>
                    <a:pt x="101803" y="268389"/>
                  </a:lnTo>
                  <a:lnTo>
                    <a:pt x="104904" y="279460"/>
                  </a:lnTo>
                  <a:lnTo>
                    <a:pt x="108135" y="290351"/>
                  </a:lnTo>
                  <a:lnTo>
                    <a:pt x="111498" y="301050"/>
                  </a:lnTo>
                  <a:lnTo>
                    <a:pt x="115476" y="312721"/>
                  </a:lnTo>
                  <a:lnTo>
                    <a:pt x="121539" y="328630"/>
                  </a:lnTo>
                  <a:lnTo>
                    <a:pt x="132130" y="354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91420" y="1833117"/>
              <a:ext cx="141410" cy="143382"/>
            </a:xfrm>
            <a:custGeom>
              <a:avLst/>
              <a:gdLst/>
              <a:ahLst/>
              <a:cxnLst/>
              <a:rect l="0" t="0" r="0" b="0"/>
              <a:pathLst>
                <a:path w="141410" h="143382">
                  <a:moveTo>
                    <a:pt x="4538" y="104126"/>
                  </a:moveTo>
                  <a:lnTo>
                    <a:pt x="7539" y="115794"/>
                  </a:lnTo>
                  <a:lnTo>
                    <a:pt x="10961" y="126283"/>
                  </a:lnTo>
                  <a:lnTo>
                    <a:pt x="15143" y="136492"/>
                  </a:lnTo>
                  <a:lnTo>
                    <a:pt x="19485" y="143353"/>
                  </a:lnTo>
                  <a:lnTo>
                    <a:pt x="22628" y="143381"/>
                  </a:lnTo>
                  <a:lnTo>
                    <a:pt x="23823" y="138689"/>
                  </a:lnTo>
                  <a:lnTo>
                    <a:pt x="23400" y="131373"/>
                  </a:lnTo>
                  <a:lnTo>
                    <a:pt x="21710" y="122637"/>
                  </a:lnTo>
                  <a:lnTo>
                    <a:pt x="18837" y="113129"/>
                  </a:lnTo>
                  <a:lnTo>
                    <a:pt x="14916" y="103189"/>
                  </a:lnTo>
                  <a:lnTo>
                    <a:pt x="10469" y="92840"/>
                  </a:lnTo>
                  <a:lnTo>
                    <a:pt x="6315" y="81877"/>
                  </a:lnTo>
                  <a:lnTo>
                    <a:pt x="2899" y="70237"/>
                  </a:lnTo>
                  <a:lnTo>
                    <a:pt x="623" y="58311"/>
                  </a:lnTo>
                  <a:lnTo>
                    <a:pt x="0" y="46836"/>
                  </a:lnTo>
                  <a:lnTo>
                    <a:pt x="1152" y="36201"/>
                  </a:lnTo>
                  <a:lnTo>
                    <a:pt x="4198" y="26772"/>
                  </a:lnTo>
                  <a:lnTo>
                    <a:pt x="9433" y="19044"/>
                  </a:lnTo>
                  <a:lnTo>
                    <a:pt x="16804" y="13109"/>
                  </a:lnTo>
                  <a:lnTo>
                    <a:pt x="25990" y="8751"/>
                  </a:lnTo>
                  <a:lnTo>
                    <a:pt x="36587" y="5645"/>
                  </a:lnTo>
                  <a:lnTo>
                    <a:pt x="48230" y="3474"/>
                  </a:lnTo>
                  <a:lnTo>
                    <a:pt x="60620" y="1977"/>
                  </a:lnTo>
                  <a:lnTo>
                    <a:pt x="73536" y="956"/>
                  </a:lnTo>
                  <a:lnTo>
                    <a:pt x="86796" y="267"/>
                  </a:lnTo>
                  <a:lnTo>
                    <a:pt x="99676" y="0"/>
                  </a:lnTo>
                  <a:lnTo>
                    <a:pt x="112175" y="535"/>
                  </a:lnTo>
                  <a:lnTo>
                    <a:pt x="125385" y="3034"/>
                  </a:lnTo>
                  <a:lnTo>
                    <a:pt x="141409" y="9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07551" y="1862360"/>
              <a:ext cx="141634" cy="171680"/>
            </a:xfrm>
            <a:custGeom>
              <a:avLst/>
              <a:gdLst/>
              <a:ahLst/>
              <a:cxnLst/>
              <a:rect l="0" t="0" r="0" b="0"/>
              <a:pathLst>
                <a:path w="141634" h="171680">
                  <a:moveTo>
                    <a:pt x="25278" y="53826"/>
                  </a:moveTo>
                  <a:lnTo>
                    <a:pt x="31213" y="62493"/>
                  </a:lnTo>
                  <a:lnTo>
                    <a:pt x="37417" y="69560"/>
                  </a:lnTo>
                  <a:lnTo>
                    <a:pt x="44518" y="75661"/>
                  </a:lnTo>
                  <a:lnTo>
                    <a:pt x="52631" y="80889"/>
                  </a:lnTo>
                  <a:lnTo>
                    <a:pt x="61925" y="85103"/>
                  </a:lnTo>
                  <a:lnTo>
                    <a:pt x="72369" y="88305"/>
                  </a:lnTo>
                  <a:lnTo>
                    <a:pt x="83621" y="90473"/>
                  </a:lnTo>
                  <a:lnTo>
                    <a:pt x="95159" y="91487"/>
                  </a:lnTo>
                  <a:lnTo>
                    <a:pt x="106641" y="91380"/>
                  </a:lnTo>
                  <a:lnTo>
                    <a:pt x="117449" y="89834"/>
                  </a:lnTo>
                  <a:lnTo>
                    <a:pt x="126641" y="86137"/>
                  </a:lnTo>
                  <a:lnTo>
                    <a:pt x="133845" y="80100"/>
                  </a:lnTo>
                  <a:lnTo>
                    <a:pt x="138866" y="72299"/>
                  </a:lnTo>
                  <a:lnTo>
                    <a:pt x="141428" y="63769"/>
                  </a:lnTo>
                  <a:lnTo>
                    <a:pt x="141633" y="55186"/>
                  </a:lnTo>
                  <a:lnTo>
                    <a:pt x="139858" y="46834"/>
                  </a:lnTo>
                  <a:lnTo>
                    <a:pt x="136549" y="38780"/>
                  </a:lnTo>
                  <a:lnTo>
                    <a:pt x="132106" y="31003"/>
                  </a:lnTo>
                  <a:lnTo>
                    <a:pt x="126687" y="23612"/>
                  </a:lnTo>
                  <a:lnTo>
                    <a:pt x="120227" y="16861"/>
                  </a:lnTo>
                  <a:lnTo>
                    <a:pt x="112773" y="10841"/>
                  </a:lnTo>
                  <a:lnTo>
                    <a:pt x="104480" y="5814"/>
                  </a:lnTo>
                  <a:lnTo>
                    <a:pt x="95536" y="2267"/>
                  </a:lnTo>
                  <a:lnTo>
                    <a:pt x="86109" y="332"/>
                  </a:lnTo>
                  <a:lnTo>
                    <a:pt x="76338" y="0"/>
                  </a:lnTo>
                  <a:lnTo>
                    <a:pt x="66326" y="1290"/>
                  </a:lnTo>
                  <a:lnTo>
                    <a:pt x="56152" y="4046"/>
                  </a:lnTo>
                  <a:lnTo>
                    <a:pt x="46033" y="7995"/>
                  </a:lnTo>
                  <a:lnTo>
                    <a:pt x="36311" y="12855"/>
                  </a:lnTo>
                  <a:lnTo>
                    <a:pt x="27151" y="18387"/>
                  </a:lnTo>
                  <a:lnTo>
                    <a:pt x="18865" y="24726"/>
                  </a:lnTo>
                  <a:lnTo>
                    <a:pt x="11978" y="32345"/>
                  </a:lnTo>
                  <a:lnTo>
                    <a:pt x="6648" y="41399"/>
                  </a:lnTo>
                  <a:lnTo>
                    <a:pt x="2884" y="51751"/>
                  </a:lnTo>
                  <a:lnTo>
                    <a:pt x="715" y="63150"/>
                  </a:lnTo>
                  <a:lnTo>
                    <a:pt x="0" y="75333"/>
                  </a:lnTo>
                  <a:lnTo>
                    <a:pt x="636" y="87920"/>
                  </a:lnTo>
                  <a:lnTo>
                    <a:pt x="2649" y="100436"/>
                  </a:lnTo>
                  <a:lnTo>
                    <a:pt x="5930" y="112618"/>
                  </a:lnTo>
                  <a:lnTo>
                    <a:pt x="10420" y="124084"/>
                  </a:lnTo>
                  <a:lnTo>
                    <a:pt x="16182" y="134259"/>
                  </a:lnTo>
                  <a:lnTo>
                    <a:pt x="23132" y="142953"/>
                  </a:lnTo>
                  <a:lnTo>
                    <a:pt x="31070" y="150300"/>
                  </a:lnTo>
                  <a:lnTo>
                    <a:pt x="39769" y="156559"/>
                  </a:lnTo>
                  <a:lnTo>
                    <a:pt x="49026" y="161988"/>
                  </a:lnTo>
                  <a:lnTo>
                    <a:pt x="58681" y="166484"/>
                  </a:lnTo>
                  <a:lnTo>
                    <a:pt x="68616" y="169608"/>
                  </a:lnTo>
                  <a:lnTo>
                    <a:pt x="78729" y="171234"/>
                  </a:lnTo>
                  <a:lnTo>
                    <a:pt x="88504" y="171679"/>
                  </a:lnTo>
                  <a:lnTo>
                    <a:pt x="97967" y="171579"/>
                  </a:lnTo>
                  <a:lnTo>
                    <a:pt x="107947" y="170922"/>
                  </a:lnTo>
                  <a:lnTo>
                    <a:pt x="120034" y="169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21167" y="1689361"/>
              <a:ext cx="131598" cy="360957"/>
            </a:xfrm>
            <a:custGeom>
              <a:avLst/>
              <a:gdLst/>
              <a:ahLst/>
              <a:cxnLst/>
              <a:rect l="0" t="0" r="0" b="0"/>
              <a:pathLst>
                <a:path w="131598" h="360957">
                  <a:moveTo>
                    <a:pt x="95931" y="321582"/>
                  </a:moveTo>
                  <a:lnTo>
                    <a:pt x="98731" y="312780"/>
                  </a:lnTo>
                  <a:lnTo>
                    <a:pt x="100232" y="304434"/>
                  </a:lnTo>
                  <a:lnTo>
                    <a:pt x="100539" y="295735"/>
                  </a:lnTo>
                  <a:lnTo>
                    <a:pt x="99860" y="286614"/>
                  </a:lnTo>
                  <a:lnTo>
                    <a:pt x="98392" y="277119"/>
                  </a:lnTo>
                  <a:lnTo>
                    <a:pt x="96309" y="267345"/>
                  </a:lnTo>
                  <a:lnTo>
                    <a:pt x="93281" y="258023"/>
                  </a:lnTo>
                  <a:lnTo>
                    <a:pt x="88513" y="250442"/>
                  </a:lnTo>
                  <a:lnTo>
                    <a:pt x="81721" y="245173"/>
                  </a:lnTo>
                  <a:lnTo>
                    <a:pt x="73397" y="242284"/>
                  </a:lnTo>
                  <a:lnTo>
                    <a:pt x="64508" y="241701"/>
                  </a:lnTo>
                  <a:lnTo>
                    <a:pt x="55680" y="243124"/>
                  </a:lnTo>
                  <a:lnTo>
                    <a:pt x="47163" y="246144"/>
                  </a:lnTo>
                  <a:lnTo>
                    <a:pt x="38997" y="250364"/>
                  </a:lnTo>
                  <a:lnTo>
                    <a:pt x="31145" y="255459"/>
                  </a:lnTo>
                  <a:lnTo>
                    <a:pt x="23705" y="261503"/>
                  </a:lnTo>
                  <a:lnTo>
                    <a:pt x="16919" y="268921"/>
                  </a:lnTo>
                  <a:lnTo>
                    <a:pt x="10877" y="277836"/>
                  </a:lnTo>
                  <a:lnTo>
                    <a:pt x="5835" y="287926"/>
                  </a:lnTo>
                  <a:lnTo>
                    <a:pt x="2278" y="298616"/>
                  </a:lnTo>
                  <a:lnTo>
                    <a:pt x="337" y="309506"/>
                  </a:lnTo>
                  <a:lnTo>
                    <a:pt x="0" y="320240"/>
                  </a:lnTo>
                  <a:lnTo>
                    <a:pt x="1287" y="330441"/>
                  </a:lnTo>
                  <a:lnTo>
                    <a:pt x="4049" y="339951"/>
                  </a:lnTo>
                  <a:lnTo>
                    <a:pt x="8343" y="348317"/>
                  </a:lnTo>
                  <a:lnTo>
                    <a:pt x="14498" y="354734"/>
                  </a:lnTo>
                  <a:lnTo>
                    <a:pt x="22518" y="358933"/>
                  </a:lnTo>
                  <a:lnTo>
                    <a:pt x="31817" y="360956"/>
                  </a:lnTo>
                  <a:lnTo>
                    <a:pt x="41436" y="360885"/>
                  </a:lnTo>
                  <a:lnTo>
                    <a:pt x="50788" y="358977"/>
                  </a:lnTo>
                  <a:lnTo>
                    <a:pt x="59675" y="355276"/>
                  </a:lnTo>
                  <a:lnTo>
                    <a:pt x="68097" y="349527"/>
                  </a:lnTo>
                  <a:lnTo>
                    <a:pt x="76124" y="341774"/>
                  </a:lnTo>
                  <a:lnTo>
                    <a:pt x="83684" y="332316"/>
                  </a:lnTo>
                  <a:lnTo>
                    <a:pt x="90550" y="321528"/>
                  </a:lnTo>
                  <a:lnTo>
                    <a:pt x="96656" y="309757"/>
                  </a:lnTo>
                  <a:lnTo>
                    <a:pt x="102081" y="297449"/>
                  </a:lnTo>
                  <a:lnTo>
                    <a:pt x="106959" y="285120"/>
                  </a:lnTo>
                  <a:lnTo>
                    <a:pt x="111422" y="273042"/>
                  </a:lnTo>
                  <a:lnTo>
                    <a:pt x="115421" y="260796"/>
                  </a:lnTo>
                  <a:lnTo>
                    <a:pt x="118735" y="247436"/>
                  </a:lnTo>
                  <a:lnTo>
                    <a:pt x="121303" y="232517"/>
                  </a:lnTo>
                  <a:lnTo>
                    <a:pt x="123367" y="216241"/>
                  </a:lnTo>
                  <a:lnTo>
                    <a:pt x="125367" y="199164"/>
                  </a:lnTo>
                  <a:lnTo>
                    <a:pt x="127559" y="181720"/>
                  </a:lnTo>
                  <a:lnTo>
                    <a:pt x="129693" y="164465"/>
                  </a:lnTo>
                  <a:lnTo>
                    <a:pt x="131140" y="148120"/>
                  </a:lnTo>
                  <a:lnTo>
                    <a:pt x="131597" y="132982"/>
                  </a:lnTo>
                  <a:lnTo>
                    <a:pt x="131242" y="118837"/>
                  </a:lnTo>
                  <a:lnTo>
                    <a:pt x="130541" y="105177"/>
                  </a:lnTo>
                  <a:lnTo>
                    <a:pt x="129804" y="91646"/>
                  </a:lnTo>
                  <a:lnTo>
                    <a:pt x="129006" y="78080"/>
                  </a:lnTo>
                  <a:lnTo>
                    <a:pt x="127870" y="64424"/>
                  </a:lnTo>
                  <a:lnTo>
                    <a:pt x="126253" y="50684"/>
                  </a:lnTo>
                  <a:lnTo>
                    <a:pt x="123998" y="37200"/>
                  </a:lnTo>
                  <a:lnTo>
                    <a:pt x="120874" y="24606"/>
                  </a:lnTo>
                  <a:lnTo>
                    <a:pt x="116828" y="13207"/>
                  </a:lnTo>
                  <a:lnTo>
                    <a:pt x="111528" y="4054"/>
                  </a:lnTo>
                  <a:lnTo>
                    <a:pt x="104987" y="0"/>
                  </a:lnTo>
                  <a:lnTo>
                    <a:pt x="98783" y="2102"/>
                  </a:lnTo>
                  <a:lnTo>
                    <a:pt x="94203" y="8235"/>
                  </a:lnTo>
                  <a:lnTo>
                    <a:pt x="91140" y="17090"/>
                  </a:lnTo>
                  <a:lnTo>
                    <a:pt x="89148" y="28134"/>
                  </a:lnTo>
                  <a:lnTo>
                    <a:pt x="87861" y="40961"/>
                  </a:lnTo>
                  <a:lnTo>
                    <a:pt x="87194" y="55328"/>
                  </a:lnTo>
                  <a:lnTo>
                    <a:pt x="87294" y="71187"/>
                  </a:lnTo>
                  <a:lnTo>
                    <a:pt x="88182" y="88375"/>
                  </a:lnTo>
                  <a:lnTo>
                    <a:pt x="89597" y="106478"/>
                  </a:lnTo>
                  <a:lnTo>
                    <a:pt x="91088" y="124929"/>
                  </a:lnTo>
                  <a:lnTo>
                    <a:pt x="92386" y="143378"/>
                  </a:lnTo>
                  <a:lnTo>
                    <a:pt x="93410" y="161680"/>
                  </a:lnTo>
                  <a:lnTo>
                    <a:pt x="94172" y="179809"/>
                  </a:lnTo>
                  <a:lnTo>
                    <a:pt x="94725" y="197779"/>
                  </a:lnTo>
                  <a:lnTo>
                    <a:pt x="95282" y="215457"/>
                  </a:lnTo>
                  <a:lnTo>
                    <a:pt x="96196" y="232567"/>
                  </a:lnTo>
                  <a:lnTo>
                    <a:pt x="97627" y="249003"/>
                  </a:lnTo>
                  <a:lnTo>
                    <a:pt x="99413" y="264791"/>
                  </a:lnTo>
                  <a:lnTo>
                    <a:pt x="101337" y="281871"/>
                  </a:lnTo>
                  <a:lnTo>
                    <a:pt x="103571" y="305099"/>
                  </a:lnTo>
                  <a:lnTo>
                    <a:pt x="106460" y="342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07132" y="1779316"/>
              <a:ext cx="20538" cy="284270"/>
            </a:xfrm>
            <a:custGeom>
              <a:avLst/>
              <a:gdLst/>
              <a:ahLst/>
              <a:cxnLst/>
              <a:rect l="0" t="0" r="0" b="0"/>
              <a:pathLst>
                <a:path w="20538" h="284270">
                  <a:moveTo>
                    <a:pt x="20537" y="0"/>
                  </a:moveTo>
                  <a:lnTo>
                    <a:pt x="17603" y="8801"/>
                  </a:lnTo>
                  <a:lnTo>
                    <a:pt x="14820" y="17148"/>
                  </a:lnTo>
                  <a:lnTo>
                    <a:pt x="11925" y="25855"/>
                  </a:lnTo>
                  <a:lnTo>
                    <a:pt x="9058" y="35322"/>
                  </a:lnTo>
                  <a:lnTo>
                    <a:pt x="6541" y="46114"/>
                  </a:lnTo>
                  <a:lnTo>
                    <a:pt x="4531" y="58417"/>
                  </a:lnTo>
                  <a:lnTo>
                    <a:pt x="3017" y="72255"/>
                  </a:lnTo>
                  <a:lnTo>
                    <a:pt x="1923" y="87670"/>
                  </a:lnTo>
                  <a:lnTo>
                    <a:pt x="1150" y="104517"/>
                  </a:lnTo>
                  <a:lnTo>
                    <a:pt x="614" y="122371"/>
                  </a:lnTo>
                  <a:lnTo>
                    <a:pt x="245" y="140645"/>
                  </a:lnTo>
                  <a:lnTo>
                    <a:pt x="0" y="158961"/>
                  </a:lnTo>
                  <a:lnTo>
                    <a:pt x="3" y="176833"/>
                  </a:lnTo>
                  <a:lnTo>
                    <a:pt x="537" y="193608"/>
                  </a:lnTo>
                  <a:lnTo>
                    <a:pt x="1709" y="209031"/>
                  </a:lnTo>
                  <a:lnTo>
                    <a:pt x="3318" y="223134"/>
                  </a:lnTo>
                  <a:lnTo>
                    <a:pt x="5105" y="237632"/>
                  </a:lnTo>
                  <a:lnTo>
                    <a:pt x="7226" y="256033"/>
                  </a:lnTo>
                  <a:lnTo>
                    <a:pt x="1000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69741" y="190565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83" y="5"/>
                  </a:lnTo>
                  <a:lnTo>
                    <a:pt x="153594" y="178"/>
                  </a:lnTo>
                  <a:lnTo>
                    <a:pt x="141584" y="826"/>
                  </a:lnTo>
                  <a:lnTo>
                    <a:pt x="129776" y="2075"/>
                  </a:lnTo>
                  <a:lnTo>
                    <a:pt x="118077" y="3728"/>
                  </a:lnTo>
                  <a:lnTo>
                    <a:pt x="106160" y="5376"/>
                  </a:lnTo>
                  <a:lnTo>
                    <a:pt x="93848" y="6779"/>
                  </a:lnTo>
                  <a:lnTo>
                    <a:pt x="81121" y="7871"/>
                  </a:lnTo>
                  <a:lnTo>
                    <a:pt x="68039" y="8680"/>
                  </a:lnTo>
                  <a:lnTo>
                    <a:pt x="54697" y="9258"/>
                  </a:lnTo>
                  <a:lnTo>
                    <a:pt x="41774" y="9663"/>
                  </a:lnTo>
                  <a:lnTo>
                    <a:pt x="29250" y="9987"/>
                  </a:lnTo>
                  <a:lnTo>
                    <a:pt x="1602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11896" y="1705616"/>
              <a:ext cx="126343" cy="389556"/>
            </a:xfrm>
            <a:custGeom>
              <a:avLst/>
              <a:gdLst/>
              <a:ahLst/>
              <a:cxnLst/>
              <a:rect l="0" t="0" r="0" b="0"/>
              <a:pathLst>
                <a:path w="126343" h="389556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8" y="107115"/>
                  </a:lnTo>
                  <a:lnTo>
                    <a:pt x="5376" y="124071"/>
                  </a:lnTo>
                  <a:lnTo>
                    <a:pt x="6779" y="141215"/>
                  </a:lnTo>
                  <a:lnTo>
                    <a:pt x="7872" y="158489"/>
                  </a:lnTo>
                  <a:lnTo>
                    <a:pt x="8679" y="175851"/>
                  </a:lnTo>
                  <a:lnTo>
                    <a:pt x="9257" y="193270"/>
                  </a:lnTo>
                  <a:lnTo>
                    <a:pt x="9662" y="210561"/>
                  </a:lnTo>
                  <a:lnTo>
                    <a:pt x="9941" y="227404"/>
                  </a:lnTo>
                  <a:lnTo>
                    <a:pt x="10132" y="243666"/>
                  </a:lnTo>
                  <a:lnTo>
                    <a:pt x="10262" y="259536"/>
                  </a:lnTo>
                  <a:lnTo>
                    <a:pt x="10350" y="275418"/>
                  </a:lnTo>
                  <a:lnTo>
                    <a:pt x="10405" y="291511"/>
                  </a:lnTo>
                  <a:lnTo>
                    <a:pt x="10262" y="306384"/>
                  </a:lnTo>
                  <a:lnTo>
                    <a:pt x="9295" y="316580"/>
                  </a:lnTo>
                  <a:lnTo>
                    <a:pt x="7417" y="320307"/>
                  </a:lnTo>
                  <a:lnTo>
                    <a:pt x="5503" y="318574"/>
                  </a:lnTo>
                  <a:lnTo>
                    <a:pt x="3936" y="312889"/>
                  </a:lnTo>
                  <a:lnTo>
                    <a:pt x="2925" y="304475"/>
                  </a:lnTo>
                  <a:lnTo>
                    <a:pt x="2718" y="294210"/>
                  </a:lnTo>
                  <a:lnTo>
                    <a:pt x="3371" y="282703"/>
                  </a:lnTo>
                  <a:lnTo>
                    <a:pt x="4780" y="270526"/>
                  </a:lnTo>
                  <a:lnTo>
                    <a:pt x="6793" y="258265"/>
                  </a:lnTo>
                  <a:lnTo>
                    <a:pt x="9264" y="246243"/>
                  </a:lnTo>
                  <a:lnTo>
                    <a:pt x="12398" y="234879"/>
                  </a:lnTo>
                  <a:lnTo>
                    <a:pt x="16710" y="224770"/>
                  </a:lnTo>
                  <a:lnTo>
                    <a:pt x="22392" y="216132"/>
                  </a:lnTo>
                  <a:lnTo>
                    <a:pt x="29326" y="209331"/>
                  </a:lnTo>
                  <a:lnTo>
                    <a:pt x="37277" y="205035"/>
                  </a:lnTo>
                  <a:lnTo>
                    <a:pt x="45992" y="203374"/>
                  </a:lnTo>
                  <a:lnTo>
                    <a:pt x="55096" y="204189"/>
                  </a:lnTo>
                  <a:lnTo>
                    <a:pt x="64120" y="207312"/>
                  </a:lnTo>
                  <a:lnTo>
                    <a:pt x="72809" y="212413"/>
                  </a:lnTo>
                  <a:lnTo>
                    <a:pt x="80947" y="219241"/>
                  </a:lnTo>
                  <a:lnTo>
                    <a:pt x="88267" y="227709"/>
                  </a:lnTo>
                  <a:lnTo>
                    <a:pt x="94708" y="237619"/>
                  </a:lnTo>
                  <a:lnTo>
                    <a:pt x="100374" y="248524"/>
                  </a:lnTo>
                  <a:lnTo>
                    <a:pt x="105422" y="259835"/>
                  </a:lnTo>
                  <a:lnTo>
                    <a:pt x="110002" y="271186"/>
                  </a:lnTo>
                  <a:lnTo>
                    <a:pt x="114080" y="282587"/>
                  </a:lnTo>
                  <a:lnTo>
                    <a:pt x="117449" y="294308"/>
                  </a:lnTo>
                  <a:lnTo>
                    <a:pt x="120048" y="306486"/>
                  </a:lnTo>
                  <a:lnTo>
                    <a:pt x="121968" y="319086"/>
                  </a:lnTo>
                  <a:lnTo>
                    <a:pt x="123548" y="333524"/>
                  </a:lnTo>
                  <a:lnTo>
                    <a:pt x="124926" y="354424"/>
                  </a:lnTo>
                  <a:lnTo>
                    <a:pt x="12634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59337" y="1807604"/>
              <a:ext cx="398504" cy="224397"/>
            </a:xfrm>
            <a:custGeom>
              <a:avLst/>
              <a:gdLst/>
              <a:ahLst/>
              <a:cxnLst/>
              <a:rect l="0" t="0" r="0" b="0"/>
              <a:pathLst>
                <a:path w="398504" h="224397">
                  <a:moveTo>
                    <a:pt x="0" y="108582"/>
                  </a:moveTo>
                  <a:lnTo>
                    <a:pt x="8936" y="111449"/>
                  </a:lnTo>
                  <a:lnTo>
                    <a:pt x="18563" y="113591"/>
                  </a:lnTo>
                  <a:lnTo>
                    <a:pt x="29855" y="115194"/>
                  </a:lnTo>
                  <a:lnTo>
                    <a:pt x="42696" y="116375"/>
                  </a:lnTo>
                  <a:lnTo>
                    <a:pt x="56823" y="117223"/>
                  </a:lnTo>
                  <a:lnTo>
                    <a:pt x="71943" y="117825"/>
                  </a:lnTo>
                  <a:lnTo>
                    <a:pt x="87632" y="118412"/>
                  </a:lnTo>
                  <a:lnTo>
                    <a:pt x="103370" y="119345"/>
                  </a:lnTo>
                  <a:lnTo>
                    <a:pt x="118875" y="120787"/>
                  </a:lnTo>
                  <a:lnTo>
                    <a:pt x="134061" y="122571"/>
                  </a:lnTo>
                  <a:lnTo>
                    <a:pt x="148951" y="124307"/>
                  </a:lnTo>
                  <a:lnTo>
                    <a:pt x="163604" y="125769"/>
                  </a:lnTo>
                  <a:lnTo>
                    <a:pt x="178245" y="126901"/>
                  </a:lnTo>
                  <a:lnTo>
                    <a:pt x="193226" y="127736"/>
                  </a:lnTo>
                  <a:lnTo>
                    <a:pt x="208714" y="128332"/>
                  </a:lnTo>
                  <a:lnTo>
                    <a:pt x="224543" y="128749"/>
                  </a:lnTo>
                  <a:lnTo>
                    <a:pt x="240321" y="129036"/>
                  </a:lnTo>
                  <a:lnTo>
                    <a:pt x="255821" y="129237"/>
                  </a:lnTo>
                  <a:lnTo>
                    <a:pt x="270820" y="129543"/>
                  </a:lnTo>
                  <a:lnTo>
                    <a:pt x="285047" y="130281"/>
                  </a:lnTo>
                  <a:lnTo>
                    <a:pt x="298433" y="131591"/>
                  </a:lnTo>
                  <a:lnTo>
                    <a:pt x="311236" y="133284"/>
                  </a:lnTo>
                  <a:lnTo>
                    <a:pt x="323913" y="134959"/>
                  </a:lnTo>
                  <a:lnTo>
                    <a:pt x="336741" y="136376"/>
                  </a:lnTo>
                  <a:lnTo>
                    <a:pt x="349647" y="137308"/>
                  </a:lnTo>
                  <a:lnTo>
                    <a:pt x="362319" y="137476"/>
                  </a:lnTo>
                  <a:lnTo>
                    <a:pt x="374563" y="136801"/>
                  </a:lnTo>
                  <a:lnTo>
                    <a:pt x="385541" y="135190"/>
                  </a:lnTo>
                  <a:lnTo>
                    <a:pt x="393560" y="131729"/>
                  </a:lnTo>
                  <a:lnTo>
                    <a:pt x="397754" y="126030"/>
                  </a:lnTo>
                  <a:lnTo>
                    <a:pt x="398503" y="119198"/>
                  </a:lnTo>
                  <a:lnTo>
                    <a:pt x="396703" y="111579"/>
                  </a:lnTo>
                  <a:lnTo>
                    <a:pt x="392993" y="103263"/>
                  </a:lnTo>
                  <a:lnTo>
                    <a:pt x="387639" y="94358"/>
                  </a:lnTo>
                  <a:lnTo>
                    <a:pt x="380901" y="84987"/>
                  </a:lnTo>
                  <a:lnTo>
                    <a:pt x="372906" y="75267"/>
                  </a:lnTo>
                  <a:lnTo>
                    <a:pt x="363622" y="65297"/>
                  </a:lnTo>
                  <a:lnTo>
                    <a:pt x="353157" y="55154"/>
                  </a:lnTo>
                  <a:lnTo>
                    <a:pt x="342042" y="45058"/>
                  </a:lnTo>
                  <a:lnTo>
                    <a:pt x="331118" y="35352"/>
                  </a:lnTo>
                  <a:lnTo>
                    <a:pt x="320845" y="26199"/>
                  </a:lnTo>
                  <a:lnTo>
                    <a:pt x="311152" y="17748"/>
                  </a:lnTo>
                  <a:lnTo>
                    <a:pt x="301649" y="10217"/>
                  </a:lnTo>
                  <a:lnTo>
                    <a:pt x="292097" y="3690"/>
                  </a:lnTo>
                  <a:lnTo>
                    <a:pt x="283434" y="0"/>
                  </a:lnTo>
                  <a:lnTo>
                    <a:pt x="278131" y="1030"/>
                  </a:lnTo>
                  <a:lnTo>
                    <a:pt x="277652" y="5338"/>
                  </a:lnTo>
                  <a:lnTo>
                    <a:pt x="281432" y="11720"/>
                  </a:lnTo>
                  <a:lnTo>
                    <a:pt x="288236" y="19468"/>
                  </a:lnTo>
                  <a:lnTo>
                    <a:pt x="296822" y="28130"/>
                  </a:lnTo>
                  <a:lnTo>
                    <a:pt x="306363" y="37403"/>
                  </a:lnTo>
                  <a:lnTo>
                    <a:pt x="316561" y="46920"/>
                  </a:lnTo>
                  <a:lnTo>
                    <a:pt x="327483" y="56240"/>
                  </a:lnTo>
                  <a:lnTo>
                    <a:pt x="339126" y="65141"/>
                  </a:lnTo>
                  <a:lnTo>
                    <a:pt x="351067" y="73594"/>
                  </a:lnTo>
                  <a:lnTo>
                    <a:pt x="362559" y="81659"/>
                  </a:lnTo>
                  <a:lnTo>
                    <a:pt x="373206" y="89424"/>
                  </a:lnTo>
                  <a:lnTo>
                    <a:pt x="382473" y="97133"/>
                  </a:lnTo>
                  <a:lnTo>
                    <a:pt x="389562" y="105156"/>
                  </a:lnTo>
                  <a:lnTo>
                    <a:pt x="394241" y="113661"/>
                  </a:lnTo>
                  <a:lnTo>
                    <a:pt x="396432" y="122324"/>
                  </a:lnTo>
                  <a:lnTo>
                    <a:pt x="395948" y="130454"/>
                  </a:lnTo>
                  <a:lnTo>
                    <a:pt x="392963" y="137701"/>
                  </a:lnTo>
                  <a:lnTo>
                    <a:pt x="388064" y="144210"/>
                  </a:lnTo>
                  <a:lnTo>
                    <a:pt x="382038" y="150423"/>
                  </a:lnTo>
                  <a:lnTo>
                    <a:pt x="375440" y="156639"/>
                  </a:lnTo>
                  <a:lnTo>
                    <a:pt x="368573" y="162985"/>
                  </a:lnTo>
                  <a:lnTo>
                    <a:pt x="361592" y="169486"/>
                  </a:lnTo>
                  <a:lnTo>
                    <a:pt x="354566" y="176125"/>
                  </a:lnTo>
                  <a:lnTo>
                    <a:pt x="347527" y="182873"/>
                  </a:lnTo>
                  <a:lnTo>
                    <a:pt x="340487" y="189703"/>
                  </a:lnTo>
                  <a:lnTo>
                    <a:pt x="333459" y="196583"/>
                  </a:lnTo>
                  <a:lnTo>
                    <a:pt x="326747" y="203192"/>
                  </a:lnTo>
                  <a:lnTo>
                    <a:pt x="320285" y="209571"/>
                  </a:lnTo>
                  <a:lnTo>
                    <a:pt x="313506" y="216282"/>
                  </a:lnTo>
                  <a:lnTo>
                    <a:pt x="305326" y="224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38606" y="1833741"/>
              <a:ext cx="274094" cy="287503"/>
            </a:xfrm>
            <a:custGeom>
              <a:avLst/>
              <a:gdLst/>
              <a:ahLst/>
              <a:cxnLst/>
              <a:rect l="0" t="0" r="0" b="0"/>
              <a:pathLst>
                <a:path w="274094" h="287503">
                  <a:moveTo>
                    <a:pt x="152482" y="29803"/>
                  </a:moveTo>
                  <a:lnTo>
                    <a:pt x="146480" y="24069"/>
                  </a:lnTo>
                  <a:lnTo>
                    <a:pt x="139635" y="19785"/>
                  </a:lnTo>
                  <a:lnTo>
                    <a:pt x="131247" y="16584"/>
                  </a:lnTo>
                  <a:lnTo>
                    <a:pt x="121620" y="14395"/>
                  </a:lnTo>
                  <a:lnTo>
                    <a:pt x="111306" y="13347"/>
                  </a:lnTo>
                  <a:lnTo>
                    <a:pt x="100698" y="13410"/>
                  </a:lnTo>
                  <a:lnTo>
                    <a:pt x="90001" y="14579"/>
                  </a:lnTo>
                  <a:lnTo>
                    <a:pt x="79300" y="16955"/>
                  </a:lnTo>
                  <a:lnTo>
                    <a:pt x="68632" y="20483"/>
                  </a:lnTo>
                  <a:lnTo>
                    <a:pt x="58166" y="25137"/>
                  </a:lnTo>
                  <a:lnTo>
                    <a:pt x="48205" y="31010"/>
                  </a:lnTo>
                  <a:lnTo>
                    <a:pt x="38878" y="38035"/>
                  </a:lnTo>
                  <a:lnTo>
                    <a:pt x="30306" y="46023"/>
                  </a:lnTo>
                  <a:lnTo>
                    <a:pt x="22695" y="54755"/>
                  </a:lnTo>
                  <a:lnTo>
                    <a:pt x="16062" y="64039"/>
                  </a:lnTo>
                  <a:lnTo>
                    <a:pt x="10437" y="73883"/>
                  </a:lnTo>
                  <a:lnTo>
                    <a:pt x="5950" y="84475"/>
                  </a:lnTo>
                  <a:lnTo>
                    <a:pt x="2568" y="95861"/>
                  </a:lnTo>
                  <a:lnTo>
                    <a:pt x="449" y="107949"/>
                  </a:lnTo>
                  <a:lnTo>
                    <a:pt x="0" y="120594"/>
                  </a:lnTo>
                  <a:lnTo>
                    <a:pt x="1286" y="133659"/>
                  </a:lnTo>
                  <a:lnTo>
                    <a:pt x="3929" y="147025"/>
                  </a:lnTo>
                  <a:lnTo>
                    <a:pt x="7304" y="160604"/>
                  </a:lnTo>
                  <a:lnTo>
                    <a:pt x="10988" y="174326"/>
                  </a:lnTo>
                  <a:lnTo>
                    <a:pt x="15084" y="187981"/>
                  </a:lnTo>
                  <a:lnTo>
                    <a:pt x="20119" y="201229"/>
                  </a:lnTo>
                  <a:lnTo>
                    <a:pt x="26320" y="213915"/>
                  </a:lnTo>
                  <a:lnTo>
                    <a:pt x="33621" y="225890"/>
                  </a:lnTo>
                  <a:lnTo>
                    <a:pt x="41825" y="236941"/>
                  </a:lnTo>
                  <a:lnTo>
                    <a:pt x="50718" y="247037"/>
                  </a:lnTo>
                  <a:lnTo>
                    <a:pt x="60114" y="256139"/>
                  </a:lnTo>
                  <a:lnTo>
                    <a:pt x="69867" y="264115"/>
                  </a:lnTo>
                  <a:lnTo>
                    <a:pt x="79873" y="270997"/>
                  </a:lnTo>
                  <a:lnTo>
                    <a:pt x="90217" y="276789"/>
                  </a:lnTo>
                  <a:lnTo>
                    <a:pt x="101153" y="281390"/>
                  </a:lnTo>
                  <a:lnTo>
                    <a:pt x="112769" y="284848"/>
                  </a:lnTo>
                  <a:lnTo>
                    <a:pt x="124841" y="287018"/>
                  </a:lnTo>
                  <a:lnTo>
                    <a:pt x="136946" y="287502"/>
                  </a:lnTo>
                  <a:lnTo>
                    <a:pt x="148834" y="286229"/>
                  </a:lnTo>
                  <a:lnTo>
                    <a:pt x="160596" y="283255"/>
                  </a:lnTo>
                  <a:lnTo>
                    <a:pt x="172559" y="278593"/>
                  </a:lnTo>
                  <a:lnTo>
                    <a:pt x="184896" y="272420"/>
                  </a:lnTo>
                  <a:lnTo>
                    <a:pt x="197299" y="265022"/>
                  </a:lnTo>
                  <a:lnTo>
                    <a:pt x="209101" y="256694"/>
                  </a:lnTo>
                  <a:lnTo>
                    <a:pt x="219960" y="247689"/>
                  </a:lnTo>
                  <a:lnTo>
                    <a:pt x="229710" y="238205"/>
                  </a:lnTo>
                  <a:lnTo>
                    <a:pt x="238187" y="228385"/>
                  </a:lnTo>
                  <a:lnTo>
                    <a:pt x="245442" y="218332"/>
                  </a:lnTo>
                  <a:lnTo>
                    <a:pt x="251671" y="207954"/>
                  </a:lnTo>
                  <a:lnTo>
                    <a:pt x="257105" y="196994"/>
                  </a:lnTo>
                  <a:lnTo>
                    <a:pt x="261946" y="185358"/>
                  </a:lnTo>
                  <a:lnTo>
                    <a:pt x="266202" y="173101"/>
                  </a:lnTo>
                  <a:lnTo>
                    <a:pt x="269689" y="160341"/>
                  </a:lnTo>
                  <a:lnTo>
                    <a:pt x="272360" y="147200"/>
                  </a:lnTo>
                  <a:lnTo>
                    <a:pt x="273984" y="133783"/>
                  </a:lnTo>
                  <a:lnTo>
                    <a:pt x="274093" y="120169"/>
                  </a:lnTo>
                  <a:lnTo>
                    <a:pt x="272568" y="106424"/>
                  </a:lnTo>
                  <a:lnTo>
                    <a:pt x="269595" y="92754"/>
                  </a:lnTo>
                  <a:lnTo>
                    <a:pt x="265464" y="79495"/>
                  </a:lnTo>
                  <a:lnTo>
                    <a:pt x="260466" y="66803"/>
                  </a:lnTo>
                  <a:lnTo>
                    <a:pt x="254841" y="54822"/>
                  </a:lnTo>
                  <a:lnTo>
                    <a:pt x="248775" y="43769"/>
                  </a:lnTo>
                  <a:lnTo>
                    <a:pt x="242393" y="33671"/>
                  </a:lnTo>
                  <a:lnTo>
                    <a:pt x="235466" y="24568"/>
                  </a:lnTo>
                  <a:lnTo>
                    <a:pt x="227444" y="16591"/>
                  </a:lnTo>
                  <a:lnTo>
                    <a:pt x="218120" y="9717"/>
                  </a:lnTo>
                  <a:lnTo>
                    <a:pt x="207755" y="4270"/>
                  </a:lnTo>
                  <a:lnTo>
                    <a:pt x="196880" y="966"/>
                  </a:lnTo>
                  <a:lnTo>
                    <a:pt x="185870" y="0"/>
                  </a:lnTo>
                  <a:lnTo>
                    <a:pt x="175158" y="1003"/>
                  </a:lnTo>
                  <a:lnTo>
                    <a:pt x="164155" y="3501"/>
                  </a:lnTo>
                  <a:lnTo>
                    <a:pt x="150782" y="8833"/>
                  </a:lnTo>
                  <a:lnTo>
                    <a:pt x="131425" y="19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91130" y="2126756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31585" y="0"/>
                  </a:moveTo>
                  <a:lnTo>
                    <a:pt x="25738" y="5943"/>
                  </a:lnTo>
                  <a:lnTo>
                    <a:pt x="19949" y="12587"/>
                  </a:lnTo>
                  <a:lnTo>
                    <a:pt x="12342" y="230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26014" y="1843853"/>
              <a:ext cx="265199" cy="356335"/>
            </a:xfrm>
            <a:custGeom>
              <a:avLst/>
              <a:gdLst/>
              <a:ahLst/>
              <a:cxnLst/>
              <a:rect l="0" t="0" r="0" b="0"/>
              <a:pathLst>
                <a:path w="265199" h="356335">
                  <a:moveTo>
                    <a:pt x="65157" y="19691"/>
                  </a:moveTo>
                  <a:lnTo>
                    <a:pt x="59290" y="25558"/>
                  </a:lnTo>
                  <a:lnTo>
                    <a:pt x="53726" y="31123"/>
                  </a:lnTo>
                  <a:lnTo>
                    <a:pt x="47938" y="36866"/>
                  </a:lnTo>
                  <a:lnTo>
                    <a:pt x="42344" y="40868"/>
                  </a:lnTo>
                  <a:lnTo>
                    <a:pt x="38383" y="40883"/>
                  </a:lnTo>
                  <a:lnTo>
                    <a:pt x="37179" y="37998"/>
                  </a:lnTo>
                  <a:lnTo>
                    <a:pt x="38452" y="33408"/>
                  </a:lnTo>
                  <a:lnTo>
                    <a:pt x="41557" y="27837"/>
                  </a:lnTo>
                  <a:lnTo>
                    <a:pt x="45936" y="21697"/>
                  </a:lnTo>
                  <a:lnTo>
                    <a:pt x="51193" y="15234"/>
                  </a:lnTo>
                  <a:lnTo>
                    <a:pt x="57370" y="9074"/>
                  </a:lnTo>
                  <a:lnTo>
                    <a:pt x="64893" y="4217"/>
                  </a:lnTo>
                  <a:lnTo>
                    <a:pt x="73880" y="1107"/>
                  </a:lnTo>
                  <a:lnTo>
                    <a:pt x="83849" y="0"/>
                  </a:lnTo>
                  <a:lnTo>
                    <a:pt x="93929" y="1226"/>
                  </a:lnTo>
                  <a:lnTo>
                    <a:pt x="103591" y="4721"/>
                  </a:lnTo>
                  <a:lnTo>
                    <a:pt x="112518" y="10133"/>
                  </a:lnTo>
                  <a:lnTo>
                    <a:pt x="120434" y="17037"/>
                  </a:lnTo>
                  <a:lnTo>
                    <a:pt x="127310" y="25048"/>
                  </a:lnTo>
                  <a:lnTo>
                    <a:pt x="133281" y="34016"/>
                  </a:lnTo>
                  <a:lnTo>
                    <a:pt x="138542" y="44011"/>
                  </a:lnTo>
                  <a:lnTo>
                    <a:pt x="143269" y="54997"/>
                  </a:lnTo>
                  <a:lnTo>
                    <a:pt x="147446" y="66984"/>
                  </a:lnTo>
                  <a:lnTo>
                    <a:pt x="150882" y="80095"/>
                  </a:lnTo>
                  <a:lnTo>
                    <a:pt x="153523" y="94284"/>
                  </a:lnTo>
                  <a:lnTo>
                    <a:pt x="155296" y="109221"/>
                  </a:lnTo>
                  <a:lnTo>
                    <a:pt x="156037" y="124393"/>
                  </a:lnTo>
                  <a:lnTo>
                    <a:pt x="155756" y="139490"/>
                  </a:lnTo>
                  <a:lnTo>
                    <a:pt x="154602" y="154559"/>
                  </a:lnTo>
                  <a:lnTo>
                    <a:pt x="152763" y="169895"/>
                  </a:lnTo>
                  <a:lnTo>
                    <a:pt x="150419" y="185654"/>
                  </a:lnTo>
                  <a:lnTo>
                    <a:pt x="147711" y="201678"/>
                  </a:lnTo>
                  <a:lnTo>
                    <a:pt x="144747" y="217597"/>
                  </a:lnTo>
                  <a:lnTo>
                    <a:pt x="141608" y="233192"/>
                  </a:lnTo>
                  <a:lnTo>
                    <a:pt x="138348" y="248259"/>
                  </a:lnTo>
                  <a:lnTo>
                    <a:pt x="135008" y="262530"/>
                  </a:lnTo>
                  <a:lnTo>
                    <a:pt x="131606" y="275942"/>
                  </a:lnTo>
                  <a:lnTo>
                    <a:pt x="127999" y="288593"/>
                  </a:lnTo>
                  <a:lnTo>
                    <a:pt x="123892" y="300636"/>
                  </a:lnTo>
                  <a:lnTo>
                    <a:pt x="119154" y="312215"/>
                  </a:lnTo>
                  <a:lnTo>
                    <a:pt x="113494" y="323129"/>
                  </a:lnTo>
                  <a:lnTo>
                    <a:pt x="106407" y="332860"/>
                  </a:lnTo>
                  <a:lnTo>
                    <a:pt x="97746" y="341212"/>
                  </a:lnTo>
                  <a:lnTo>
                    <a:pt x="87674" y="347973"/>
                  </a:lnTo>
                  <a:lnTo>
                    <a:pt x="76470" y="352766"/>
                  </a:lnTo>
                  <a:lnTo>
                    <a:pt x="64427" y="355570"/>
                  </a:lnTo>
                  <a:lnTo>
                    <a:pt x="52105" y="356334"/>
                  </a:lnTo>
                  <a:lnTo>
                    <a:pt x="40301" y="354810"/>
                  </a:lnTo>
                  <a:lnTo>
                    <a:pt x="29414" y="351079"/>
                  </a:lnTo>
                  <a:lnTo>
                    <a:pt x="19803" y="345321"/>
                  </a:lnTo>
                  <a:lnTo>
                    <a:pt x="11943" y="337645"/>
                  </a:lnTo>
                  <a:lnTo>
                    <a:pt x="5927" y="328303"/>
                  </a:lnTo>
                  <a:lnTo>
                    <a:pt x="1852" y="317796"/>
                  </a:lnTo>
                  <a:lnTo>
                    <a:pt x="0" y="306760"/>
                  </a:lnTo>
                  <a:lnTo>
                    <a:pt x="317" y="295615"/>
                  </a:lnTo>
                  <a:lnTo>
                    <a:pt x="2796" y="285033"/>
                  </a:lnTo>
                  <a:lnTo>
                    <a:pt x="7652" y="275992"/>
                  </a:lnTo>
                  <a:lnTo>
                    <a:pt x="14764" y="268885"/>
                  </a:lnTo>
                  <a:lnTo>
                    <a:pt x="23605" y="263758"/>
                  </a:lnTo>
                  <a:lnTo>
                    <a:pt x="33440" y="260593"/>
                  </a:lnTo>
                  <a:lnTo>
                    <a:pt x="43752" y="259165"/>
                  </a:lnTo>
                  <a:lnTo>
                    <a:pt x="54267" y="259135"/>
                  </a:lnTo>
                  <a:lnTo>
                    <a:pt x="64851" y="260160"/>
                  </a:lnTo>
                  <a:lnTo>
                    <a:pt x="75450" y="261956"/>
                  </a:lnTo>
                  <a:lnTo>
                    <a:pt x="86041" y="264463"/>
                  </a:lnTo>
                  <a:lnTo>
                    <a:pt x="96619" y="267822"/>
                  </a:lnTo>
                  <a:lnTo>
                    <a:pt x="107185" y="272040"/>
                  </a:lnTo>
                  <a:lnTo>
                    <a:pt x="117740" y="276839"/>
                  </a:lnTo>
                  <a:lnTo>
                    <a:pt x="128288" y="281753"/>
                  </a:lnTo>
                  <a:lnTo>
                    <a:pt x="138830" y="286501"/>
                  </a:lnTo>
                  <a:lnTo>
                    <a:pt x="149367" y="290994"/>
                  </a:lnTo>
                  <a:lnTo>
                    <a:pt x="159901" y="295238"/>
                  </a:lnTo>
                  <a:lnTo>
                    <a:pt x="170438" y="299268"/>
                  </a:lnTo>
                  <a:lnTo>
                    <a:pt x="181142" y="302804"/>
                  </a:lnTo>
                  <a:lnTo>
                    <a:pt x="192320" y="305275"/>
                  </a:lnTo>
                  <a:lnTo>
                    <a:pt x="204090" y="306459"/>
                  </a:lnTo>
                  <a:lnTo>
                    <a:pt x="216000" y="306605"/>
                  </a:lnTo>
                  <a:lnTo>
                    <a:pt x="228404" y="306271"/>
                  </a:lnTo>
                  <a:lnTo>
                    <a:pt x="243510" y="305424"/>
                  </a:lnTo>
                  <a:lnTo>
                    <a:pt x="265198" y="303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12269" y="1873736"/>
              <a:ext cx="186384" cy="347778"/>
            </a:xfrm>
            <a:custGeom>
              <a:avLst/>
              <a:gdLst/>
              <a:ahLst/>
              <a:cxnLst/>
              <a:rect l="0" t="0" r="0" b="0"/>
              <a:pathLst>
                <a:path w="186384" h="347778">
                  <a:moveTo>
                    <a:pt x="0" y="21393"/>
                  </a:moveTo>
                  <a:lnTo>
                    <a:pt x="11669" y="24193"/>
                  </a:lnTo>
                  <a:lnTo>
                    <a:pt x="22158" y="25695"/>
                  </a:lnTo>
                  <a:lnTo>
                    <a:pt x="32468" y="26001"/>
                  </a:lnTo>
                  <a:lnTo>
                    <a:pt x="43115" y="25322"/>
                  </a:lnTo>
                  <a:lnTo>
                    <a:pt x="54756" y="23854"/>
                  </a:lnTo>
                  <a:lnTo>
                    <a:pt x="67642" y="21785"/>
                  </a:lnTo>
                  <a:lnTo>
                    <a:pt x="81375" y="19276"/>
                  </a:lnTo>
                  <a:lnTo>
                    <a:pt x="95130" y="16453"/>
                  </a:lnTo>
                  <a:lnTo>
                    <a:pt x="108415" y="13411"/>
                  </a:lnTo>
                  <a:lnTo>
                    <a:pt x="121096" y="10218"/>
                  </a:lnTo>
                  <a:lnTo>
                    <a:pt x="133217" y="6922"/>
                  </a:lnTo>
                  <a:lnTo>
                    <a:pt x="144879" y="3574"/>
                  </a:lnTo>
                  <a:lnTo>
                    <a:pt x="155860" y="852"/>
                  </a:lnTo>
                  <a:lnTo>
                    <a:pt x="165644" y="0"/>
                  </a:lnTo>
                  <a:lnTo>
                    <a:pt x="174030" y="1547"/>
                  </a:lnTo>
                  <a:lnTo>
                    <a:pt x="180646" y="5368"/>
                  </a:lnTo>
                  <a:lnTo>
                    <a:pt x="184810" y="11064"/>
                  </a:lnTo>
                  <a:lnTo>
                    <a:pt x="186383" y="18191"/>
                  </a:lnTo>
                  <a:lnTo>
                    <a:pt x="185676" y="26363"/>
                  </a:lnTo>
                  <a:lnTo>
                    <a:pt x="183159" y="35278"/>
                  </a:lnTo>
                  <a:lnTo>
                    <a:pt x="179285" y="44704"/>
                  </a:lnTo>
                  <a:lnTo>
                    <a:pt x="174436" y="54317"/>
                  </a:lnTo>
                  <a:lnTo>
                    <a:pt x="168900" y="63697"/>
                  </a:lnTo>
                  <a:lnTo>
                    <a:pt x="162885" y="72650"/>
                  </a:lnTo>
                  <a:lnTo>
                    <a:pt x="156545" y="81646"/>
                  </a:lnTo>
                  <a:lnTo>
                    <a:pt x="149983" y="91672"/>
                  </a:lnTo>
                  <a:lnTo>
                    <a:pt x="143271" y="103199"/>
                  </a:lnTo>
                  <a:lnTo>
                    <a:pt x="136458" y="116045"/>
                  </a:lnTo>
                  <a:lnTo>
                    <a:pt x="129576" y="129666"/>
                  </a:lnTo>
                  <a:lnTo>
                    <a:pt x="122652" y="143640"/>
                  </a:lnTo>
                  <a:lnTo>
                    <a:pt x="115869" y="157582"/>
                  </a:lnTo>
                  <a:lnTo>
                    <a:pt x="109539" y="171082"/>
                  </a:lnTo>
                  <a:lnTo>
                    <a:pt x="103795" y="183978"/>
                  </a:lnTo>
                  <a:lnTo>
                    <a:pt x="98447" y="196619"/>
                  </a:lnTo>
                  <a:lnTo>
                    <a:pt x="93088" y="209720"/>
                  </a:lnTo>
                  <a:lnTo>
                    <a:pt x="87481" y="223649"/>
                  </a:lnTo>
                  <a:lnTo>
                    <a:pt x="81560" y="238279"/>
                  </a:lnTo>
                  <a:lnTo>
                    <a:pt x="75353" y="253179"/>
                  </a:lnTo>
                  <a:lnTo>
                    <a:pt x="68919" y="268048"/>
                  </a:lnTo>
                  <a:lnTo>
                    <a:pt x="62427" y="282547"/>
                  </a:lnTo>
                  <a:lnTo>
                    <a:pt x="55400" y="297862"/>
                  </a:lnTo>
                  <a:lnTo>
                    <a:pt x="46107" y="317569"/>
                  </a:lnTo>
                  <a:lnTo>
                    <a:pt x="31586" y="347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00918" y="1610860"/>
              <a:ext cx="1307463" cy="704948"/>
            </a:xfrm>
            <a:custGeom>
              <a:avLst/>
              <a:gdLst/>
              <a:ahLst/>
              <a:cxnLst/>
              <a:rect l="0" t="0" r="0" b="0"/>
              <a:pathLst>
                <a:path w="1307463" h="704948">
                  <a:moveTo>
                    <a:pt x="763952" y="63171"/>
                  </a:moveTo>
                  <a:lnTo>
                    <a:pt x="752150" y="60237"/>
                  </a:lnTo>
                  <a:lnTo>
                    <a:pt x="740381" y="57455"/>
                  </a:lnTo>
                  <a:lnTo>
                    <a:pt x="727495" y="54555"/>
                  </a:lnTo>
                  <a:lnTo>
                    <a:pt x="713820" y="51515"/>
                  </a:lnTo>
                  <a:lnTo>
                    <a:pt x="700140" y="48349"/>
                  </a:lnTo>
                  <a:lnTo>
                    <a:pt x="686910" y="45090"/>
                  </a:lnTo>
                  <a:lnTo>
                    <a:pt x="673768" y="41925"/>
                  </a:lnTo>
                  <a:lnTo>
                    <a:pt x="659743" y="39182"/>
                  </a:lnTo>
                  <a:lnTo>
                    <a:pt x="644353" y="37007"/>
                  </a:lnTo>
                  <a:lnTo>
                    <a:pt x="627917" y="35377"/>
                  </a:lnTo>
                  <a:lnTo>
                    <a:pt x="611259" y="34201"/>
                  </a:lnTo>
                  <a:lnTo>
                    <a:pt x="594906" y="33368"/>
                  </a:lnTo>
                  <a:lnTo>
                    <a:pt x="579198" y="32621"/>
                  </a:lnTo>
                  <a:lnTo>
                    <a:pt x="564428" y="31579"/>
                  </a:lnTo>
                  <a:lnTo>
                    <a:pt x="550630" y="30062"/>
                  </a:lnTo>
                  <a:lnTo>
                    <a:pt x="537027" y="28228"/>
                  </a:lnTo>
                  <a:lnTo>
                    <a:pt x="522207" y="26458"/>
                  </a:lnTo>
                  <a:lnTo>
                    <a:pt x="505499" y="24978"/>
                  </a:lnTo>
                  <a:lnTo>
                    <a:pt x="487543" y="24003"/>
                  </a:lnTo>
                  <a:lnTo>
                    <a:pt x="469865" y="23806"/>
                  </a:lnTo>
                  <a:lnTo>
                    <a:pt x="453332" y="24457"/>
                  </a:lnTo>
                  <a:lnTo>
                    <a:pt x="437657" y="25861"/>
                  </a:lnTo>
                  <a:lnTo>
                    <a:pt x="421781" y="27867"/>
                  </a:lnTo>
                  <a:lnTo>
                    <a:pt x="405066" y="30324"/>
                  </a:lnTo>
                  <a:lnTo>
                    <a:pt x="387364" y="33108"/>
                  </a:lnTo>
                  <a:lnTo>
                    <a:pt x="368776" y="36122"/>
                  </a:lnTo>
                  <a:lnTo>
                    <a:pt x="349494" y="39294"/>
                  </a:lnTo>
                  <a:lnTo>
                    <a:pt x="330186" y="42577"/>
                  </a:lnTo>
                  <a:lnTo>
                    <a:pt x="311923" y="45933"/>
                  </a:lnTo>
                  <a:lnTo>
                    <a:pt x="295207" y="49340"/>
                  </a:lnTo>
                  <a:lnTo>
                    <a:pt x="280020" y="52781"/>
                  </a:lnTo>
                  <a:lnTo>
                    <a:pt x="266118" y="56244"/>
                  </a:lnTo>
                  <a:lnTo>
                    <a:pt x="253199" y="59727"/>
                  </a:lnTo>
                  <a:lnTo>
                    <a:pt x="240672" y="63389"/>
                  </a:lnTo>
                  <a:lnTo>
                    <a:pt x="227711" y="67533"/>
                  </a:lnTo>
                  <a:lnTo>
                    <a:pt x="213918" y="72287"/>
                  </a:lnTo>
                  <a:lnTo>
                    <a:pt x="199734" y="77616"/>
                  </a:lnTo>
                  <a:lnTo>
                    <a:pt x="186205" y="83418"/>
                  </a:lnTo>
                  <a:lnTo>
                    <a:pt x="173878" y="89585"/>
                  </a:lnTo>
                  <a:lnTo>
                    <a:pt x="162485" y="96184"/>
                  </a:lnTo>
                  <a:lnTo>
                    <a:pt x="151234" y="103445"/>
                  </a:lnTo>
                  <a:lnTo>
                    <a:pt x="139632" y="111441"/>
                  </a:lnTo>
                  <a:lnTo>
                    <a:pt x="127686" y="120099"/>
                  </a:lnTo>
                  <a:lnTo>
                    <a:pt x="115727" y="129289"/>
                  </a:lnTo>
                  <a:lnTo>
                    <a:pt x="103970" y="138879"/>
                  </a:lnTo>
                  <a:lnTo>
                    <a:pt x="92480" y="148760"/>
                  </a:lnTo>
                  <a:lnTo>
                    <a:pt x="81238" y="158845"/>
                  </a:lnTo>
                  <a:lnTo>
                    <a:pt x="70203" y="169073"/>
                  </a:lnTo>
                  <a:lnTo>
                    <a:pt x="59488" y="179398"/>
                  </a:lnTo>
                  <a:lnTo>
                    <a:pt x="49360" y="189790"/>
                  </a:lnTo>
                  <a:lnTo>
                    <a:pt x="39920" y="200231"/>
                  </a:lnTo>
                  <a:lnTo>
                    <a:pt x="31274" y="210871"/>
                  </a:lnTo>
                  <a:lnTo>
                    <a:pt x="23614" y="222006"/>
                  </a:lnTo>
                  <a:lnTo>
                    <a:pt x="16947" y="233765"/>
                  </a:lnTo>
                  <a:lnTo>
                    <a:pt x="11300" y="246274"/>
                  </a:lnTo>
                  <a:lnTo>
                    <a:pt x="6798" y="259735"/>
                  </a:lnTo>
                  <a:lnTo>
                    <a:pt x="3402" y="274155"/>
                  </a:lnTo>
                  <a:lnTo>
                    <a:pt x="1103" y="289077"/>
                  </a:lnTo>
                  <a:lnTo>
                    <a:pt x="0" y="303706"/>
                  </a:lnTo>
                  <a:lnTo>
                    <a:pt x="36" y="317620"/>
                  </a:lnTo>
                  <a:lnTo>
                    <a:pt x="1024" y="330910"/>
                  </a:lnTo>
                  <a:lnTo>
                    <a:pt x="2751" y="343982"/>
                  </a:lnTo>
                  <a:lnTo>
                    <a:pt x="5028" y="357105"/>
                  </a:lnTo>
                  <a:lnTo>
                    <a:pt x="8032" y="370226"/>
                  </a:lnTo>
                  <a:lnTo>
                    <a:pt x="12258" y="383049"/>
                  </a:lnTo>
                  <a:lnTo>
                    <a:pt x="17877" y="395426"/>
                  </a:lnTo>
                  <a:lnTo>
                    <a:pt x="24599" y="407519"/>
                  </a:lnTo>
                  <a:lnTo>
                    <a:pt x="31874" y="419705"/>
                  </a:lnTo>
                  <a:lnTo>
                    <a:pt x="39328" y="432196"/>
                  </a:lnTo>
                  <a:lnTo>
                    <a:pt x="46942" y="444873"/>
                  </a:lnTo>
                  <a:lnTo>
                    <a:pt x="54958" y="457390"/>
                  </a:lnTo>
                  <a:lnTo>
                    <a:pt x="63497" y="469554"/>
                  </a:lnTo>
                  <a:lnTo>
                    <a:pt x="72537" y="481332"/>
                  </a:lnTo>
                  <a:lnTo>
                    <a:pt x="81992" y="492774"/>
                  </a:lnTo>
                  <a:lnTo>
                    <a:pt x="91768" y="503952"/>
                  </a:lnTo>
                  <a:lnTo>
                    <a:pt x="101943" y="514933"/>
                  </a:lnTo>
                  <a:lnTo>
                    <a:pt x="112759" y="525773"/>
                  </a:lnTo>
                  <a:lnTo>
                    <a:pt x="124296" y="536510"/>
                  </a:lnTo>
                  <a:lnTo>
                    <a:pt x="136485" y="547009"/>
                  </a:lnTo>
                  <a:lnTo>
                    <a:pt x="149199" y="556986"/>
                  </a:lnTo>
                  <a:lnTo>
                    <a:pt x="162313" y="566327"/>
                  </a:lnTo>
                  <a:lnTo>
                    <a:pt x="175883" y="575074"/>
                  </a:lnTo>
                  <a:lnTo>
                    <a:pt x="190131" y="583335"/>
                  </a:lnTo>
                  <a:lnTo>
                    <a:pt x="205118" y="591227"/>
                  </a:lnTo>
                  <a:lnTo>
                    <a:pt x="220608" y="598851"/>
                  </a:lnTo>
                  <a:lnTo>
                    <a:pt x="236159" y="606283"/>
                  </a:lnTo>
                  <a:lnTo>
                    <a:pt x="251504" y="613579"/>
                  </a:lnTo>
                  <a:lnTo>
                    <a:pt x="266400" y="620616"/>
                  </a:lnTo>
                  <a:lnTo>
                    <a:pt x="280558" y="627114"/>
                  </a:lnTo>
                  <a:lnTo>
                    <a:pt x="293902" y="632966"/>
                  </a:lnTo>
                  <a:lnTo>
                    <a:pt x="306847" y="638217"/>
                  </a:lnTo>
                  <a:lnTo>
                    <a:pt x="320152" y="642978"/>
                  </a:lnTo>
                  <a:lnTo>
                    <a:pt x="334223" y="647372"/>
                  </a:lnTo>
                  <a:lnTo>
                    <a:pt x="349119" y="651662"/>
                  </a:lnTo>
                  <a:lnTo>
                    <a:pt x="364729" y="656237"/>
                  </a:lnTo>
                  <a:lnTo>
                    <a:pt x="380906" y="661278"/>
                  </a:lnTo>
                  <a:lnTo>
                    <a:pt x="397668" y="666632"/>
                  </a:lnTo>
                  <a:lnTo>
                    <a:pt x="415205" y="671918"/>
                  </a:lnTo>
                  <a:lnTo>
                    <a:pt x="433556" y="676912"/>
                  </a:lnTo>
                  <a:lnTo>
                    <a:pt x="452625" y="681400"/>
                  </a:lnTo>
                  <a:lnTo>
                    <a:pt x="472263" y="685108"/>
                  </a:lnTo>
                  <a:lnTo>
                    <a:pt x="492315" y="687973"/>
                  </a:lnTo>
                  <a:lnTo>
                    <a:pt x="512170" y="690252"/>
                  </a:lnTo>
                  <a:lnTo>
                    <a:pt x="530815" y="692404"/>
                  </a:lnTo>
                  <a:lnTo>
                    <a:pt x="547804" y="694705"/>
                  </a:lnTo>
                  <a:lnTo>
                    <a:pt x="563516" y="697084"/>
                  </a:lnTo>
                  <a:lnTo>
                    <a:pt x="578836" y="699228"/>
                  </a:lnTo>
                  <a:lnTo>
                    <a:pt x="594340" y="700968"/>
                  </a:lnTo>
                  <a:lnTo>
                    <a:pt x="610400" y="702288"/>
                  </a:lnTo>
                  <a:lnTo>
                    <a:pt x="627342" y="703249"/>
                  </a:lnTo>
                  <a:lnTo>
                    <a:pt x="645234" y="703930"/>
                  </a:lnTo>
                  <a:lnTo>
                    <a:pt x="663964" y="704404"/>
                  </a:lnTo>
                  <a:lnTo>
                    <a:pt x="683361" y="704729"/>
                  </a:lnTo>
                  <a:lnTo>
                    <a:pt x="703244" y="704947"/>
                  </a:lnTo>
                  <a:lnTo>
                    <a:pt x="722983" y="704924"/>
                  </a:lnTo>
                  <a:lnTo>
                    <a:pt x="741549" y="704377"/>
                  </a:lnTo>
                  <a:lnTo>
                    <a:pt x="758484" y="703197"/>
                  </a:lnTo>
                  <a:lnTo>
                    <a:pt x="774160" y="701590"/>
                  </a:lnTo>
                  <a:lnTo>
                    <a:pt x="789456" y="699972"/>
                  </a:lnTo>
                  <a:lnTo>
                    <a:pt x="804934" y="698585"/>
                  </a:lnTo>
                  <a:lnTo>
                    <a:pt x="820639" y="697333"/>
                  </a:lnTo>
                  <a:lnTo>
                    <a:pt x="836276" y="695886"/>
                  </a:lnTo>
                  <a:lnTo>
                    <a:pt x="851660" y="694066"/>
                  </a:lnTo>
                  <a:lnTo>
                    <a:pt x="866908" y="692012"/>
                  </a:lnTo>
                  <a:lnTo>
                    <a:pt x="882358" y="690087"/>
                  </a:lnTo>
                  <a:lnTo>
                    <a:pt x="898186" y="688490"/>
                  </a:lnTo>
                  <a:lnTo>
                    <a:pt x="914086" y="687096"/>
                  </a:lnTo>
                  <a:lnTo>
                    <a:pt x="929387" y="685553"/>
                  </a:lnTo>
                  <a:lnTo>
                    <a:pt x="943763" y="683663"/>
                  </a:lnTo>
                  <a:lnTo>
                    <a:pt x="957537" y="681394"/>
                  </a:lnTo>
                  <a:lnTo>
                    <a:pt x="971465" y="678791"/>
                  </a:lnTo>
                  <a:lnTo>
                    <a:pt x="985977" y="675926"/>
                  </a:lnTo>
                  <a:lnTo>
                    <a:pt x="1000846" y="672866"/>
                  </a:lnTo>
                  <a:lnTo>
                    <a:pt x="1015380" y="669667"/>
                  </a:lnTo>
                  <a:lnTo>
                    <a:pt x="1029206" y="666368"/>
                  </a:lnTo>
                  <a:lnTo>
                    <a:pt x="1042593" y="663002"/>
                  </a:lnTo>
                  <a:lnTo>
                    <a:pt x="1056254" y="659589"/>
                  </a:lnTo>
                  <a:lnTo>
                    <a:pt x="1070593" y="656140"/>
                  </a:lnTo>
                  <a:lnTo>
                    <a:pt x="1085683" y="652501"/>
                  </a:lnTo>
                  <a:lnTo>
                    <a:pt x="1101430" y="648372"/>
                  </a:lnTo>
                  <a:lnTo>
                    <a:pt x="1117683" y="643629"/>
                  </a:lnTo>
                  <a:lnTo>
                    <a:pt x="1133820" y="638307"/>
                  </a:lnTo>
                  <a:lnTo>
                    <a:pt x="1148807" y="632510"/>
                  </a:lnTo>
                  <a:lnTo>
                    <a:pt x="1162180" y="626350"/>
                  </a:lnTo>
                  <a:lnTo>
                    <a:pt x="1174140" y="619926"/>
                  </a:lnTo>
                  <a:lnTo>
                    <a:pt x="1185254" y="613315"/>
                  </a:lnTo>
                  <a:lnTo>
                    <a:pt x="1195951" y="606573"/>
                  </a:lnTo>
                  <a:lnTo>
                    <a:pt x="1206310" y="599742"/>
                  </a:lnTo>
                  <a:lnTo>
                    <a:pt x="1216135" y="592849"/>
                  </a:lnTo>
                  <a:lnTo>
                    <a:pt x="1225349" y="585910"/>
                  </a:lnTo>
                  <a:lnTo>
                    <a:pt x="1234166" y="578775"/>
                  </a:lnTo>
                  <a:lnTo>
                    <a:pt x="1243000" y="571146"/>
                  </a:lnTo>
                  <a:lnTo>
                    <a:pt x="1252084" y="562899"/>
                  </a:lnTo>
                  <a:lnTo>
                    <a:pt x="1261149" y="554072"/>
                  </a:lnTo>
                  <a:lnTo>
                    <a:pt x="1269556" y="544767"/>
                  </a:lnTo>
                  <a:lnTo>
                    <a:pt x="1276988" y="535095"/>
                  </a:lnTo>
                  <a:lnTo>
                    <a:pt x="1283452" y="524990"/>
                  </a:lnTo>
                  <a:lnTo>
                    <a:pt x="1289102" y="514222"/>
                  </a:lnTo>
                  <a:lnTo>
                    <a:pt x="1294119" y="502713"/>
                  </a:lnTo>
                  <a:lnTo>
                    <a:pt x="1298506" y="490374"/>
                  </a:lnTo>
                  <a:lnTo>
                    <a:pt x="1302088" y="477027"/>
                  </a:lnTo>
                  <a:lnTo>
                    <a:pt x="1304831" y="462679"/>
                  </a:lnTo>
                  <a:lnTo>
                    <a:pt x="1306674" y="447637"/>
                  </a:lnTo>
                  <a:lnTo>
                    <a:pt x="1307462" y="432393"/>
                  </a:lnTo>
                  <a:lnTo>
                    <a:pt x="1307207" y="417258"/>
                  </a:lnTo>
                  <a:lnTo>
                    <a:pt x="1305903" y="402503"/>
                  </a:lnTo>
                  <a:lnTo>
                    <a:pt x="1303430" y="388443"/>
                  </a:lnTo>
                  <a:lnTo>
                    <a:pt x="1299841" y="375176"/>
                  </a:lnTo>
                  <a:lnTo>
                    <a:pt x="1295314" y="362793"/>
                  </a:lnTo>
                  <a:lnTo>
                    <a:pt x="1290058" y="351462"/>
                  </a:lnTo>
                  <a:lnTo>
                    <a:pt x="1284262" y="341165"/>
                  </a:lnTo>
                  <a:lnTo>
                    <a:pt x="1277912" y="331586"/>
                  </a:lnTo>
                  <a:lnTo>
                    <a:pt x="1270820" y="322226"/>
                  </a:lnTo>
                  <a:lnTo>
                    <a:pt x="1262940" y="312778"/>
                  </a:lnTo>
                  <a:lnTo>
                    <a:pt x="1254531" y="303295"/>
                  </a:lnTo>
                  <a:lnTo>
                    <a:pt x="1246041" y="294075"/>
                  </a:lnTo>
                  <a:lnTo>
                    <a:pt x="1237736" y="285278"/>
                  </a:lnTo>
                  <a:lnTo>
                    <a:pt x="1229704" y="276913"/>
                  </a:lnTo>
                  <a:lnTo>
                    <a:pt x="1221930" y="268916"/>
                  </a:lnTo>
                  <a:lnTo>
                    <a:pt x="1214368" y="261204"/>
                  </a:lnTo>
                  <a:lnTo>
                    <a:pt x="1206968" y="253704"/>
                  </a:lnTo>
                  <a:lnTo>
                    <a:pt x="1199685" y="246354"/>
                  </a:lnTo>
                  <a:lnTo>
                    <a:pt x="1192481" y="239115"/>
                  </a:lnTo>
                  <a:lnTo>
                    <a:pt x="1185168" y="232116"/>
                  </a:lnTo>
                  <a:lnTo>
                    <a:pt x="1177418" y="225643"/>
                  </a:lnTo>
                  <a:lnTo>
                    <a:pt x="1169094" y="219803"/>
                  </a:lnTo>
                  <a:lnTo>
                    <a:pt x="1160385" y="214390"/>
                  </a:lnTo>
                  <a:lnTo>
                    <a:pt x="1151693" y="208988"/>
                  </a:lnTo>
                  <a:lnTo>
                    <a:pt x="1143250" y="203356"/>
                  </a:lnTo>
                  <a:lnTo>
                    <a:pt x="1134954" y="197589"/>
                  </a:lnTo>
                  <a:lnTo>
                    <a:pt x="1126470" y="192017"/>
                  </a:lnTo>
                  <a:lnTo>
                    <a:pt x="1117619" y="186818"/>
                  </a:lnTo>
                  <a:lnTo>
                    <a:pt x="1108538" y="181853"/>
                  </a:lnTo>
                  <a:lnTo>
                    <a:pt x="1099590" y="176759"/>
                  </a:lnTo>
                  <a:lnTo>
                    <a:pt x="1090971" y="171337"/>
                  </a:lnTo>
                  <a:lnTo>
                    <a:pt x="1082556" y="165712"/>
                  </a:lnTo>
                  <a:lnTo>
                    <a:pt x="1073992" y="160236"/>
                  </a:lnTo>
                  <a:lnTo>
                    <a:pt x="1065083" y="155102"/>
                  </a:lnTo>
                  <a:lnTo>
                    <a:pt x="1055794" y="150180"/>
                  </a:lnTo>
                  <a:lnTo>
                    <a:pt x="1046172" y="145115"/>
                  </a:lnTo>
                  <a:lnTo>
                    <a:pt x="1036288" y="139712"/>
                  </a:lnTo>
                  <a:lnTo>
                    <a:pt x="1026208" y="134100"/>
                  </a:lnTo>
                  <a:lnTo>
                    <a:pt x="1015989" y="128633"/>
                  </a:lnTo>
                  <a:lnTo>
                    <a:pt x="1005668" y="123509"/>
                  </a:lnTo>
                  <a:lnTo>
                    <a:pt x="995109" y="118764"/>
                  </a:lnTo>
                  <a:lnTo>
                    <a:pt x="984028" y="114350"/>
                  </a:lnTo>
                  <a:lnTo>
                    <a:pt x="972316" y="110197"/>
                  </a:lnTo>
                  <a:lnTo>
                    <a:pt x="960178" y="106239"/>
                  </a:lnTo>
                  <a:lnTo>
                    <a:pt x="948032" y="102421"/>
                  </a:lnTo>
                  <a:lnTo>
                    <a:pt x="936115" y="98696"/>
                  </a:lnTo>
                  <a:lnTo>
                    <a:pt x="924335" y="94871"/>
                  </a:lnTo>
                  <a:lnTo>
                    <a:pt x="912357" y="90617"/>
                  </a:lnTo>
                  <a:lnTo>
                    <a:pt x="900003" y="85794"/>
                  </a:lnTo>
                  <a:lnTo>
                    <a:pt x="887249" y="80588"/>
                  </a:lnTo>
                  <a:lnTo>
                    <a:pt x="874146" y="75401"/>
                  </a:lnTo>
                  <a:lnTo>
                    <a:pt x="860777" y="70470"/>
                  </a:lnTo>
                  <a:lnTo>
                    <a:pt x="847375" y="65854"/>
                  </a:lnTo>
                  <a:lnTo>
                    <a:pt x="834303" y="61528"/>
                  </a:lnTo>
                  <a:lnTo>
                    <a:pt x="821731" y="57435"/>
                  </a:lnTo>
                  <a:lnTo>
                    <a:pt x="809492" y="53517"/>
                  </a:lnTo>
                  <a:lnTo>
                    <a:pt x="797201" y="49725"/>
                  </a:lnTo>
                  <a:lnTo>
                    <a:pt x="784633" y="46023"/>
                  </a:lnTo>
                  <a:lnTo>
                    <a:pt x="771732" y="42382"/>
                  </a:lnTo>
                  <a:lnTo>
                    <a:pt x="758532" y="38785"/>
                  </a:lnTo>
                  <a:lnTo>
                    <a:pt x="745093" y="35220"/>
                  </a:lnTo>
                  <a:lnTo>
                    <a:pt x="731473" y="31843"/>
                  </a:lnTo>
                  <a:lnTo>
                    <a:pt x="717724" y="28955"/>
                  </a:lnTo>
                  <a:lnTo>
                    <a:pt x="703882" y="26677"/>
                  </a:lnTo>
                  <a:lnTo>
                    <a:pt x="689979" y="24808"/>
                  </a:lnTo>
                  <a:lnTo>
                    <a:pt x="676031" y="22939"/>
                  </a:lnTo>
                  <a:lnTo>
                    <a:pt x="662035" y="20827"/>
                  </a:lnTo>
                  <a:lnTo>
                    <a:pt x="647347" y="18406"/>
                  </a:lnTo>
                  <a:lnTo>
                    <a:pt x="630743" y="15702"/>
                  </a:lnTo>
                  <a:lnTo>
                    <a:pt x="611729" y="12774"/>
                  </a:lnTo>
                  <a:lnTo>
                    <a:pt x="591092" y="9841"/>
                  </a:lnTo>
                  <a:lnTo>
                    <a:pt x="570469" y="7259"/>
                  </a:lnTo>
                  <a:lnTo>
                    <a:pt x="550822" y="5193"/>
                  </a:lnTo>
                  <a:lnTo>
                    <a:pt x="532243" y="3639"/>
                  </a:lnTo>
                  <a:lnTo>
                    <a:pt x="514327" y="2513"/>
                  </a:lnTo>
                  <a:lnTo>
                    <a:pt x="496748" y="1718"/>
                  </a:lnTo>
                  <a:lnTo>
                    <a:pt x="480070" y="1166"/>
                  </a:lnTo>
                  <a:lnTo>
                    <a:pt x="464048" y="726"/>
                  </a:lnTo>
                  <a:lnTo>
                    <a:pt x="447268" y="360"/>
                  </a:lnTo>
                  <a:lnTo>
                    <a:pt x="4270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0124" y="252614"/>
            <a:ext cx="579068" cy="926596"/>
            <a:chOff x="600124" y="252614"/>
            <a:chExt cx="579068" cy="926596"/>
          </a:xfrm>
        </p:grpSpPr>
        <p:sp>
          <p:nvSpPr>
            <p:cNvPr id="2" name="Freeform 1"/>
            <p:cNvSpPr/>
            <p:nvPr/>
          </p:nvSpPr>
          <p:spPr>
            <a:xfrm>
              <a:off x="821222" y="252614"/>
              <a:ext cx="241064" cy="358039"/>
            </a:xfrm>
            <a:custGeom>
              <a:avLst/>
              <a:gdLst/>
              <a:ahLst/>
              <a:cxnLst/>
              <a:rect l="0" t="0" r="0" b="0"/>
              <a:pathLst>
                <a:path w="241064" h="358039">
                  <a:moveTo>
                    <a:pt x="0" y="31655"/>
                  </a:moveTo>
                  <a:lnTo>
                    <a:pt x="8869" y="28788"/>
                  </a:lnTo>
                  <a:lnTo>
                    <a:pt x="17856" y="26646"/>
                  </a:lnTo>
                  <a:lnTo>
                    <a:pt x="27851" y="25039"/>
                  </a:lnTo>
                  <a:lnTo>
                    <a:pt x="38831" y="23685"/>
                  </a:lnTo>
                  <a:lnTo>
                    <a:pt x="50643" y="22188"/>
                  </a:lnTo>
                  <a:lnTo>
                    <a:pt x="63106" y="20342"/>
                  </a:lnTo>
                  <a:lnTo>
                    <a:pt x="76216" y="18275"/>
                  </a:lnTo>
                  <a:lnTo>
                    <a:pt x="90146" y="16343"/>
                  </a:lnTo>
                  <a:lnTo>
                    <a:pt x="104916" y="14742"/>
                  </a:lnTo>
                  <a:lnTo>
                    <a:pt x="120257" y="13346"/>
                  </a:lnTo>
                  <a:lnTo>
                    <a:pt x="135707" y="11801"/>
                  </a:lnTo>
                  <a:lnTo>
                    <a:pt x="150989" y="9910"/>
                  </a:lnTo>
                  <a:lnTo>
                    <a:pt x="166014" y="7640"/>
                  </a:lnTo>
                  <a:lnTo>
                    <a:pt x="180788" y="5038"/>
                  </a:lnTo>
                  <a:lnTo>
                    <a:pt x="195338" y="2196"/>
                  </a:lnTo>
                  <a:lnTo>
                    <a:pt x="209058" y="0"/>
                  </a:lnTo>
                  <a:lnTo>
                    <a:pt x="220761" y="41"/>
                  </a:lnTo>
                  <a:lnTo>
                    <a:pt x="229954" y="3000"/>
                  </a:lnTo>
                  <a:lnTo>
                    <a:pt x="236464" y="8415"/>
                  </a:lnTo>
                  <a:lnTo>
                    <a:pt x="240101" y="15188"/>
                  </a:lnTo>
                  <a:lnTo>
                    <a:pt x="241063" y="22527"/>
                  </a:lnTo>
                  <a:lnTo>
                    <a:pt x="239814" y="30347"/>
                  </a:lnTo>
                  <a:lnTo>
                    <a:pt x="236865" y="39093"/>
                  </a:lnTo>
                  <a:lnTo>
                    <a:pt x="232671" y="48959"/>
                  </a:lnTo>
                  <a:lnTo>
                    <a:pt x="227591" y="59547"/>
                  </a:lnTo>
                  <a:lnTo>
                    <a:pt x="221891" y="70054"/>
                  </a:lnTo>
                  <a:lnTo>
                    <a:pt x="215760" y="80027"/>
                  </a:lnTo>
                  <a:lnTo>
                    <a:pt x="209170" y="89844"/>
                  </a:lnTo>
                  <a:lnTo>
                    <a:pt x="201907" y="100489"/>
                  </a:lnTo>
                  <a:lnTo>
                    <a:pt x="193911" y="112463"/>
                  </a:lnTo>
                  <a:lnTo>
                    <a:pt x="185421" y="125625"/>
                  </a:lnTo>
                  <a:lnTo>
                    <a:pt x="176875" y="139464"/>
                  </a:lnTo>
                  <a:lnTo>
                    <a:pt x="168534" y="153585"/>
                  </a:lnTo>
                  <a:lnTo>
                    <a:pt x="160477" y="167456"/>
                  </a:lnTo>
                  <a:lnTo>
                    <a:pt x="152686" y="180377"/>
                  </a:lnTo>
                  <a:lnTo>
                    <a:pt x="145109" y="192066"/>
                  </a:lnTo>
                  <a:lnTo>
                    <a:pt x="137528" y="202913"/>
                  </a:lnTo>
                  <a:lnTo>
                    <a:pt x="129592" y="213739"/>
                  </a:lnTo>
                  <a:lnTo>
                    <a:pt x="121140" y="225026"/>
                  </a:lnTo>
                  <a:lnTo>
                    <a:pt x="112343" y="236747"/>
                  </a:lnTo>
                  <a:lnTo>
                    <a:pt x="103592" y="248549"/>
                  </a:lnTo>
                  <a:lnTo>
                    <a:pt x="95118" y="260197"/>
                  </a:lnTo>
                  <a:lnTo>
                    <a:pt x="87141" y="271612"/>
                  </a:lnTo>
                  <a:lnTo>
                    <a:pt x="79936" y="282804"/>
                  </a:lnTo>
                  <a:lnTo>
                    <a:pt x="73575" y="293805"/>
                  </a:lnTo>
                  <a:lnTo>
                    <a:pt x="67920" y="304591"/>
                  </a:lnTo>
                  <a:lnTo>
                    <a:pt x="62062" y="316338"/>
                  </a:lnTo>
                  <a:lnTo>
                    <a:pt x="54370" y="332315"/>
                  </a:lnTo>
                  <a:lnTo>
                    <a:pt x="42114" y="358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684352"/>
              <a:ext cx="579068" cy="52643"/>
            </a:xfrm>
            <a:custGeom>
              <a:avLst/>
              <a:gdLst/>
              <a:ahLst/>
              <a:cxnLst/>
              <a:rect l="0" t="0" r="0" b="0"/>
              <a:pathLst>
                <a:path w="579068" h="52643">
                  <a:moveTo>
                    <a:pt x="579067" y="0"/>
                  </a:moveTo>
                  <a:lnTo>
                    <a:pt x="567332" y="2867"/>
                  </a:lnTo>
                  <a:lnTo>
                    <a:pt x="556203" y="5009"/>
                  </a:lnTo>
                  <a:lnTo>
                    <a:pt x="544610" y="6616"/>
                  </a:lnTo>
                  <a:lnTo>
                    <a:pt x="532621" y="7970"/>
                  </a:lnTo>
                  <a:lnTo>
                    <a:pt x="520609" y="9466"/>
                  </a:lnTo>
                  <a:lnTo>
                    <a:pt x="508793" y="11313"/>
                  </a:lnTo>
                  <a:lnTo>
                    <a:pt x="496748" y="13380"/>
                  </a:lnTo>
                  <a:lnTo>
                    <a:pt x="483534" y="15312"/>
                  </a:lnTo>
                  <a:lnTo>
                    <a:pt x="468716" y="16913"/>
                  </a:lnTo>
                  <a:lnTo>
                    <a:pt x="452338" y="18309"/>
                  </a:lnTo>
                  <a:lnTo>
                    <a:pt x="434663" y="19854"/>
                  </a:lnTo>
                  <a:lnTo>
                    <a:pt x="415991" y="21740"/>
                  </a:lnTo>
                  <a:lnTo>
                    <a:pt x="396588" y="23837"/>
                  </a:lnTo>
                  <a:lnTo>
                    <a:pt x="376665" y="25791"/>
                  </a:lnTo>
                  <a:lnTo>
                    <a:pt x="356389" y="27403"/>
                  </a:lnTo>
                  <a:lnTo>
                    <a:pt x="336200" y="28638"/>
                  </a:lnTo>
                  <a:lnTo>
                    <a:pt x="316791" y="29541"/>
                  </a:lnTo>
                  <a:lnTo>
                    <a:pt x="298482" y="30188"/>
                  </a:lnTo>
                  <a:lnTo>
                    <a:pt x="281407" y="30809"/>
                  </a:lnTo>
                  <a:lnTo>
                    <a:pt x="265698" y="31766"/>
                  </a:lnTo>
                  <a:lnTo>
                    <a:pt x="251263" y="33225"/>
                  </a:lnTo>
                  <a:lnTo>
                    <a:pt x="237398" y="35020"/>
                  </a:lnTo>
                  <a:lnTo>
                    <a:pt x="222933" y="36765"/>
                  </a:lnTo>
                  <a:lnTo>
                    <a:pt x="207261" y="38232"/>
                  </a:lnTo>
                  <a:lnTo>
                    <a:pt x="190307" y="39368"/>
                  </a:lnTo>
                  <a:lnTo>
                    <a:pt x="172242" y="40206"/>
                  </a:lnTo>
                  <a:lnTo>
                    <a:pt x="153313" y="40808"/>
                  </a:lnTo>
                  <a:lnTo>
                    <a:pt x="133907" y="41398"/>
                  </a:lnTo>
                  <a:lnTo>
                    <a:pt x="114515" y="42335"/>
                  </a:lnTo>
                  <a:lnTo>
                    <a:pt x="95418" y="43781"/>
                  </a:lnTo>
                  <a:lnTo>
                    <a:pt x="77053" y="45576"/>
                  </a:lnTo>
                  <a:lnTo>
                    <a:pt x="58096" y="47507"/>
                  </a:lnTo>
                  <a:lnTo>
                    <a:pt x="34649" y="4974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237" y="721370"/>
              <a:ext cx="194780" cy="457840"/>
            </a:xfrm>
            <a:custGeom>
              <a:avLst/>
              <a:gdLst/>
              <a:ahLst/>
              <a:cxnLst/>
              <a:rect l="0" t="0" r="0" b="0"/>
              <a:pathLst>
                <a:path w="194780" h="457840">
                  <a:moveTo>
                    <a:pt x="179327" y="120909"/>
                  </a:moveTo>
                  <a:lnTo>
                    <a:pt x="173460" y="126844"/>
                  </a:lnTo>
                  <a:lnTo>
                    <a:pt x="167895" y="133049"/>
                  </a:lnTo>
                  <a:lnTo>
                    <a:pt x="162096" y="140149"/>
                  </a:lnTo>
                  <a:lnTo>
                    <a:pt x="156016" y="148262"/>
                  </a:lnTo>
                  <a:lnTo>
                    <a:pt x="149686" y="157557"/>
                  </a:lnTo>
                  <a:lnTo>
                    <a:pt x="143153" y="168000"/>
                  </a:lnTo>
                  <a:lnTo>
                    <a:pt x="136304" y="179252"/>
                  </a:lnTo>
                  <a:lnTo>
                    <a:pt x="128873" y="190790"/>
                  </a:lnTo>
                  <a:lnTo>
                    <a:pt x="120772" y="202286"/>
                  </a:lnTo>
                  <a:lnTo>
                    <a:pt x="112382" y="213612"/>
                  </a:lnTo>
                  <a:lnTo>
                    <a:pt x="104437" y="224749"/>
                  </a:lnTo>
                  <a:lnTo>
                    <a:pt x="97314" y="235727"/>
                  </a:lnTo>
                  <a:lnTo>
                    <a:pt x="90888" y="246743"/>
                  </a:lnTo>
                  <a:lnTo>
                    <a:pt x="84732" y="258139"/>
                  </a:lnTo>
                  <a:lnTo>
                    <a:pt x="78552" y="270072"/>
                  </a:lnTo>
                  <a:lnTo>
                    <a:pt x="72231" y="282529"/>
                  </a:lnTo>
                  <a:lnTo>
                    <a:pt x="65747" y="295424"/>
                  </a:lnTo>
                  <a:lnTo>
                    <a:pt x="59124" y="308651"/>
                  </a:lnTo>
                  <a:lnTo>
                    <a:pt x="52556" y="321956"/>
                  </a:lnTo>
                  <a:lnTo>
                    <a:pt x="46380" y="334962"/>
                  </a:lnTo>
                  <a:lnTo>
                    <a:pt x="40747" y="347486"/>
                  </a:lnTo>
                  <a:lnTo>
                    <a:pt x="35645" y="359521"/>
                  </a:lnTo>
                  <a:lnTo>
                    <a:pt x="30984" y="371144"/>
                  </a:lnTo>
                  <a:lnTo>
                    <a:pt x="26672" y="382446"/>
                  </a:lnTo>
                  <a:lnTo>
                    <a:pt x="22945" y="393512"/>
                  </a:lnTo>
                  <a:lnTo>
                    <a:pt x="20346" y="404409"/>
                  </a:lnTo>
                  <a:lnTo>
                    <a:pt x="19089" y="415180"/>
                  </a:lnTo>
                  <a:lnTo>
                    <a:pt x="19398" y="425533"/>
                  </a:lnTo>
                  <a:lnTo>
                    <a:pt x="21659" y="434880"/>
                  </a:lnTo>
                  <a:lnTo>
                    <a:pt x="25892" y="442970"/>
                  </a:lnTo>
                  <a:lnTo>
                    <a:pt x="31989" y="449553"/>
                  </a:lnTo>
                  <a:lnTo>
                    <a:pt x="39893" y="454227"/>
                  </a:lnTo>
                  <a:lnTo>
                    <a:pt x="49384" y="456955"/>
                  </a:lnTo>
                  <a:lnTo>
                    <a:pt x="59821" y="457839"/>
                  </a:lnTo>
                  <a:lnTo>
                    <a:pt x="70278" y="456927"/>
                  </a:lnTo>
                  <a:lnTo>
                    <a:pt x="80234" y="454424"/>
                  </a:lnTo>
                  <a:lnTo>
                    <a:pt x="89712" y="450476"/>
                  </a:lnTo>
                  <a:lnTo>
                    <a:pt x="99071" y="445086"/>
                  </a:lnTo>
                  <a:lnTo>
                    <a:pt x="108549" y="438384"/>
                  </a:lnTo>
                  <a:lnTo>
                    <a:pt x="118068" y="430444"/>
                  </a:lnTo>
                  <a:lnTo>
                    <a:pt x="127321" y="421213"/>
                  </a:lnTo>
                  <a:lnTo>
                    <a:pt x="136138" y="410785"/>
                  </a:lnTo>
                  <a:lnTo>
                    <a:pt x="144349" y="399528"/>
                  </a:lnTo>
                  <a:lnTo>
                    <a:pt x="151711" y="387980"/>
                  </a:lnTo>
                  <a:lnTo>
                    <a:pt x="158170" y="376470"/>
                  </a:lnTo>
                  <a:lnTo>
                    <a:pt x="163505" y="364963"/>
                  </a:lnTo>
                  <a:lnTo>
                    <a:pt x="167266" y="353171"/>
                  </a:lnTo>
                  <a:lnTo>
                    <a:pt x="169351" y="340945"/>
                  </a:lnTo>
                  <a:lnTo>
                    <a:pt x="169955" y="328445"/>
                  </a:lnTo>
                  <a:lnTo>
                    <a:pt x="169381" y="316047"/>
                  </a:lnTo>
                  <a:lnTo>
                    <a:pt x="167920" y="303967"/>
                  </a:lnTo>
                  <a:lnTo>
                    <a:pt x="165653" y="292415"/>
                  </a:lnTo>
                  <a:lnTo>
                    <a:pt x="162462" y="281656"/>
                  </a:lnTo>
                  <a:lnTo>
                    <a:pt x="158351" y="271751"/>
                  </a:lnTo>
                  <a:lnTo>
                    <a:pt x="153286" y="262438"/>
                  </a:lnTo>
                  <a:lnTo>
                    <a:pt x="147130" y="253257"/>
                  </a:lnTo>
                  <a:lnTo>
                    <a:pt x="139916" y="243930"/>
                  </a:lnTo>
                  <a:lnTo>
                    <a:pt x="131969" y="234528"/>
                  </a:lnTo>
                  <a:lnTo>
                    <a:pt x="123797" y="225362"/>
                  </a:lnTo>
                  <a:lnTo>
                    <a:pt x="115706" y="216601"/>
                  </a:lnTo>
                  <a:lnTo>
                    <a:pt x="107648" y="208261"/>
                  </a:lnTo>
                  <a:lnTo>
                    <a:pt x="99324" y="200280"/>
                  </a:lnTo>
                  <a:lnTo>
                    <a:pt x="90581" y="192580"/>
                  </a:lnTo>
                  <a:lnTo>
                    <a:pt x="81573" y="185086"/>
                  </a:lnTo>
                  <a:lnTo>
                    <a:pt x="72672" y="177741"/>
                  </a:lnTo>
                  <a:lnTo>
                    <a:pt x="64085" y="170500"/>
                  </a:lnTo>
                  <a:lnTo>
                    <a:pt x="55691" y="163331"/>
                  </a:lnTo>
                  <a:lnTo>
                    <a:pt x="47142" y="156211"/>
                  </a:lnTo>
                  <a:lnTo>
                    <a:pt x="38250" y="149119"/>
                  </a:lnTo>
                  <a:lnTo>
                    <a:pt x="29313" y="141881"/>
                  </a:lnTo>
                  <a:lnTo>
                    <a:pt x="20992" y="134183"/>
                  </a:lnTo>
                  <a:lnTo>
                    <a:pt x="13627" y="125890"/>
                  </a:lnTo>
                  <a:lnTo>
                    <a:pt x="7546" y="117032"/>
                  </a:lnTo>
                  <a:lnTo>
                    <a:pt x="3218" y="107708"/>
                  </a:lnTo>
                  <a:lnTo>
                    <a:pt x="725" y="98027"/>
                  </a:lnTo>
                  <a:lnTo>
                    <a:pt x="0" y="88085"/>
                  </a:lnTo>
                  <a:lnTo>
                    <a:pt x="1019" y="77959"/>
                  </a:lnTo>
                  <a:lnTo>
                    <a:pt x="3598" y="67709"/>
                  </a:lnTo>
                  <a:lnTo>
                    <a:pt x="7768" y="57538"/>
                  </a:lnTo>
                  <a:lnTo>
                    <a:pt x="13839" y="47782"/>
                  </a:lnTo>
                  <a:lnTo>
                    <a:pt x="21811" y="38596"/>
                  </a:lnTo>
                  <a:lnTo>
                    <a:pt x="31418" y="30122"/>
                  </a:lnTo>
                  <a:lnTo>
                    <a:pt x="42307" y="22575"/>
                  </a:lnTo>
                  <a:lnTo>
                    <a:pt x="54149" y="15986"/>
                  </a:lnTo>
                  <a:lnTo>
                    <a:pt x="66676" y="10391"/>
                  </a:lnTo>
                  <a:lnTo>
                    <a:pt x="79682" y="5923"/>
                  </a:lnTo>
                  <a:lnTo>
                    <a:pt x="93021" y="2554"/>
                  </a:lnTo>
                  <a:lnTo>
                    <a:pt x="106588" y="444"/>
                  </a:lnTo>
                  <a:lnTo>
                    <a:pt x="120308" y="0"/>
                  </a:lnTo>
                  <a:lnTo>
                    <a:pt x="134120" y="1300"/>
                  </a:lnTo>
                  <a:lnTo>
                    <a:pt x="147497" y="4292"/>
                  </a:lnTo>
                  <a:lnTo>
                    <a:pt x="159494" y="8966"/>
                  </a:lnTo>
                  <a:lnTo>
                    <a:pt x="169704" y="15151"/>
                  </a:lnTo>
                  <a:lnTo>
                    <a:pt x="178050" y="22727"/>
                  </a:lnTo>
                  <a:lnTo>
                    <a:pt x="184522" y="31707"/>
                  </a:lnTo>
                  <a:lnTo>
                    <a:pt x="189315" y="41967"/>
                  </a:lnTo>
                  <a:lnTo>
                    <a:pt x="192587" y="53279"/>
                  </a:lnTo>
                  <a:lnTo>
                    <a:pt x="194358" y="65396"/>
                  </a:lnTo>
                  <a:lnTo>
                    <a:pt x="194779" y="78092"/>
                  </a:lnTo>
                  <a:lnTo>
                    <a:pt x="194064" y="90976"/>
                  </a:lnTo>
                  <a:lnTo>
                    <a:pt x="192241" y="104956"/>
                  </a:lnTo>
                  <a:lnTo>
                    <a:pt x="188036" y="123493"/>
                  </a:lnTo>
                  <a:lnTo>
                    <a:pt x="179327" y="152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778630" y="1116020"/>
            <a:ext cx="1832853" cy="789639"/>
            <a:chOff x="2778630" y="1116020"/>
            <a:chExt cx="1832853" cy="789639"/>
          </a:xfrm>
        </p:grpSpPr>
        <p:sp>
          <p:nvSpPr>
            <p:cNvPr id="6" name="Freeform 5"/>
            <p:cNvSpPr/>
            <p:nvPr/>
          </p:nvSpPr>
          <p:spPr>
            <a:xfrm>
              <a:off x="2778630" y="1236492"/>
              <a:ext cx="233086" cy="470635"/>
            </a:xfrm>
            <a:custGeom>
              <a:avLst/>
              <a:gdLst/>
              <a:ahLst/>
              <a:cxnLst/>
              <a:rect l="0" t="0" r="0" b="0"/>
              <a:pathLst>
                <a:path w="233086" h="470635">
                  <a:moveTo>
                    <a:pt x="232520" y="90098"/>
                  </a:moveTo>
                  <a:lnTo>
                    <a:pt x="226652" y="98900"/>
                  </a:lnTo>
                  <a:lnTo>
                    <a:pt x="221088" y="107246"/>
                  </a:lnTo>
                  <a:lnTo>
                    <a:pt x="215288" y="115950"/>
                  </a:lnTo>
                  <a:lnTo>
                    <a:pt x="209208" y="125243"/>
                  </a:lnTo>
                  <a:lnTo>
                    <a:pt x="202878" y="135387"/>
                  </a:lnTo>
                  <a:lnTo>
                    <a:pt x="196350" y="146423"/>
                  </a:lnTo>
                  <a:lnTo>
                    <a:pt x="189674" y="157917"/>
                  </a:lnTo>
                  <a:lnTo>
                    <a:pt x="182891" y="169090"/>
                  </a:lnTo>
                  <a:lnTo>
                    <a:pt x="176034" y="179535"/>
                  </a:lnTo>
                  <a:lnTo>
                    <a:pt x="169124" y="189513"/>
                  </a:lnTo>
                  <a:lnTo>
                    <a:pt x="162179" y="199738"/>
                  </a:lnTo>
                  <a:lnTo>
                    <a:pt x="155205" y="210625"/>
                  </a:lnTo>
                  <a:lnTo>
                    <a:pt x="148047" y="222414"/>
                  </a:lnTo>
                  <a:lnTo>
                    <a:pt x="140402" y="235326"/>
                  </a:lnTo>
                  <a:lnTo>
                    <a:pt x="132149" y="249354"/>
                  </a:lnTo>
                  <a:lnTo>
                    <a:pt x="123488" y="264336"/>
                  </a:lnTo>
                  <a:lnTo>
                    <a:pt x="114827" y="280064"/>
                  </a:lnTo>
                  <a:lnTo>
                    <a:pt x="106410" y="296334"/>
                  </a:lnTo>
                  <a:lnTo>
                    <a:pt x="98301" y="312664"/>
                  </a:lnTo>
                  <a:lnTo>
                    <a:pt x="90476" y="328320"/>
                  </a:lnTo>
                  <a:lnTo>
                    <a:pt x="82880" y="342963"/>
                  </a:lnTo>
                  <a:lnTo>
                    <a:pt x="75457" y="356761"/>
                  </a:lnTo>
                  <a:lnTo>
                    <a:pt x="68159" y="370181"/>
                  </a:lnTo>
                  <a:lnTo>
                    <a:pt x="60959" y="383547"/>
                  </a:lnTo>
                  <a:lnTo>
                    <a:pt x="54156" y="397001"/>
                  </a:lnTo>
                  <a:lnTo>
                    <a:pt x="48346" y="410581"/>
                  </a:lnTo>
                  <a:lnTo>
                    <a:pt x="43793" y="424261"/>
                  </a:lnTo>
                  <a:lnTo>
                    <a:pt x="41077" y="437365"/>
                  </a:lnTo>
                  <a:lnTo>
                    <a:pt x="41218" y="448639"/>
                  </a:lnTo>
                  <a:lnTo>
                    <a:pt x="44501" y="457542"/>
                  </a:lnTo>
                  <a:lnTo>
                    <a:pt x="50437" y="464024"/>
                  </a:lnTo>
                  <a:lnTo>
                    <a:pt x="58156" y="468173"/>
                  </a:lnTo>
                  <a:lnTo>
                    <a:pt x="66966" y="470292"/>
                  </a:lnTo>
                  <a:lnTo>
                    <a:pt x="76265" y="470634"/>
                  </a:lnTo>
                  <a:lnTo>
                    <a:pt x="85485" y="469293"/>
                  </a:lnTo>
                  <a:lnTo>
                    <a:pt x="94347" y="466474"/>
                  </a:lnTo>
                  <a:lnTo>
                    <a:pt x="102955" y="462467"/>
                  </a:lnTo>
                  <a:lnTo>
                    <a:pt x="111662" y="457563"/>
                  </a:lnTo>
                  <a:lnTo>
                    <a:pt x="120670" y="452002"/>
                  </a:lnTo>
                  <a:lnTo>
                    <a:pt x="129859" y="445812"/>
                  </a:lnTo>
                  <a:lnTo>
                    <a:pt x="138883" y="438825"/>
                  </a:lnTo>
                  <a:lnTo>
                    <a:pt x="147548" y="431017"/>
                  </a:lnTo>
                  <a:lnTo>
                    <a:pt x="155825" y="422655"/>
                  </a:lnTo>
                  <a:lnTo>
                    <a:pt x="163763" y="414196"/>
                  </a:lnTo>
                  <a:lnTo>
                    <a:pt x="171431" y="405909"/>
                  </a:lnTo>
                  <a:lnTo>
                    <a:pt x="178732" y="397717"/>
                  </a:lnTo>
                  <a:lnTo>
                    <a:pt x="185416" y="389304"/>
                  </a:lnTo>
                  <a:lnTo>
                    <a:pt x="191395" y="380496"/>
                  </a:lnTo>
                  <a:lnTo>
                    <a:pt x="196733" y="371274"/>
                  </a:lnTo>
                  <a:lnTo>
                    <a:pt x="201553" y="361698"/>
                  </a:lnTo>
                  <a:lnTo>
                    <a:pt x="205978" y="351839"/>
                  </a:lnTo>
                  <a:lnTo>
                    <a:pt x="209950" y="341608"/>
                  </a:lnTo>
                  <a:lnTo>
                    <a:pt x="213245" y="330754"/>
                  </a:lnTo>
                  <a:lnTo>
                    <a:pt x="215792" y="319197"/>
                  </a:lnTo>
                  <a:lnTo>
                    <a:pt x="217503" y="307164"/>
                  </a:lnTo>
                  <a:lnTo>
                    <a:pt x="218202" y="295088"/>
                  </a:lnTo>
                  <a:lnTo>
                    <a:pt x="217888" y="283225"/>
                  </a:lnTo>
                  <a:lnTo>
                    <a:pt x="216541" y="271649"/>
                  </a:lnTo>
                  <a:lnTo>
                    <a:pt x="214041" y="260343"/>
                  </a:lnTo>
                  <a:lnTo>
                    <a:pt x="210430" y="249265"/>
                  </a:lnTo>
                  <a:lnTo>
                    <a:pt x="205718" y="238691"/>
                  </a:lnTo>
                  <a:lnTo>
                    <a:pt x="199806" y="229189"/>
                  </a:lnTo>
                  <a:lnTo>
                    <a:pt x="192755" y="220982"/>
                  </a:lnTo>
                  <a:lnTo>
                    <a:pt x="184749" y="213979"/>
                  </a:lnTo>
                  <a:lnTo>
                    <a:pt x="176006" y="207958"/>
                  </a:lnTo>
                  <a:lnTo>
                    <a:pt x="166714" y="202685"/>
                  </a:lnTo>
                  <a:lnTo>
                    <a:pt x="156865" y="197954"/>
                  </a:lnTo>
                  <a:lnTo>
                    <a:pt x="146269" y="193609"/>
                  </a:lnTo>
                  <a:lnTo>
                    <a:pt x="134885" y="189532"/>
                  </a:lnTo>
                  <a:lnTo>
                    <a:pt x="122969" y="185638"/>
                  </a:lnTo>
                  <a:lnTo>
                    <a:pt x="110970" y="181870"/>
                  </a:lnTo>
                  <a:lnTo>
                    <a:pt x="99159" y="178187"/>
                  </a:lnTo>
                  <a:lnTo>
                    <a:pt x="87617" y="174561"/>
                  </a:lnTo>
                  <a:lnTo>
                    <a:pt x="76334" y="170974"/>
                  </a:lnTo>
                  <a:lnTo>
                    <a:pt x="65268" y="167407"/>
                  </a:lnTo>
                  <a:lnTo>
                    <a:pt x="54532" y="163690"/>
                  </a:lnTo>
                  <a:lnTo>
                    <a:pt x="44388" y="159509"/>
                  </a:lnTo>
                  <a:lnTo>
                    <a:pt x="34936" y="154726"/>
                  </a:lnTo>
                  <a:lnTo>
                    <a:pt x="26284" y="149208"/>
                  </a:lnTo>
                  <a:lnTo>
                    <a:pt x="18618" y="142747"/>
                  </a:lnTo>
                  <a:lnTo>
                    <a:pt x="11951" y="135319"/>
                  </a:lnTo>
                  <a:lnTo>
                    <a:pt x="6475" y="126890"/>
                  </a:lnTo>
                  <a:lnTo>
                    <a:pt x="2619" y="117329"/>
                  </a:lnTo>
                  <a:lnTo>
                    <a:pt x="474" y="106679"/>
                  </a:lnTo>
                  <a:lnTo>
                    <a:pt x="0" y="95274"/>
                  </a:lnTo>
                  <a:lnTo>
                    <a:pt x="1194" y="83628"/>
                  </a:lnTo>
                  <a:lnTo>
                    <a:pt x="3890" y="72060"/>
                  </a:lnTo>
                  <a:lnTo>
                    <a:pt x="7969" y="60854"/>
                  </a:lnTo>
                  <a:lnTo>
                    <a:pt x="13448" y="50329"/>
                  </a:lnTo>
                  <a:lnTo>
                    <a:pt x="20205" y="40590"/>
                  </a:lnTo>
                  <a:lnTo>
                    <a:pt x="28011" y="31728"/>
                  </a:lnTo>
                  <a:lnTo>
                    <a:pt x="36621" y="23914"/>
                  </a:lnTo>
                  <a:lnTo>
                    <a:pt x="45828" y="17141"/>
                  </a:lnTo>
                  <a:lnTo>
                    <a:pt x="55790" y="11421"/>
                  </a:lnTo>
                  <a:lnTo>
                    <a:pt x="66993" y="6869"/>
                  </a:lnTo>
                  <a:lnTo>
                    <a:pt x="79599" y="3439"/>
                  </a:lnTo>
                  <a:lnTo>
                    <a:pt x="93150" y="1118"/>
                  </a:lnTo>
                  <a:lnTo>
                    <a:pt x="106785" y="0"/>
                  </a:lnTo>
                  <a:lnTo>
                    <a:pt x="119996" y="25"/>
                  </a:lnTo>
                  <a:lnTo>
                    <a:pt x="132797" y="1007"/>
                  </a:lnTo>
                  <a:lnTo>
                    <a:pt x="145533" y="2729"/>
                  </a:lnTo>
                  <a:lnTo>
                    <a:pt x="158424" y="5000"/>
                  </a:lnTo>
                  <a:lnTo>
                    <a:pt x="171216" y="7828"/>
                  </a:lnTo>
                  <a:lnTo>
                    <a:pt x="183287" y="11405"/>
                  </a:lnTo>
                  <a:lnTo>
                    <a:pt x="194331" y="15778"/>
                  </a:lnTo>
                  <a:lnTo>
                    <a:pt x="204206" y="21020"/>
                  </a:lnTo>
                  <a:lnTo>
                    <a:pt x="212768" y="27296"/>
                  </a:lnTo>
                  <a:lnTo>
                    <a:pt x="220071" y="34591"/>
                  </a:lnTo>
                  <a:lnTo>
                    <a:pt x="225980" y="42681"/>
                  </a:lnTo>
                  <a:lnTo>
                    <a:pt x="230556" y="52228"/>
                  </a:lnTo>
                  <a:lnTo>
                    <a:pt x="233085" y="663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21678" y="1116020"/>
              <a:ext cx="1589805" cy="705411"/>
            </a:xfrm>
            <a:custGeom>
              <a:avLst/>
              <a:gdLst/>
              <a:ahLst/>
              <a:cxnLst/>
              <a:rect l="0" t="0" r="0" b="0"/>
              <a:pathLst>
                <a:path w="1589805" h="705411">
                  <a:moveTo>
                    <a:pt x="0" y="705410"/>
                  </a:moveTo>
                  <a:lnTo>
                    <a:pt x="3001" y="696675"/>
                  </a:lnTo>
                  <a:lnTo>
                    <a:pt x="6423" y="688969"/>
                  </a:lnTo>
                  <a:lnTo>
                    <a:pt x="10624" y="681567"/>
                  </a:lnTo>
                  <a:lnTo>
                    <a:pt x="15697" y="674305"/>
                  </a:lnTo>
                  <a:lnTo>
                    <a:pt x="21827" y="667127"/>
                  </a:lnTo>
                  <a:lnTo>
                    <a:pt x="29006" y="659997"/>
                  </a:lnTo>
                  <a:lnTo>
                    <a:pt x="36920" y="652734"/>
                  </a:lnTo>
                  <a:lnTo>
                    <a:pt x="45067" y="645019"/>
                  </a:lnTo>
                  <a:lnTo>
                    <a:pt x="53134" y="636719"/>
                  </a:lnTo>
                  <a:lnTo>
                    <a:pt x="61005" y="628026"/>
                  </a:lnTo>
                  <a:lnTo>
                    <a:pt x="68670" y="619344"/>
                  </a:lnTo>
                  <a:lnTo>
                    <a:pt x="76158" y="610904"/>
                  </a:lnTo>
                  <a:lnTo>
                    <a:pt x="83509" y="602440"/>
                  </a:lnTo>
                  <a:lnTo>
                    <a:pt x="90759" y="593312"/>
                  </a:lnTo>
                  <a:lnTo>
                    <a:pt x="97936" y="583215"/>
                  </a:lnTo>
                  <a:lnTo>
                    <a:pt x="105063" y="572484"/>
                  </a:lnTo>
                  <a:lnTo>
                    <a:pt x="112155" y="561888"/>
                  </a:lnTo>
                  <a:lnTo>
                    <a:pt x="119219" y="551867"/>
                  </a:lnTo>
                  <a:lnTo>
                    <a:pt x="126098" y="542359"/>
                  </a:lnTo>
                  <a:lnTo>
                    <a:pt x="132490" y="532988"/>
                  </a:lnTo>
                  <a:lnTo>
                    <a:pt x="138271" y="523500"/>
                  </a:lnTo>
                  <a:lnTo>
                    <a:pt x="143475" y="513806"/>
                  </a:lnTo>
                  <a:lnTo>
                    <a:pt x="148204" y="503905"/>
                  </a:lnTo>
                  <a:lnTo>
                    <a:pt x="152572" y="493829"/>
                  </a:lnTo>
                  <a:lnTo>
                    <a:pt x="156675" y="483621"/>
                  </a:lnTo>
                  <a:lnTo>
                    <a:pt x="160592" y="473314"/>
                  </a:lnTo>
                  <a:lnTo>
                    <a:pt x="164378" y="462938"/>
                  </a:lnTo>
                  <a:lnTo>
                    <a:pt x="168074" y="452513"/>
                  </a:lnTo>
                  <a:lnTo>
                    <a:pt x="171710" y="442054"/>
                  </a:lnTo>
                  <a:lnTo>
                    <a:pt x="175304" y="431573"/>
                  </a:lnTo>
                  <a:lnTo>
                    <a:pt x="178870" y="421076"/>
                  </a:lnTo>
                  <a:lnTo>
                    <a:pt x="182418" y="410569"/>
                  </a:lnTo>
                  <a:lnTo>
                    <a:pt x="185948" y="400050"/>
                  </a:lnTo>
                  <a:lnTo>
                    <a:pt x="189302" y="389358"/>
                  </a:lnTo>
                  <a:lnTo>
                    <a:pt x="192174" y="378188"/>
                  </a:lnTo>
                  <a:lnTo>
                    <a:pt x="194438" y="366406"/>
                  </a:lnTo>
                  <a:lnTo>
                    <a:pt x="196127" y="353882"/>
                  </a:lnTo>
                  <a:lnTo>
                    <a:pt x="197344" y="340410"/>
                  </a:lnTo>
                  <a:lnTo>
                    <a:pt x="198195" y="325983"/>
                  </a:lnTo>
                  <a:lnTo>
                    <a:pt x="198615" y="311057"/>
                  </a:lnTo>
                  <a:lnTo>
                    <a:pt x="198372" y="296425"/>
                  </a:lnTo>
                  <a:lnTo>
                    <a:pt x="197395" y="282513"/>
                  </a:lnTo>
                  <a:lnTo>
                    <a:pt x="195756" y="269394"/>
                  </a:lnTo>
                  <a:lnTo>
                    <a:pt x="193586" y="256970"/>
                  </a:lnTo>
                  <a:lnTo>
                    <a:pt x="191014" y="245095"/>
                  </a:lnTo>
                  <a:lnTo>
                    <a:pt x="188152" y="233627"/>
                  </a:lnTo>
                  <a:lnTo>
                    <a:pt x="185086" y="222451"/>
                  </a:lnTo>
                  <a:lnTo>
                    <a:pt x="181877" y="211482"/>
                  </a:lnTo>
                  <a:lnTo>
                    <a:pt x="178570" y="200654"/>
                  </a:lnTo>
                  <a:lnTo>
                    <a:pt x="175198" y="189924"/>
                  </a:lnTo>
                  <a:lnTo>
                    <a:pt x="171780" y="179260"/>
                  </a:lnTo>
                  <a:lnTo>
                    <a:pt x="168332" y="168640"/>
                  </a:lnTo>
                  <a:lnTo>
                    <a:pt x="164864" y="158051"/>
                  </a:lnTo>
                  <a:lnTo>
                    <a:pt x="161377" y="147486"/>
                  </a:lnTo>
                  <a:lnTo>
                    <a:pt x="157714" y="137103"/>
                  </a:lnTo>
                  <a:lnTo>
                    <a:pt x="153568" y="127204"/>
                  </a:lnTo>
                  <a:lnTo>
                    <a:pt x="148809" y="117917"/>
                  </a:lnTo>
                  <a:lnTo>
                    <a:pt x="143307" y="109206"/>
                  </a:lnTo>
                  <a:lnTo>
                    <a:pt x="136856" y="100969"/>
                  </a:lnTo>
                  <a:lnTo>
                    <a:pt x="129444" y="93093"/>
                  </a:lnTo>
                  <a:lnTo>
                    <a:pt x="121365" y="85480"/>
                  </a:lnTo>
                  <a:lnTo>
                    <a:pt x="113104" y="78054"/>
                  </a:lnTo>
                  <a:lnTo>
                    <a:pt x="104954" y="70759"/>
                  </a:lnTo>
                  <a:lnTo>
                    <a:pt x="96856" y="63553"/>
                  </a:lnTo>
                  <a:lnTo>
                    <a:pt x="88506" y="56408"/>
                  </a:lnTo>
                  <a:lnTo>
                    <a:pt x="79768" y="49309"/>
                  </a:lnTo>
                  <a:lnTo>
                    <a:pt x="71630" y="42388"/>
                  </a:lnTo>
                  <a:lnTo>
                    <a:pt x="66612" y="35346"/>
                  </a:lnTo>
                  <a:lnTo>
                    <a:pt x="65988" y="28536"/>
                  </a:lnTo>
                  <a:lnTo>
                    <a:pt x="68820" y="23642"/>
                  </a:lnTo>
                  <a:lnTo>
                    <a:pt x="74092" y="20933"/>
                  </a:lnTo>
                  <a:lnTo>
                    <a:pt x="81220" y="19862"/>
                  </a:lnTo>
                  <a:lnTo>
                    <a:pt x="89981" y="19665"/>
                  </a:lnTo>
                  <a:lnTo>
                    <a:pt x="100137" y="19825"/>
                  </a:lnTo>
                  <a:lnTo>
                    <a:pt x="111399" y="20083"/>
                  </a:lnTo>
                  <a:lnTo>
                    <a:pt x="123491" y="20333"/>
                  </a:lnTo>
                  <a:lnTo>
                    <a:pt x="136186" y="20537"/>
                  </a:lnTo>
                  <a:lnTo>
                    <a:pt x="149304" y="20692"/>
                  </a:lnTo>
                  <a:lnTo>
                    <a:pt x="162718" y="20805"/>
                  </a:lnTo>
                  <a:lnTo>
                    <a:pt x="176340" y="20889"/>
                  </a:lnTo>
                  <a:lnTo>
                    <a:pt x="190267" y="21117"/>
                  </a:lnTo>
                  <a:lnTo>
                    <a:pt x="204762" y="21804"/>
                  </a:lnTo>
                  <a:lnTo>
                    <a:pt x="219921" y="23078"/>
                  </a:lnTo>
                  <a:lnTo>
                    <a:pt x="235527" y="24749"/>
                  </a:lnTo>
                  <a:lnTo>
                    <a:pt x="251155" y="26409"/>
                  </a:lnTo>
                  <a:lnTo>
                    <a:pt x="266562" y="27819"/>
                  </a:lnTo>
                  <a:lnTo>
                    <a:pt x="281840" y="28917"/>
                  </a:lnTo>
                  <a:lnTo>
                    <a:pt x="297318" y="29729"/>
                  </a:lnTo>
                  <a:lnTo>
                    <a:pt x="313171" y="30309"/>
                  </a:lnTo>
                  <a:lnTo>
                    <a:pt x="329259" y="30716"/>
                  </a:lnTo>
                  <a:lnTo>
                    <a:pt x="345220" y="30997"/>
                  </a:lnTo>
                  <a:lnTo>
                    <a:pt x="360853" y="31188"/>
                  </a:lnTo>
                  <a:lnTo>
                    <a:pt x="376284" y="31318"/>
                  </a:lnTo>
                  <a:lnTo>
                    <a:pt x="391865" y="31406"/>
                  </a:lnTo>
                  <a:lnTo>
                    <a:pt x="407788" y="31466"/>
                  </a:lnTo>
                  <a:lnTo>
                    <a:pt x="423922" y="31505"/>
                  </a:lnTo>
                  <a:lnTo>
                    <a:pt x="439914" y="31532"/>
                  </a:lnTo>
                  <a:lnTo>
                    <a:pt x="455563" y="31550"/>
                  </a:lnTo>
                  <a:lnTo>
                    <a:pt x="470835" y="31562"/>
                  </a:lnTo>
                  <a:lnTo>
                    <a:pt x="485777" y="31570"/>
                  </a:lnTo>
                  <a:lnTo>
                    <a:pt x="500457" y="31575"/>
                  </a:lnTo>
                  <a:lnTo>
                    <a:pt x="514943" y="31579"/>
                  </a:lnTo>
                  <a:lnTo>
                    <a:pt x="529290" y="31581"/>
                  </a:lnTo>
                  <a:lnTo>
                    <a:pt x="543538" y="31583"/>
                  </a:lnTo>
                  <a:lnTo>
                    <a:pt x="557719" y="31584"/>
                  </a:lnTo>
                  <a:lnTo>
                    <a:pt x="571853" y="31584"/>
                  </a:lnTo>
                  <a:lnTo>
                    <a:pt x="585956" y="31585"/>
                  </a:lnTo>
                  <a:lnTo>
                    <a:pt x="600037" y="31585"/>
                  </a:lnTo>
                  <a:lnTo>
                    <a:pt x="614104" y="31585"/>
                  </a:lnTo>
                  <a:lnTo>
                    <a:pt x="628162" y="31586"/>
                  </a:lnTo>
                  <a:lnTo>
                    <a:pt x="642213" y="31586"/>
                  </a:lnTo>
                  <a:lnTo>
                    <a:pt x="656260" y="31586"/>
                  </a:lnTo>
                  <a:lnTo>
                    <a:pt x="670303" y="31586"/>
                  </a:lnTo>
                  <a:lnTo>
                    <a:pt x="684345" y="31586"/>
                  </a:lnTo>
                  <a:lnTo>
                    <a:pt x="698386" y="31586"/>
                  </a:lnTo>
                  <a:lnTo>
                    <a:pt x="712426" y="31586"/>
                  </a:lnTo>
                  <a:lnTo>
                    <a:pt x="726465" y="31586"/>
                  </a:lnTo>
                  <a:lnTo>
                    <a:pt x="740503" y="31586"/>
                  </a:lnTo>
                  <a:lnTo>
                    <a:pt x="754542" y="31586"/>
                  </a:lnTo>
                  <a:lnTo>
                    <a:pt x="768580" y="31586"/>
                  </a:lnTo>
                  <a:lnTo>
                    <a:pt x="782618" y="31586"/>
                  </a:lnTo>
                  <a:lnTo>
                    <a:pt x="796657" y="31586"/>
                  </a:lnTo>
                  <a:lnTo>
                    <a:pt x="810695" y="31586"/>
                  </a:lnTo>
                  <a:lnTo>
                    <a:pt x="824732" y="31586"/>
                  </a:lnTo>
                  <a:lnTo>
                    <a:pt x="838775" y="31586"/>
                  </a:lnTo>
                  <a:lnTo>
                    <a:pt x="852986" y="31586"/>
                  </a:lnTo>
                  <a:lnTo>
                    <a:pt x="867672" y="31586"/>
                  </a:lnTo>
                  <a:lnTo>
                    <a:pt x="882959" y="31586"/>
                  </a:lnTo>
                  <a:lnTo>
                    <a:pt x="898650" y="31586"/>
                  </a:lnTo>
                  <a:lnTo>
                    <a:pt x="914336" y="31586"/>
                  </a:lnTo>
                  <a:lnTo>
                    <a:pt x="929777" y="31586"/>
                  </a:lnTo>
                  <a:lnTo>
                    <a:pt x="944908" y="31586"/>
                  </a:lnTo>
                  <a:lnTo>
                    <a:pt x="959754" y="31586"/>
                  </a:lnTo>
                  <a:lnTo>
                    <a:pt x="974370" y="31581"/>
                  </a:lnTo>
                  <a:lnTo>
                    <a:pt x="988813" y="31408"/>
                  </a:lnTo>
                  <a:lnTo>
                    <a:pt x="1003130" y="30760"/>
                  </a:lnTo>
                  <a:lnTo>
                    <a:pt x="1017359" y="29511"/>
                  </a:lnTo>
                  <a:lnTo>
                    <a:pt x="1031527" y="27859"/>
                  </a:lnTo>
                  <a:lnTo>
                    <a:pt x="1045652" y="26210"/>
                  </a:lnTo>
                  <a:lnTo>
                    <a:pt x="1059749" y="24808"/>
                  </a:lnTo>
                  <a:lnTo>
                    <a:pt x="1073827" y="23715"/>
                  </a:lnTo>
                  <a:lnTo>
                    <a:pt x="1087892" y="22907"/>
                  </a:lnTo>
                  <a:lnTo>
                    <a:pt x="1101948" y="22329"/>
                  </a:lnTo>
                  <a:lnTo>
                    <a:pt x="1115997" y="21924"/>
                  </a:lnTo>
                  <a:lnTo>
                    <a:pt x="1130043" y="21644"/>
                  </a:lnTo>
                  <a:lnTo>
                    <a:pt x="1144091" y="21453"/>
                  </a:lnTo>
                  <a:lnTo>
                    <a:pt x="1158305" y="21324"/>
                  </a:lnTo>
                  <a:lnTo>
                    <a:pt x="1172995" y="21236"/>
                  </a:lnTo>
                  <a:lnTo>
                    <a:pt x="1188283" y="21177"/>
                  </a:lnTo>
                  <a:lnTo>
                    <a:pt x="1203974" y="21137"/>
                  </a:lnTo>
                  <a:lnTo>
                    <a:pt x="1219661" y="21111"/>
                  </a:lnTo>
                  <a:lnTo>
                    <a:pt x="1235102" y="21093"/>
                  </a:lnTo>
                  <a:lnTo>
                    <a:pt x="1250233" y="21081"/>
                  </a:lnTo>
                  <a:lnTo>
                    <a:pt x="1265080" y="21073"/>
                  </a:lnTo>
                  <a:lnTo>
                    <a:pt x="1279696" y="21068"/>
                  </a:lnTo>
                  <a:lnTo>
                    <a:pt x="1294139" y="21064"/>
                  </a:lnTo>
                  <a:lnTo>
                    <a:pt x="1308456" y="21062"/>
                  </a:lnTo>
                  <a:lnTo>
                    <a:pt x="1322685" y="21056"/>
                  </a:lnTo>
                  <a:lnTo>
                    <a:pt x="1336853" y="20882"/>
                  </a:lnTo>
                  <a:lnTo>
                    <a:pt x="1350979" y="20233"/>
                  </a:lnTo>
                  <a:lnTo>
                    <a:pt x="1365076" y="18984"/>
                  </a:lnTo>
                  <a:lnTo>
                    <a:pt x="1379153" y="17331"/>
                  </a:lnTo>
                  <a:lnTo>
                    <a:pt x="1393218" y="15683"/>
                  </a:lnTo>
                  <a:lnTo>
                    <a:pt x="1407274" y="14280"/>
                  </a:lnTo>
                  <a:lnTo>
                    <a:pt x="1421324" y="13187"/>
                  </a:lnTo>
                  <a:lnTo>
                    <a:pt x="1435370" y="12379"/>
                  </a:lnTo>
                  <a:lnTo>
                    <a:pt x="1449413" y="11796"/>
                  </a:lnTo>
                  <a:lnTo>
                    <a:pt x="1463454" y="11218"/>
                  </a:lnTo>
                  <a:lnTo>
                    <a:pt x="1477495" y="10290"/>
                  </a:lnTo>
                  <a:lnTo>
                    <a:pt x="1491534" y="8850"/>
                  </a:lnTo>
                  <a:lnTo>
                    <a:pt x="1505573" y="7068"/>
                  </a:lnTo>
                  <a:lnTo>
                    <a:pt x="1519613" y="5332"/>
                  </a:lnTo>
                  <a:lnTo>
                    <a:pt x="1533632" y="3870"/>
                  </a:lnTo>
                  <a:lnTo>
                    <a:pt x="1547028" y="2735"/>
                  </a:lnTo>
                  <a:lnTo>
                    <a:pt x="1559928" y="1776"/>
                  </a:lnTo>
                  <a:lnTo>
                    <a:pt x="1573465" y="913"/>
                  </a:lnTo>
                  <a:lnTo>
                    <a:pt x="15898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16518" y="1250774"/>
              <a:ext cx="458639" cy="654885"/>
            </a:xfrm>
            <a:custGeom>
              <a:avLst/>
              <a:gdLst/>
              <a:ahLst/>
              <a:cxnLst/>
              <a:rect l="0" t="0" r="0" b="0"/>
              <a:pathLst>
                <a:path w="458639" h="654885">
                  <a:moveTo>
                    <a:pt x="0" y="12645"/>
                  </a:moveTo>
                  <a:lnTo>
                    <a:pt x="8935" y="18379"/>
                  </a:lnTo>
                  <a:lnTo>
                    <a:pt x="18562" y="22663"/>
                  </a:lnTo>
                  <a:lnTo>
                    <a:pt x="29850" y="25869"/>
                  </a:lnTo>
                  <a:lnTo>
                    <a:pt x="42517" y="28230"/>
                  </a:lnTo>
                  <a:lnTo>
                    <a:pt x="55996" y="29927"/>
                  </a:lnTo>
                  <a:lnTo>
                    <a:pt x="69868" y="31122"/>
                  </a:lnTo>
                  <a:lnTo>
                    <a:pt x="83904" y="31951"/>
                  </a:lnTo>
                  <a:lnTo>
                    <a:pt x="97995" y="32519"/>
                  </a:lnTo>
                  <a:lnTo>
                    <a:pt x="112097" y="32906"/>
                  </a:lnTo>
                  <a:lnTo>
                    <a:pt x="126191" y="33168"/>
                  </a:lnTo>
                  <a:lnTo>
                    <a:pt x="140273" y="33344"/>
                  </a:lnTo>
                  <a:lnTo>
                    <a:pt x="154347" y="33458"/>
                  </a:lnTo>
                  <a:lnTo>
                    <a:pt x="168582" y="33365"/>
                  </a:lnTo>
                  <a:lnTo>
                    <a:pt x="183284" y="32769"/>
                  </a:lnTo>
                  <a:lnTo>
                    <a:pt x="198582" y="31556"/>
                  </a:lnTo>
                  <a:lnTo>
                    <a:pt x="214281" y="29927"/>
                  </a:lnTo>
                  <a:lnTo>
                    <a:pt x="229972" y="28295"/>
                  </a:lnTo>
                  <a:lnTo>
                    <a:pt x="245417" y="26898"/>
                  </a:lnTo>
                  <a:lnTo>
                    <a:pt x="260550" y="25640"/>
                  </a:lnTo>
                  <a:lnTo>
                    <a:pt x="275397" y="24188"/>
                  </a:lnTo>
                  <a:lnTo>
                    <a:pt x="290010" y="22360"/>
                  </a:lnTo>
                  <a:lnTo>
                    <a:pt x="304280" y="20132"/>
                  </a:lnTo>
                  <a:lnTo>
                    <a:pt x="317950" y="17557"/>
                  </a:lnTo>
                  <a:lnTo>
                    <a:pt x="330931" y="14716"/>
                  </a:lnTo>
                  <a:lnTo>
                    <a:pt x="343446" y="11841"/>
                  </a:lnTo>
                  <a:lnTo>
                    <a:pt x="355924" y="9297"/>
                  </a:lnTo>
                  <a:lnTo>
                    <a:pt x="368618" y="7253"/>
                  </a:lnTo>
                  <a:lnTo>
                    <a:pt x="381603" y="5543"/>
                  </a:lnTo>
                  <a:lnTo>
                    <a:pt x="394859" y="3781"/>
                  </a:lnTo>
                  <a:lnTo>
                    <a:pt x="408324" y="1759"/>
                  </a:lnTo>
                  <a:lnTo>
                    <a:pt x="421450" y="79"/>
                  </a:lnTo>
                  <a:lnTo>
                    <a:pt x="433272" y="0"/>
                  </a:lnTo>
                  <a:lnTo>
                    <a:pt x="443350" y="2097"/>
                  </a:lnTo>
                  <a:lnTo>
                    <a:pt x="451267" y="6135"/>
                  </a:lnTo>
                  <a:lnTo>
                    <a:pt x="456385" y="11452"/>
                  </a:lnTo>
                  <a:lnTo>
                    <a:pt x="458638" y="17510"/>
                  </a:lnTo>
                  <a:lnTo>
                    <a:pt x="458406" y="23982"/>
                  </a:lnTo>
                  <a:lnTo>
                    <a:pt x="456215" y="30684"/>
                  </a:lnTo>
                  <a:lnTo>
                    <a:pt x="452566" y="37525"/>
                  </a:lnTo>
                  <a:lnTo>
                    <a:pt x="447867" y="44777"/>
                  </a:lnTo>
                  <a:lnTo>
                    <a:pt x="442432" y="53023"/>
                  </a:lnTo>
                  <a:lnTo>
                    <a:pt x="436487" y="62496"/>
                  </a:lnTo>
                  <a:lnTo>
                    <a:pt x="430193" y="72793"/>
                  </a:lnTo>
                  <a:lnTo>
                    <a:pt x="423662" y="83090"/>
                  </a:lnTo>
                  <a:lnTo>
                    <a:pt x="416970" y="92913"/>
                  </a:lnTo>
                  <a:lnTo>
                    <a:pt x="410170" y="102455"/>
                  </a:lnTo>
                  <a:lnTo>
                    <a:pt x="403298" y="112382"/>
                  </a:lnTo>
                  <a:lnTo>
                    <a:pt x="396376" y="123052"/>
                  </a:lnTo>
                  <a:lnTo>
                    <a:pt x="389423" y="134184"/>
                  </a:lnTo>
                  <a:lnTo>
                    <a:pt x="382448" y="145057"/>
                  </a:lnTo>
                  <a:lnTo>
                    <a:pt x="375463" y="155267"/>
                  </a:lnTo>
                  <a:lnTo>
                    <a:pt x="368636" y="164904"/>
                  </a:lnTo>
                  <a:lnTo>
                    <a:pt x="362278" y="174362"/>
                  </a:lnTo>
                  <a:lnTo>
                    <a:pt x="356516" y="183903"/>
                  </a:lnTo>
                  <a:lnTo>
                    <a:pt x="351156" y="193464"/>
                  </a:lnTo>
                  <a:lnTo>
                    <a:pt x="345789" y="202743"/>
                  </a:lnTo>
                  <a:lnTo>
                    <a:pt x="340175" y="211596"/>
                  </a:lnTo>
                  <a:lnTo>
                    <a:pt x="334251" y="220510"/>
                  </a:lnTo>
                  <a:lnTo>
                    <a:pt x="328040" y="230473"/>
                  </a:lnTo>
                  <a:lnTo>
                    <a:pt x="321600" y="241944"/>
                  </a:lnTo>
                  <a:lnTo>
                    <a:pt x="314987" y="254413"/>
                  </a:lnTo>
                  <a:lnTo>
                    <a:pt x="308248" y="266714"/>
                  </a:lnTo>
                  <a:lnTo>
                    <a:pt x="301425" y="278175"/>
                  </a:lnTo>
                  <a:lnTo>
                    <a:pt x="294709" y="288801"/>
                  </a:lnTo>
                  <a:lnTo>
                    <a:pt x="288426" y="298997"/>
                  </a:lnTo>
                  <a:lnTo>
                    <a:pt x="282719" y="309074"/>
                  </a:lnTo>
                  <a:lnTo>
                    <a:pt x="277565" y="319181"/>
                  </a:lnTo>
                  <a:lnTo>
                    <a:pt x="272869" y="329367"/>
                  </a:lnTo>
                  <a:lnTo>
                    <a:pt x="268515" y="339645"/>
                  </a:lnTo>
                  <a:lnTo>
                    <a:pt x="264081" y="350332"/>
                  </a:lnTo>
                  <a:lnTo>
                    <a:pt x="258877" y="362024"/>
                  </a:lnTo>
                  <a:lnTo>
                    <a:pt x="252596" y="374967"/>
                  </a:lnTo>
                  <a:lnTo>
                    <a:pt x="245426" y="389083"/>
                  </a:lnTo>
                  <a:lnTo>
                    <a:pt x="237848" y="404162"/>
                  </a:lnTo>
                  <a:lnTo>
                    <a:pt x="230202" y="419964"/>
                  </a:lnTo>
                  <a:lnTo>
                    <a:pt x="222798" y="435964"/>
                  </a:lnTo>
                  <a:lnTo>
                    <a:pt x="215988" y="451391"/>
                  </a:lnTo>
                  <a:lnTo>
                    <a:pt x="209894" y="465882"/>
                  </a:lnTo>
                  <a:lnTo>
                    <a:pt x="204466" y="479746"/>
                  </a:lnTo>
                  <a:lnTo>
                    <a:pt x="199578" y="493742"/>
                  </a:lnTo>
                  <a:lnTo>
                    <a:pt x="195096" y="508308"/>
                  </a:lnTo>
                  <a:lnTo>
                    <a:pt x="190744" y="523382"/>
                  </a:lnTo>
                  <a:lnTo>
                    <a:pt x="186128" y="538589"/>
                  </a:lnTo>
                  <a:lnTo>
                    <a:pt x="181059" y="553671"/>
                  </a:lnTo>
                  <a:lnTo>
                    <a:pt x="175687" y="568376"/>
                  </a:lnTo>
                  <a:lnTo>
                    <a:pt x="170387" y="582397"/>
                  </a:lnTo>
                  <a:lnTo>
                    <a:pt x="165384" y="595628"/>
                  </a:lnTo>
                  <a:lnTo>
                    <a:pt x="160876" y="607886"/>
                  </a:lnTo>
                  <a:lnTo>
                    <a:pt x="156673" y="620119"/>
                  </a:lnTo>
                  <a:lnTo>
                    <a:pt x="152410" y="634518"/>
                  </a:lnTo>
                  <a:lnTo>
                    <a:pt x="147399" y="654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010550" y="1009186"/>
            <a:ext cx="1273297" cy="854742"/>
            <a:chOff x="4010550" y="1009186"/>
            <a:chExt cx="1273297" cy="854742"/>
          </a:xfrm>
        </p:grpSpPr>
        <p:sp>
          <p:nvSpPr>
            <p:cNvPr id="10" name="Freeform 9"/>
            <p:cNvSpPr/>
            <p:nvPr/>
          </p:nvSpPr>
          <p:spPr>
            <a:xfrm>
              <a:off x="4010550" y="1754532"/>
              <a:ext cx="105778" cy="109396"/>
            </a:xfrm>
            <a:custGeom>
              <a:avLst/>
              <a:gdLst/>
              <a:ahLst/>
              <a:cxnLst/>
              <a:rect l="0" t="0" r="0" b="0"/>
              <a:pathLst>
                <a:path w="105778" h="109396">
                  <a:moveTo>
                    <a:pt x="63978" y="14255"/>
                  </a:moveTo>
                  <a:lnTo>
                    <a:pt x="52377" y="17256"/>
                  </a:lnTo>
                  <a:lnTo>
                    <a:pt x="42528" y="20678"/>
                  </a:lnTo>
                  <a:lnTo>
                    <a:pt x="33528" y="24879"/>
                  </a:lnTo>
                  <a:lnTo>
                    <a:pt x="25259" y="29952"/>
                  </a:lnTo>
                  <a:lnTo>
                    <a:pt x="17880" y="36081"/>
                  </a:lnTo>
                  <a:lnTo>
                    <a:pt x="11420" y="43265"/>
                  </a:lnTo>
                  <a:lnTo>
                    <a:pt x="6086" y="51352"/>
                  </a:lnTo>
                  <a:lnTo>
                    <a:pt x="2328" y="60147"/>
                  </a:lnTo>
                  <a:lnTo>
                    <a:pt x="256" y="69458"/>
                  </a:lnTo>
                  <a:lnTo>
                    <a:pt x="0" y="78810"/>
                  </a:lnTo>
                  <a:lnTo>
                    <a:pt x="1872" y="87475"/>
                  </a:lnTo>
                  <a:lnTo>
                    <a:pt x="5837" y="95103"/>
                  </a:lnTo>
                  <a:lnTo>
                    <a:pt x="11583" y="101376"/>
                  </a:lnTo>
                  <a:lnTo>
                    <a:pt x="18719" y="105840"/>
                  </a:lnTo>
                  <a:lnTo>
                    <a:pt x="26885" y="108433"/>
                  </a:lnTo>
                  <a:lnTo>
                    <a:pt x="35789" y="109395"/>
                  </a:lnTo>
                  <a:lnTo>
                    <a:pt x="45209" y="109070"/>
                  </a:lnTo>
                  <a:lnTo>
                    <a:pt x="54978" y="107774"/>
                  </a:lnTo>
                  <a:lnTo>
                    <a:pt x="64654" y="105450"/>
                  </a:lnTo>
                  <a:lnTo>
                    <a:pt x="73545" y="101689"/>
                  </a:lnTo>
                  <a:lnTo>
                    <a:pt x="81338" y="96382"/>
                  </a:lnTo>
                  <a:lnTo>
                    <a:pt x="88063" y="89700"/>
                  </a:lnTo>
                  <a:lnTo>
                    <a:pt x="93896" y="81919"/>
                  </a:lnTo>
                  <a:lnTo>
                    <a:pt x="99030" y="73314"/>
                  </a:lnTo>
                  <a:lnTo>
                    <a:pt x="103158" y="64112"/>
                  </a:lnTo>
                  <a:lnTo>
                    <a:pt x="105502" y="54491"/>
                  </a:lnTo>
                  <a:lnTo>
                    <a:pt x="105777" y="44587"/>
                  </a:lnTo>
                  <a:lnTo>
                    <a:pt x="103996" y="34820"/>
                  </a:lnTo>
                  <a:lnTo>
                    <a:pt x="100210" y="25868"/>
                  </a:lnTo>
                  <a:lnTo>
                    <a:pt x="94656" y="18038"/>
                  </a:lnTo>
                  <a:lnTo>
                    <a:pt x="87521" y="11459"/>
                  </a:lnTo>
                  <a:lnTo>
                    <a:pt x="78846" y="6257"/>
                  </a:lnTo>
                  <a:lnTo>
                    <a:pt x="68806" y="2363"/>
                  </a:lnTo>
                  <a:lnTo>
                    <a:pt x="58153" y="53"/>
                  </a:lnTo>
                  <a:lnTo>
                    <a:pt x="48076" y="0"/>
                  </a:lnTo>
                  <a:lnTo>
                    <a:pt x="39194" y="2372"/>
                  </a:lnTo>
                  <a:lnTo>
                    <a:pt x="31589" y="6896"/>
                  </a:lnTo>
                  <a:lnTo>
                    <a:pt x="25092" y="13138"/>
                  </a:lnTo>
                  <a:lnTo>
                    <a:pt x="19471" y="20667"/>
                  </a:lnTo>
                  <a:lnTo>
                    <a:pt x="14830" y="29125"/>
                  </a:lnTo>
                  <a:lnTo>
                    <a:pt x="11601" y="38240"/>
                  </a:lnTo>
                  <a:lnTo>
                    <a:pt x="9919" y="47795"/>
                  </a:lnTo>
                  <a:lnTo>
                    <a:pt x="10110" y="57157"/>
                  </a:lnTo>
                  <a:lnTo>
                    <a:pt x="12821" y="65305"/>
                  </a:lnTo>
                  <a:lnTo>
                    <a:pt x="18161" y="71767"/>
                  </a:lnTo>
                  <a:lnTo>
                    <a:pt x="25476" y="76104"/>
                  </a:lnTo>
                  <a:lnTo>
                    <a:pt x="33673" y="77667"/>
                  </a:lnTo>
                  <a:lnTo>
                    <a:pt x="42025" y="76380"/>
                  </a:lnTo>
                  <a:lnTo>
                    <a:pt x="50050" y="72618"/>
                  </a:lnTo>
                  <a:lnTo>
                    <a:pt x="57352" y="66905"/>
                  </a:lnTo>
                  <a:lnTo>
                    <a:pt x="63802" y="59737"/>
                  </a:lnTo>
                  <a:lnTo>
                    <a:pt x="69148" y="51523"/>
                  </a:lnTo>
                  <a:lnTo>
                    <a:pt x="72923" y="42574"/>
                  </a:lnTo>
                  <a:lnTo>
                    <a:pt x="75012" y="33136"/>
                  </a:lnTo>
                  <a:lnTo>
                    <a:pt x="75282" y="24021"/>
                  </a:lnTo>
                  <a:lnTo>
                    <a:pt x="73418" y="16573"/>
                  </a:lnTo>
                  <a:lnTo>
                    <a:pt x="69465" y="11388"/>
                  </a:lnTo>
                  <a:lnTo>
                    <a:pt x="63897" y="8553"/>
                  </a:lnTo>
                  <a:lnTo>
                    <a:pt x="57413" y="8005"/>
                  </a:lnTo>
                  <a:lnTo>
                    <a:pt x="50512" y="9461"/>
                  </a:lnTo>
                  <a:lnTo>
                    <a:pt x="43781" y="12842"/>
                  </a:lnTo>
                  <a:lnTo>
                    <a:pt x="37955" y="18368"/>
                  </a:lnTo>
                  <a:lnTo>
                    <a:pt x="33350" y="25959"/>
                  </a:lnTo>
                  <a:lnTo>
                    <a:pt x="30244" y="34967"/>
                  </a:lnTo>
                  <a:lnTo>
                    <a:pt x="29050" y="44388"/>
                  </a:lnTo>
                  <a:lnTo>
                    <a:pt x="29807" y="53590"/>
                  </a:lnTo>
                  <a:lnTo>
                    <a:pt x="32416" y="61697"/>
                  </a:lnTo>
                  <a:lnTo>
                    <a:pt x="36824" y="67466"/>
                  </a:lnTo>
                  <a:lnTo>
                    <a:pt x="42813" y="70441"/>
                  </a:lnTo>
                  <a:lnTo>
                    <a:pt x="49747" y="70672"/>
                  </a:lnTo>
                  <a:lnTo>
                    <a:pt x="56697" y="68334"/>
                  </a:lnTo>
                  <a:lnTo>
                    <a:pt x="63133" y="63799"/>
                  </a:lnTo>
                  <a:lnTo>
                    <a:pt x="68585" y="57369"/>
                  </a:lnTo>
                  <a:lnTo>
                    <a:pt x="72490" y="49176"/>
                  </a:lnTo>
                  <a:lnTo>
                    <a:pt x="74694" y="39474"/>
                  </a:lnTo>
                  <a:lnTo>
                    <a:pt x="75056" y="29389"/>
                  </a:lnTo>
                  <a:lnTo>
                    <a:pt x="73261" y="20758"/>
                  </a:lnTo>
                  <a:lnTo>
                    <a:pt x="69366" y="14497"/>
                  </a:lnTo>
                  <a:lnTo>
                    <a:pt x="64178" y="11129"/>
                  </a:lnTo>
                  <a:lnTo>
                    <a:pt x="59014" y="11214"/>
                  </a:lnTo>
                  <a:lnTo>
                    <a:pt x="54641" y="14672"/>
                  </a:lnTo>
                  <a:lnTo>
                    <a:pt x="51745" y="20500"/>
                  </a:lnTo>
                  <a:lnTo>
                    <a:pt x="51168" y="27142"/>
                  </a:lnTo>
                  <a:lnTo>
                    <a:pt x="53119" y="33611"/>
                  </a:lnTo>
                  <a:lnTo>
                    <a:pt x="57159" y="39045"/>
                  </a:lnTo>
                  <a:lnTo>
                    <a:pt x="62529" y="42470"/>
                  </a:lnTo>
                  <a:lnTo>
                    <a:pt x="68633" y="43570"/>
                  </a:lnTo>
                  <a:lnTo>
                    <a:pt x="74640" y="42391"/>
                  </a:lnTo>
                  <a:lnTo>
                    <a:pt x="79439" y="39031"/>
                  </a:lnTo>
                  <a:lnTo>
                    <a:pt x="82509" y="33790"/>
                  </a:lnTo>
                  <a:lnTo>
                    <a:pt x="82757" y="27478"/>
                  </a:lnTo>
                  <a:lnTo>
                    <a:pt x="79455" y="21891"/>
                  </a:lnTo>
                  <a:lnTo>
                    <a:pt x="74218" y="18822"/>
                  </a:lnTo>
                  <a:lnTo>
                    <a:pt x="68461" y="18793"/>
                  </a:lnTo>
                  <a:lnTo>
                    <a:pt x="62906" y="21517"/>
                  </a:lnTo>
                  <a:lnTo>
                    <a:pt x="58953" y="25958"/>
                  </a:lnTo>
                  <a:lnTo>
                    <a:pt x="58452" y="29792"/>
                  </a:lnTo>
                  <a:lnTo>
                    <a:pt x="59646" y="30432"/>
                  </a:lnTo>
                  <a:lnTo>
                    <a:pt x="58576" y="28577"/>
                  </a:lnTo>
                  <a:lnTo>
                    <a:pt x="54744" y="27461"/>
                  </a:lnTo>
                  <a:lnTo>
                    <a:pt x="51309" y="27765"/>
                  </a:lnTo>
                  <a:lnTo>
                    <a:pt x="52257" y="30122"/>
                  </a:lnTo>
                  <a:lnTo>
                    <a:pt x="63978" y="35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9111" y="1213207"/>
              <a:ext cx="164403" cy="355540"/>
            </a:xfrm>
            <a:custGeom>
              <a:avLst/>
              <a:gdLst/>
              <a:ahLst/>
              <a:cxnLst/>
              <a:rect l="0" t="0" r="0" b="0"/>
              <a:pathLst>
                <a:path w="164403" h="355540">
                  <a:moveTo>
                    <a:pt x="48588" y="355539"/>
                  </a:moveTo>
                  <a:lnTo>
                    <a:pt x="45722" y="346670"/>
                  </a:lnTo>
                  <a:lnTo>
                    <a:pt x="43580" y="337683"/>
                  </a:lnTo>
                  <a:lnTo>
                    <a:pt x="41981" y="327693"/>
                  </a:lnTo>
                  <a:lnTo>
                    <a:pt x="40974" y="316885"/>
                  </a:lnTo>
                  <a:lnTo>
                    <a:pt x="40773" y="305722"/>
                  </a:lnTo>
                  <a:lnTo>
                    <a:pt x="41424" y="294512"/>
                  </a:lnTo>
                  <a:lnTo>
                    <a:pt x="42663" y="283227"/>
                  </a:lnTo>
                  <a:lnTo>
                    <a:pt x="44027" y="271594"/>
                  </a:lnTo>
                  <a:lnTo>
                    <a:pt x="45236" y="259471"/>
                  </a:lnTo>
                  <a:lnTo>
                    <a:pt x="46198" y="246703"/>
                  </a:lnTo>
                  <a:lnTo>
                    <a:pt x="46918" y="233060"/>
                  </a:lnTo>
                  <a:lnTo>
                    <a:pt x="47442" y="218510"/>
                  </a:lnTo>
                  <a:lnTo>
                    <a:pt x="47979" y="203331"/>
                  </a:lnTo>
                  <a:lnTo>
                    <a:pt x="48881" y="187996"/>
                  </a:lnTo>
                  <a:lnTo>
                    <a:pt x="50303" y="172794"/>
                  </a:lnTo>
                  <a:lnTo>
                    <a:pt x="52073" y="157825"/>
                  </a:lnTo>
                  <a:lnTo>
                    <a:pt x="53801" y="143088"/>
                  </a:lnTo>
                  <a:lnTo>
                    <a:pt x="55257" y="128545"/>
                  </a:lnTo>
                  <a:lnTo>
                    <a:pt x="56386" y="114151"/>
                  </a:lnTo>
                  <a:lnTo>
                    <a:pt x="57218" y="99866"/>
                  </a:lnTo>
                  <a:lnTo>
                    <a:pt x="57813" y="85659"/>
                  </a:lnTo>
                  <a:lnTo>
                    <a:pt x="58228" y="71506"/>
                  </a:lnTo>
                  <a:lnTo>
                    <a:pt x="58515" y="57390"/>
                  </a:lnTo>
                  <a:lnTo>
                    <a:pt x="58686" y="43330"/>
                  </a:lnTo>
                  <a:lnTo>
                    <a:pt x="57906" y="30447"/>
                  </a:lnTo>
                  <a:lnTo>
                    <a:pt x="54723" y="22131"/>
                  </a:lnTo>
                  <a:lnTo>
                    <a:pt x="49734" y="20227"/>
                  </a:lnTo>
                  <a:lnTo>
                    <a:pt x="44698" y="22837"/>
                  </a:lnTo>
                  <a:lnTo>
                    <a:pt x="39922" y="28276"/>
                  </a:lnTo>
                  <a:lnTo>
                    <a:pt x="35045" y="35502"/>
                  </a:lnTo>
                  <a:lnTo>
                    <a:pt x="29819" y="43868"/>
                  </a:lnTo>
                  <a:lnTo>
                    <a:pt x="24187" y="52807"/>
                  </a:lnTo>
                  <a:lnTo>
                    <a:pt x="18188" y="61753"/>
                  </a:lnTo>
                  <a:lnTo>
                    <a:pt x="11909" y="70359"/>
                  </a:lnTo>
                  <a:lnTo>
                    <a:pt x="5850" y="76721"/>
                  </a:lnTo>
                  <a:lnTo>
                    <a:pt x="1484" y="78479"/>
                  </a:lnTo>
                  <a:lnTo>
                    <a:pt x="0" y="76230"/>
                  </a:lnTo>
                  <a:lnTo>
                    <a:pt x="1099" y="71171"/>
                  </a:lnTo>
                  <a:lnTo>
                    <a:pt x="4100" y="64242"/>
                  </a:lnTo>
                  <a:lnTo>
                    <a:pt x="8417" y="56085"/>
                  </a:lnTo>
                  <a:lnTo>
                    <a:pt x="13626" y="47128"/>
                  </a:lnTo>
                  <a:lnTo>
                    <a:pt x="19434" y="37809"/>
                  </a:lnTo>
                  <a:lnTo>
                    <a:pt x="25644" y="28617"/>
                  </a:lnTo>
                  <a:lnTo>
                    <a:pt x="32127" y="19812"/>
                  </a:lnTo>
                  <a:lnTo>
                    <a:pt x="38959" y="11931"/>
                  </a:lnTo>
                  <a:lnTo>
                    <a:pt x="46386" y="5845"/>
                  </a:lnTo>
                  <a:lnTo>
                    <a:pt x="54498" y="1872"/>
                  </a:lnTo>
                  <a:lnTo>
                    <a:pt x="63236" y="0"/>
                  </a:lnTo>
                  <a:lnTo>
                    <a:pt x="72479" y="174"/>
                  </a:lnTo>
                  <a:lnTo>
                    <a:pt x="82102" y="2140"/>
                  </a:lnTo>
                  <a:lnTo>
                    <a:pt x="91835" y="5542"/>
                  </a:lnTo>
                  <a:lnTo>
                    <a:pt x="101289" y="10025"/>
                  </a:lnTo>
                  <a:lnTo>
                    <a:pt x="110275" y="15283"/>
                  </a:lnTo>
                  <a:lnTo>
                    <a:pt x="118868" y="20780"/>
                  </a:lnTo>
                  <a:lnTo>
                    <a:pt x="128365" y="26284"/>
                  </a:lnTo>
                  <a:lnTo>
                    <a:pt x="141836" y="32272"/>
                  </a:lnTo>
                  <a:lnTo>
                    <a:pt x="164402" y="39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16642" y="1009186"/>
              <a:ext cx="73286" cy="65167"/>
            </a:xfrm>
            <a:custGeom>
              <a:avLst/>
              <a:gdLst/>
              <a:ahLst/>
              <a:cxnLst/>
              <a:rect l="0" t="0" r="0" b="0"/>
              <a:pathLst>
                <a:path w="73286" h="65167">
                  <a:moveTo>
                    <a:pt x="52643" y="12078"/>
                  </a:moveTo>
                  <a:lnTo>
                    <a:pt x="41041" y="12212"/>
                  </a:lnTo>
                  <a:lnTo>
                    <a:pt x="31193" y="13492"/>
                  </a:lnTo>
                  <a:lnTo>
                    <a:pt x="22201" y="16090"/>
                  </a:lnTo>
                  <a:lnTo>
                    <a:pt x="14278" y="19982"/>
                  </a:lnTo>
                  <a:lnTo>
                    <a:pt x="8196" y="25263"/>
                  </a:lnTo>
                  <a:lnTo>
                    <a:pt x="4242" y="31840"/>
                  </a:lnTo>
                  <a:lnTo>
                    <a:pt x="2560" y="39168"/>
                  </a:lnTo>
                  <a:lnTo>
                    <a:pt x="3395" y="46382"/>
                  </a:lnTo>
                  <a:lnTo>
                    <a:pt x="6625" y="52988"/>
                  </a:lnTo>
                  <a:lnTo>
                    <a:pt x="11859" y="58385"/>
                  </a:lnTo>
                  <a:lnTo>
                    <a:pt x="18645" y="61720"/>
                  </a:lnTo>
                  <a:lnTo>
                    <a:pt x="26557" y="62724"/>
                  </a:lnTo>
                  <a:lnTo>
                    <a:pt x="34780" y="61295"/>
                  </a:lnTo>
                  <a:lnTo>
                    <a:pt x="42147" y="57227"/>
                  </a:lnTo>
                  <a:lnTo>
                    <a:pt x="48082" y="50687"/>
                  </a:lnTo>
                  <a:lnTo>
                    <a:pt x="52232" y="42418"/>
                  </a:lnTo>
                  <a:lnTo>
                    <a:pt x="54201" y="33509"/>
                  </a:lnTo>
                  <a:lnTo>
                    <a:pt x="53982" y="24658"/>
                  </a:lnTo>
                  <a:lnTo>
                    <a:pt x="51128" y="16836"/>
                  </a:lnTo>
                  <a:lnTo>
                    <a:pt x="45808" y="11645"/>
                  </a:lnTo>
                  <a:lnTo>
                    <a:pt x="40009" y="10101"/>
                  </a:lnTo>
                  <a:lnTo>
                    <a:pt x="34928" y="12268"/>
                  </a:lnTo>
                  <a:lnTo>
                    <a:pt x="30928" y="17625"/>
                  </a:lnTo>
                  <a:lnTo>
                    <a:pt x="28291" y="25157"/>
                  </a:lnTo>
                  <a:lnTo>
                    <a:pt x="27444" y="33604"/>
                  </a:lnTo>
                  <a:lnTo>
                    <a:pt x="28468" y="42159"/>
                  </a:lnTo>
                  <a:lnTo>
                    <a:pt x="31907" y="49787"/>
                  </a:lnTo>
                  <a:lnTo>
                    <a:pt x="37662" y="54855"/>
                  </a:lnTo>
                  <a:lnTo>
                    <a:pt x="44089" y="56661"/>
                  </a:lnTo>
                  <a:lnTo>
                    <a:pt x="50646" y="55738"/>
                  </a:lnTo>
                  <a:lnTo>
                    <a:pt x="57258" y="52842"/>
                  </a:lnTo>
                  <a:lnTo>
                    <a:pt x="63444" y="48423"/>
                  </a:lnTo>
                  <a:lnTo>
                    <a:pt x="68280" y="42613"/>
                  </a:lnTo>
                  <a:lnTo>
                    <a:pt x="71355" y="35591"/>
                  </a:lnTo>
                  <a:lnTo>
                    <a:pt x="72429" y="27922"/>
                  </a:lnTo>
                  <a:lnTo>
                    <a:pt x="71176" y="20457"/>
                  </a:lnTo>
                  <a:lnTo>
                    <a:pt x="67666" y="13671"/>
                  </a:lnTo>
                  <a:lnTo>
                    <a:pt x="62411" y="8150"/>
                  </a:lnTo>
                  <a:lnTo>
                    <a:pt x="56145" y="4729"/>
                  </a:lnTo>
                  <a:lnTo>
                    <a:pt x="49388" y="3662"/>
                  </a:lnTo>
                  <a:lnTo>
                    <a:pt x="42587" y="4879"/>
                  </a:lnTo>
                  <a:lnTo>
                    <a:pt x="36182" y="8271"/>
                  </a:lnTo>
                  <a:lnTo>
                    <a:pt x="30374" y="13544"/>
                  </a:lnTo>
                  <a:lnTo>
                    <a:pt x="25646" y="20148"/>
                  </a:lnTo>
                  <a:lnTo>
                    <a:pt x="22825" y="27402"/>
                  </a:lnTo>
                  <a:lnTo>
                    <a:pt x="22199" y="34850"/>
                  </a:lnTo>
                  <a:lnTo>
                    <a:pt x="23897" y="41795"/>
                  </a:lnTo>
                  <a:lnTo>
                    <a:pt x="28152" y="47241"/>
                  </a:lnTo>
                  <a:lnTo>
                    <a:pt x="34816" y="50776"/>
                  </a:lnTo>
                  <a:lnTo>
                    <a:pt x="43000" y="52181"/>
                  </a:lnTo>
                  <a:lnTo>
                    <a:pt x="51321" y="51162"/>
                  </a:lnTo>
                  <a:lnTo>
                    <a:pt x="58969" y="47810"/>
                  </a:lnTo>
                  <a:lnTo>
                    <a:pt x="65384" y="42494"/>
                  </a:lnTo>
                  <a:lnTo>
                    <a:pt x="70011" y="35655"/>
                  </a:lnTo>
                  <a:lnTo>
                    <a:pt x="72731" y="27706"/>
                  </a:lnTo>
                  <a:lnTo>
                    <a:pt x="73285" y="19459"/>
                  </a:lnTo>
                  <a:lnTo>
                    <a:pt x="71095" y="12077"/>
                  </a:lnTo>
                  <a:lnTo>
                    <a:pt x="66115" y="6131"/>
                  </a:lnTo>
                  <a:lnTo>
                    <a:pt x="59047" y="1973"/>
                  </a:lnTo>
                  <a:lnTo>
                    <a:pt x="51018" y="0"/>
                  </a:lnTo>
                  <a:lnTo>
                    <a:pt x="42780" y="198"/>
                  </a:lnTo>
                  <a:lnTo>
                    <a:pt x="34830" y="2414"/>
                  </a:lnTo>
                  <a:lnTo>
                    <a:pt x="27580" y="6551"/>
                  </a:lnTo>
                  <a:lnTo>
                    <a:pt x="21164" y="12364"/>
                  </a:lnTo>
                  <a:lnTo>
                    <a:pt x="15842" y="19517"/>
                  </a:lnTo>
                  <a:lnTo>
                    <a:pt x="12081" y="27679"/>
                  </a:lnTo>
                  <a:lnTo>
                    <a:pt x="10007" y="36559"/>
                  </a:lnTo>
                  <a:lnTo>
                    <a:pt x="9918" y="45451"/>
                  </a:lnTo>
                  <a:lnTo>
                    <a:pt x="12433" y="53275"/>
                  </a:lnTo>
                  <a:lnTo>
                    <a:pt x="17634" y="59516"/>
                  </a:lnTo>
                  <a:lnTo>
                    <a:pt x="24683" y="63704"/>
                  </a:lnTo>
                  <a:lnTo>
                    <a:pt x="32169" y="65166"/>
                  </a:lnTo>
                  <a:lnTo>
                    <a:pt x="39226" y="63807"/>
                  </a:lnTo>
                  <a:lnTo>
                    <a:pt x="45396" y="59827"/>
                  </a:lnTo>
                  <a:lnTo>
                    <a:pt x="50382" y="53434"/>
                  </a:lnTo>
                  <a:lnTo>
                    <a:pt x="54154" y="45016"/>
                  </a:lnTo>
                  <a:lnTo>
                    <a:pt x="56228" y="35827"/>
                  </a:lnTo>
                  <a:lnTo>
                    <a:pt x="55596" y="27814"/>
                  </a:lnTo>
                  <a:lnTo>
                    <a:pt x="51959" y="21970"/>
                  </a:lnTo>
                  <a:lnTo>
                    <a:pt x="45943" y="18716"/>
                  </a:lnTo>
                  <a:lnTo>
                    <a:pt x="38695" y="18346"/>
                  </a:lnTo>
                  <a:lnTo>
                    <a:pt x="31021" y="20681"/>
                  </a:lnTo>
                  <a:lnTo>
                    <a:pt x="23610" y="24795"/>
                  </a:lnTo>
                  <a:lnTo>
                    <a:pt x="16474" y="29639"/>
                  </a:lnTo>
                  <a:lnTo>
                    <a:pt x="8999" y="35630"/>
                  </a:lnTo>
                  <a:lnTo>
                    <a:pt x="0" y="43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92660" y="1304186"/>
              <a:ext cx="354152" cy="449282"/>
            </a:xfrm>
            <a:custGeom>
              <a:avLst/>
              <a:gdLst/>
              <a:ahLst/>
              <a:cxnLst/>
              <a:rect l="0" t="0" r="0" b="0"/>
              <a:pathLst>
                <a:path w="354152" h="449282">
                  <a:moveTo>
                    <a:pt x="124065" y="11876"/>
                  </a:moveTo>
                  <a:lnTo>
                    <a:pt x="118197" y="17743"/>
                  </a:lnTo>
                  <a:lnTo>
                    <a:pt x="112633" y="23308"/>
                  </a:lnTo>
                  <a:lnTo>
                    <a:pt x="106834" y="29107"/>
                  </a:lnTo>
                  <a:lnTo>
                    <a:pt x="100753" y="35187"/>
                  </a:lnTo>
                  <a:lnTo>
                    <a:pt x="94423" y="41518"/>
                  </a:lnTo>
                  <a:lnTo>
                    <a:pt x="87895" y="48050"/>
                  </a:lnTo>
                  <a:lnTo>
                    <a:pt x="81220" y="54899"/>
                  </a:lnTo>
                  <a:lnTo>
                    <a:pt x="74437" y="62330"/>
                  </a:lnTo>
                  <a:lnTo>
                    <a:pt x="67584" y="70441"/>
                  </a:lnTo>
                  <a:lnTo>
                    <a:pt x="60847" y="79176"/>
                  </a:lnTo>
                  <a:lnTo>
                    <a:pt x="54550" y="88417"/>
                  </a:lnTo>
                  <a:lnTo>
                    <a:pt x="48834" y="98042"/>
                  </a:lnTo>
                  <a:lnTo>
                    <a:pt x="43674" y="107946"/>
                  </a:lnTo>
                  <a:lnTo>
                    <a:pt x="38974" y="118048"/>
                  </a:lnTo>
                  <a:lnTo>
                    <a:pt x="34621" y="128286"/>
                  </a:lnTo>
                  <a:lnTo>
                    <a:pt x="30358" y="138618"/>
                  </a:lnTo>
                  <a:lnTo>
                    <a:pt x="25802" y="149014"/>
                  </a:lnTo>
                  <a:lnTo>
                    <a:pt x="20777" y="159463"/>
                  </a:lnTo>
                  <a:lnTo>
                    <a:pt x="15605" y="170278"/>
                  </a:lnTo>
                  <a:lnTo>
                    <a:pt x="10972" y="182063"/>
                  </a:lnTo>
                  <a:lnTo>
                    <a:pt x="7230" y="195072"/>
                  </a:lnTo>
                  <a:lnTo>
                    <a:pt x="4397" y="209233"/>
                  </a:lnTo>
                  <a:lnTo>
                    <a:pt x="2339" y="224343"/>
                  </a:lnTo>
                  <a:lnTo>
                    <a:pt x="887" y="240171"/>
                  </a:lnTo>
                  <a:lnTo>
                    <a:pt x="47" y="256358"/>
                  </a:lnTo>
                  <a:lnTo>
                    <a:pt x="0" y="272444"/>
                  </a:lnTo>
                  <a:lnTo>
                    <a:pt x="784" y="288180"/>
                  </a:lnTo>
                  <a:lnTo>
                    <a:pt x="2462" y="303355"/>
                  </a:lnTo>
                  <a:lnTo>
                    <a:pt x="5190" y="317706"/>
                  </a:lnTo>
                  <a:lnTo>
                    <a:pt x="8954" y="331180"/>
                  </a:lnTo>
                  <a:lnTo>
                    <a:pt x="13600" y="344042"/>
                  </a:lnTo>
                  <a:lnTo>
                    <a:pt x="18935" y="356761"/>
                  </a:lnTo>
                  <a:lnTo>
                    <a:pt x="24781" y="369612"/>
                  </a:lnTo>
                  <a:lnTo>
                    <a:pt x="30994" y="382364"/>
                  </a:lnTo>
                  <a:lnTo>
                    <a:pt x="37463" y="394400"/>
                  </a:lnTo>
                  <a:lnTo>
                    <a:pt x="44114" y="405418"/>
                  </a:lnTo>
                  <a:lnTo>
                    <a:pt x="51054" y="415274"/>
                  </a:lnTo>
                  <a:lnTo>
                    <a:pt x="58553" y="423822"/>
                  </a:lnTo>
                  <a:lnTo>
                    <a:pt x="66716" y="431120"/>
                  </a:lnTo>
                  <a:lnTo>
                    <a:pt x="75657" y="437207"/>
                  </a:lnTo>
                  <a:lnTo>
                    <a:pt x="85571" y="442013"/>
                  </a:lnTo>
                  <a:lnTo>
                    <a:pt x="96460" y="445616"/>
                  </a:lnTo>
                  <a:lnTo>
                    <a:pt x="108027" y="448055"/>
                  </a:lnTo>
                  <a:lnTo>
                    <a:pt x="119784" y="449252"/>
                  </a:lnTo>
                  <a:lnTo>
                    <a:pt x="131430" y="449281"/>
                  </a:lnTo>
                  <a:lnTo>
                    <a:pt x="142858" y="448335"/>
                  </a:lnTo>
                  <a:lnTo>
                    <a:pt x="154064" y="446637"/>
                  </a:lnTo>
                  <a:lnTo>
                    <a:pt x="165084" y="444382"/>
                  </a:lnTo>
                  <a:lnTo>
                    <a:pt x="175959" y="441564"/>
                  </a:lnTo>
                  <a:lnTo>
                    <a:pt x="186728" y="437995"/>
                  </a:lnTo>
                  <a:lnTo>
                    <a:pt x="197421" y="433631"/>
                  </a:lnTo>
                  <a:lnTo>
                    <a:pt x="208062" y="428565"/>
                  </a:lnTo>
                  <a:lnTo>
                    <a:pt x="218667" y="422939"/>
                  </a:lnTo>
                  <a:lnTo>
                    <a:pt x="229241" y="416890"/>
                  </a:lnTo>
                  <a:lnTo>
                    <a:pt x="239631" y="410371"/>
                  </a:lnTo>
                  <a:lnTo>
                    <a:pt x="249535" y="403163"/>
                  </a:lnTo>
                  <a:lnTo>
                    <a:pt x="258826" y="395207"/>
                  </a:lnTo>
                  <a:lnTo>
                    <a:pt x="267539" y="386746"/>
                  </a:lnTo>
                  <a:lnTo>
                    <a:pt x="275777" y="378220"/>
                  </a:lnTo>
                  <a:lnTo>
                    <a:pt x="283655" y="369894"/>
                  </a:lnTo>
                  <a:lnTo>
                    <a:pt x="291268" y="361846"/>
                  </a:lnTo>
                  <a:lnTo>
                    <a:pt x="298694" y="354061"/>
                  </a:lnTo>
                  <a:lnTo>
                    <a:pt x="305986" y="346483"/>
                  </a:lnTo>
                  <a:lnTo>
                    <a:pt x="313019" y="338733"/>
                  </a:lnTo>
                  <a:lnTo>
                    <a:pt x="319515" y="330150"/>
                  </a:lnTo>
                  <a:lnTo>
                    <a:pt x="325366" y="320447"/>
                  </a:lnTo>
                  <a:lnTo>
                    <a:pt x="330616" y="309826"/>
                  </a:lnTo>
                  <a:lnTo>
                    <a:pt x="335376" y="298778"/>
                  </a:lnTo>
                  <a:lnTo>
                    <a:pt x="339761" y="287639"/>
                  </a:lnTo>
                  <a:lnTo>
                    <a:pt x="343705" y="276398"/>
                  </a:lnTo>
                  <a:lnTo>
                    <a:pt x="346983" y="264793"/>
                  </a:lnTo>
                  <a:lnTo>
                    <a:pt x="349522" y="252687"/>
                  </a:lnTo>
                  <a:lnTo>
                    <a:pt x="351397" y="239930"/>
                  </a:lnTo>
                  <a:lnTo>
                    <a:pt x="352739" y="226295"/>
                  </a:lnTo>
                  <a:lnTo>
                    <a:pt x="353674" y="211750"/>
                  </a:lnTo>
                  <a:lnTo>
                    <a:pt x="354151" y="196574"/>
                  </a:lnTo>
                  <a:lnTo>
                    <a:pt x="353947" y="181241"/>
                  </a:lnTo>
                  <a:lnTo>
                    <a:pt x="352990" y="166045"/>
                  </a:lnTo>
                  <a:lnTo>
                    <a:pt x="351196" y="151249"/>
                  </a:lnTo>
                  <a:lnTo>
                    <a:pt x="348388" y="137161"/>
                  </a:lnTo>
                  <a:lnTo>
                    <a:pt x="344570" y="123872"/>
                  </a:lnTo>
                  <a:lnTo>
                    <a:pt x="339888" y="111304"/>
                  </a:lnTo>
                  <a:lnTo>
                    <a:pt x="334528" y="99316"/>
                  </a:lnTo>
                  <a:lnTo>
                    <a:pt x="328661" y="87770"/>
                  </a:lnTo>
                  <a:lnTo>
                    <a:pt x="322265" y="76708"/>
                  </a:lnTo>
                  <a:lnTo>
                    <a:pt x="315141" y="66345"/>
                  </a:lnTo>
                  <a:lnTo>
                    <a:pt x="307236" y="56742"/>
                  </a:lnTo>
                  <a:lnTo>
                    <a:pt x="298640" y="47817"/>
                  </a:lnTo>
                  <a:lnTo>
                    <a:pt x="289491" y="39436"/>
                  </a:lnTo>
                  <a:lnTo>
                    <a:pt x="279928" y="31468"/>
                  </a:lnTo>
                  <a:lnTo>
                    <a:pt x="270066" y="23964"/>
                  </a:lnTo>
                  <a:lnTo>
                    <a:pt x="259993" y="17143"/>
                  </a:lnTo>
                  <a:lnTo>
                    <a:pt x="249774" y="11081"/>
                  </a:lnTo>
                  <a:lnTo>
                    <a:pt x="239454" y="6027"/>
                  </a:lnTo>
                  <a:lnTo>
                    <a:pt x="229066" y="2462"/>
                  </a:lnTo>
                  <a:lnTo>
                    <a:pt x="218631" y="512"/>
                  </a:lnTo>
                  <a:lnTo>
                    <a:pt x="208166" y="0"/>
                  </a:lnTo>
                  <a:lnTo>
                    <a:pt x="197679" y="637"/>
                  </a:lnTo>
                  <a:lnTo>
                    <a:pt x="187179" y="2141"/>
                  </a:lnTo>
                  <a:lnTo>
                    <a:pt x="176670" y="4436"/>
                  </a:lnTo>
                  <a:lnTo>
                    <a:pt x="166154" y="7646"/>
                  </a:lnTo>
                  <a:lnTo>
                    <a:pt x="155639" y="11765"/>
                  </a:lnTo>
                  <a:lnTo>
                    <a:pt x="145288" y="16666"/>
                  </a:lnTo>
                  <a:lnTo>
                    <a:pt x="135412" y="22179"/>
                  </a:lnTo>
                  <a:lnTo>
                    <a:pt x="126148" y="28144"/>
                  </a:lnTo>
                  <a:lnTo>
                    <a:pt x="117765" y="34319"/>
                  </a:lnTo>
                  <a:lnTo>
                    <a:pt x="109918" y="41098"/>
                  </a:lnTo>
                  <a:lnTo>
                    <a:pt x="101921" y="50190"/>
                  </a:lnTo>
                  <a:lnTo>
                    <a:pt x="92480" y="64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65970" y="1271654"/>
              <a:ext cx="417877" cy="421442"/>
            </a:xfrm>
            <a:custGeom>
              <a:avLst/>
              <a:gdLst/>
              <a:ahLst/>
              <a:cxnLst/>
              <a:rect l="0" t="0" r="0" b="0"/>
              <a:pathLst>
                <a:path w="417877" h="421442">
                  <a:moveTo>
                    <a:pt x="145595" y="23351"/>
                  </a:moveTo>
                  <a:lnTo>
                    <a:pt x="136860" y="26352"/>
                  </a:lnTo>
                  <a:lnTo>
                    <a:pt x="129154" y="29774"/>
                  </a:lnTo>
                  <a:lnTo>
                    <a:pt x="121752" y="33970"/>
                  </a:lnTo>
                  <a:lnTo>
                    <a:pt x="114491" y="38870"/>
                  </a:lnTo>
                  <a:lnTo>
                    <a:pt x="107312" y="44352"/>
                  </a:lnTo>
                  <a:lnTo>
                    <a:pt x="100187" y="50282"/>
                  </a:lnTo>
                  <a:lnTo>
                    <a:pt x="93096" y="56544"/>
                  </a:lnTo>
                  <a:lnTo>
                    <a:pt x="86030" y="63042"/>
                  </a:lnTo>
                  <a:lnTo>
                    <a:pt x="78978" y="69711"/>
                  </a:lnTo>
                  <a:lnTo>
                    <a:pt x="71938" y="76662"/>
                  </a:lnTo>
                  <a:lnTo>
                    <a:pt x="64904" y="84168"/>
                  </a:lnTo>
                  <a:lnTo>
                    <a:pt x="57877" y="92331"/>
                  </a:lnTo>
                  <a:lnTo>
                    <a:pt x="50851" y="101102"/>
                  </a:lnTo>
                  <a:lnTo>
                    <a:pt x="43827" y="110369"/>
                  </a:lnTo>
                  <a:lnTo>
                    <a:pt x="36810" y="120011"/>
                  </a:lnTo>
                  <a:lnTo>
                    <a:pt x="29962" y="129926"/>
                  </a:lnTo>
                  <a:lnTo>
                    <a:pt x="23590" y="140035"/>
                  </a:lnTo>
                  <a:lnTo>
                    <a:pt x="17828" y="150288"/>
                  </a:lnTo>
                  <a:lnTo>
                    <a:pt x="12807" y="160969"/>
                  </a:lnTo>
                  <a:lnTo>
                    <a:pt x="8732" y="172665"/>
                  </a:lnTo>
                  <a:lnTo>
                    <a:pt x="5622" y="185608"/>
                  </a:lnTo>
                  <a:lnTo>
                    <a:pt x="3347" y="199556"/>
                  </a:lnTo>
                  <a:lnTo>
                    <a:pt x="1729" y="213990"/>
                  </a:lnTo>
                  <a:lnTo>
                    <a:pt x="605" y="228547"/>
                  </a:lnTo>
                  <a:lnTo>
                    <a:pt x="0" y="242896"/>
                  </a:lnTo>
                  <a:lnTo>
                    <a:pt x="117" y="256677"/>
                  </a:lnTo>
                  <a:lnTo>
                    <a:pt x="1016" y="269757"/>
                  </a:lnTo>
                  <a:lnTo>
                    <a:pt x="2771" y="282183"/>
                  </a:lnTo>
                  <a:lnTo>
                    <a:pt x="5553" y="294075"/>
                  </a:lnTo>
                  <a:lnTo>
                    <a:pt x="9353" y="305557"/>
                  </a:lnTo>
                  <a:lnTo>
                    <a:pt x="14023" y="316575"/>
                  </a:lnTo>
                  <a:lnTo>
                    <a:pt x="19375" y="326909"/>
                  </a:lnTo>
                  <a:lnTo>
                    <a:pt x="25232" y="336493"/>
                  </a:lnTo>
                  <a:lnTo>
                    <a:pt x="31452" y="345404"/>
                  </a:lnTo>
                  <a:lnTo>
                    <a:pt x="37926" y="353777"/>
                  </a:lnTo>
                  <a:lnTo>
                    <a:pt x="44580" y="361743"/>
                  </a:lnTo>
                  <a:lnTo>
                    <a:pt x="51522" y="369417"/>
                  </a:lnTo>
                  <a:lnTo>
                    <a:pt x="59022" y="376883"/>
                  </a:lnTo>
                  <a:lnTo>
                    <a:pt x="67182" y="384201"/>
                  </a:lnTo>
                  <a:lnTo>
                    <a:pt x="75951" y="391253"/>
                  </a:lnTo>
                  <a:lnTo>
                    <a:pt x="85216" y="397761"/>
                  </a:lnTo>
                  <a:lnTo>
                    <a:pt x="94862" y="403615"/>
                  </a:lnTo>
                  <a:lnTo>
                    <a:pt x="104950" y="408698"/>
                  </a:lnTo>
                  <a:lnTo>
                    <a:pt x="115706" y="412814"/>
                  </a:lnTo>
                  <a:lnTo>
                    <a:pt x="127203" y="415951"/>
                  </a:lnTo>
                  <a:lnTo>
                    <a:pt x="139364" y="418245"/>
                  </a:lnTo>
                  <a:lnTo>
                    <a:pt x="152059" y="419876"/>
                  </a:lnTo>
                  <a:lnTo>
                    <a:pt x="165156" y="421004"/>
                  </a:lnTo>
                  <a:lnTo>
                    <a:pt x="178544" y="421441"/>
                  </a:lnTo>
                  <a:lnTo>
                    <a:pt x="192139" y="420678"/>
                  </a:lnTo>
                  <a:lnTo>
                    <a:pt x="205871" y="418538"/>
                  </a:lnTo>
                  <a:lnTo>
                    <a:pt x="219532" y="415305"/>
                  </a:lnTo>
                  <a:lnTo>
                    <a:pt x="232785" y="411524"/>
                  </a:lnTo>
                  <a:lnTo>
                    <a:pt x="245477" y="407576"/>
                  </a:lnTo>
                  <a:lnTo>
                    <a:pt x="257628" y="403639"/>
                  </a:lnTo>
                  <a:lnTo>
                    <a:pt x="269328" y="399776"/>
                  </a:lnTo>
                  <a:lnTo>
                    <a:pt x="280677" y="395992"/>
                  </a:lnTo>
                  <a:lnTo>
                    <a:pt x="291606" y="392113"/>
                  </a:lnTo>
                  <a:lnTo>
                    <a:pt x="301878" y="387816"/>
                  </a:lnTo>
                  <a:lnTo>
                    <a:pt x="311422" y="382956"/>
                  </a:lnTo>
                  <a:lnTo>
                    <a:pt x="320305" y="377555"/>
                  </a:lnTo>
                  <a:lnTo>
                    <a:pt x="328659" y="371703"/>
                  </a:lnTo>
                  <a:lnTo>
                    <a:pt x="336613" y="365507"/>
                  </a:lnTo>
                  <a:lnTo>
                    <a:pt x="344279" y="359058"/>
                  </a:lnTo>
                  <a:lnTo>
                    <a:pt x="351739" y="352430"/>
                  </a:lnTo>
                  <a:lnTo>
                    <a:pt x="359054" y="345673"/>
                  </a:lnTo>
                  <a:lnTo>
                    <a:pt x="366103" y="338661"/>
                  </a:lnTo>
                  <a:lnTo>
                    <a:pt x="372610" y="331115"/>
                  </a:lnTo>
                  <a:lnTo>
                    <a:pt x="378466" y="322924"/>
                  </a:lnTo>
                  <a:lnTo>
                    <a:pt x="383721" y="314134"/>
                  </a:lnTo>
                  <a:lnTo>
                    <a:pt x="388485" y="304855"/>
                  </a:lnTo>
                  <a:lnTo>
                    <a:pt x="392876" y="295205"/>
                  </a:lnTo>
                  <a:lnTo>
                    <a:pt x="396995" y="285284"/>
                  </a:lnTo>
                  <a:lnTo>
                    <a:pt x="400921" y="275171"/>
                  </a:lnTo>
                  <a:lnTo>
                    <a:pt x="404710" y="264921"/>
                  </a:lnTo>
                  <a:lnTo>
                    <a:pt x="408239" y="254410"/>
                  </a:lnTo>
                  <a:lnTo>
                    <a:pt x="411229" y="243362"/>
                  </a:lnTo>
                  <a:lnTo>
                    <a:pt x="413572" y="231662"/>
                  </a:lnTo>
                  <a:lnTo>
                    <a:pt x="415314" y="219194"/>
                  </a:lnTo>
                  <a:lnTo>
                    <a:pt x="416566" y="205759"/>
                  </a:lnTo>
                  <a:lnTo>
                    <a:pt x="417441" y="191352"/>
                  </a:lnTo>
                  <a:lnTo>
                    <a:pt x="417876" y="176270"/>
                  </a:lnTo>
                  <a:lnTo>
                    <a:pt x="417645" y="161000"/>
                  </a:lnTo>
                  <a:lnTo>
                    <a:pt x="416674" y="145847"/>
                  </a:lnTo>
                  <a:lnTo>
                    <a:pt x="415040" y="131080"/>
                  </a:lnTo>
                  <a:lnTo>
                    <a:pt x="412872" y="117012"/>
                  </a:lnTo>
                  <a:lnTo>
                    <a:pt x="410299" y="103740"/>
                  </a:lnTo>
                  <a:lnTo>
                    <a:pt x="407266" y="91353"/>
                  </a:lnTo>
                  <a:lnTo>
                    <a:pt x="403552" y="80019"/>
                  </a:lnTo>
                  <a:lnTo>
                    <a:pt x="399085" y="69725"/>
                  </a:lnTo>
                  <a:lnTo>
                    <a:pt x="393781" y="60319"/>
                  </a:lnTo>
                  <a:lnTo>
                    <a:pt x="387464" y="51606"/>
                  </a:lnTo>
                  <a:lnTo>
                    <a:pt x="380137" y="43411"/>
                  </a:lnTo>
                  <a:lnTo>
                    <a:pt x="371945" y="35753"/>
                  </a:lnTo>
                  <a:lnTo>
                    <a:pt x="363077" y="28829"/>
                  </a:lnTo>
                  <a:lnTo>
                    <a:pt x="353700" y="22688"/>
                  </a:lnTo>
                  <a:lnTo>
                    <a:pt x="343794" y="17242"/>
                  </a:lnTo>
                  <a:lnTo>
                    <a:pt x="333161" y="12349"/>
                  </a:lnTo>
                  <a:lnTo>
                    <a:pt x="321751" y="7881"/>
                  </a:lnTo>
                  <a:lnTo>
                    <a:pt x="309819" y="4050"/>
                  </a:lnTo>
                  <a:lnTo>
                    <a:pt x="297809" y="1380"/>
                  </a:lnTo>
                  <a:lnTo>
                    <a:pt x="285985" y="68"/>
                  </a:lnTo>
                  <a:lnTo>
                    <a:pt x="274266" y="0"/>
                  </a:lnTo>
                  <a:lnTo>
                    <a:pt x="262331" y="943"/>
                  </a:lnTo>
                  <a:lnTo>
                    <a:pt x="250004" y="2660"/>
                  </a:lnTo>
                  <a:lnTo>
                    <a:pt x="237268" y="5270"/>
                  </a:lnTo>
                  <a:lnTo>
                    <a:pt x="224178" y="9223"/>
                  </a:lnTo>
                  <a:lnTo>
                    <a:pt x="210817" y="14660"/>
                  </a:lnTo>
                  <a:lnTo>
                    <a:pt x="197420" y="21430"/>
                  </a:lnTo>
                  <a:lnTo>
                    <a:pt x="184353" y="29269"/>
                  </a:lnTo>
                  <a:lnTo>
                    <a:pt x="171782" y="37918"/>
                  </a:lnTo>
                  <a:lnTo>
                    <a:pt x="159546" y="47318"/>
                  </a:lnTo>
                  <a:lnTo>
                    <a:pt x="147256" y="57605"/>
                  </a:lnTo>
                  <a:lnTo>
                    <a:pt x="134707" y="68765"/>
                  </a:lnTo>
                  <a:lnTo>
                    <a:pt x="122452" y="80064"/>
                  </a:lnTo>
                  <a:lnTo>
                    <a:pt x="110516" y="91246"/>
                  </a:lnTo>
                  <a:lnTo>
                    <a:pt x="97846" y="103292"/>
                  </a:lnTo>
                  <a:lnTo>
                    <a:pt x="82424" y="118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3570729" y="651506"/>
            <a:ext cx="384441" cy="449585"/>
          </a:xfrm>
          <a:custGeom>
            <a:avLst/>
            <a:gdLst/>
            <a:ahLst/>
            <a:cxnLst/>
            <a:rect l="0" t="0" r="0" b="0"/>
            <a:pathLst>
              <a:path w="384441" h="449585">
                <a:moveTo>
                  <a:pt x="156359" y="32846"/>
                </a:moveTo>
                <a:lnTo>
                  <a:pt x="147625" y="35847"/>
                </a:lnTo>
                <a:lnTo>
                  <a:pt x="139918" y="39269"/>
                </a:lnTo>
                <a:lnTo>
                  <a:pt x="132511" y="43465"/>
                </a:lnTo>
                <a:lnTo>
                  <a:pt x="125077" y="48365"/>
                </a:lnTo>
                <a:lnTo>
                  <a:pt x="117250" y="53847"/>
                </a:lnTo>
                <a:lnTo>
                  <a:pt x="108871" y="59777"/>
                </a:lnTo>
                <a:lnTo>
                  <a:pt x="99956" y="66039"/>
                </a:lnTo>
                <a:lnTo>
                  <a:pt x="90592" y="72537"/>
                </a:lnTo>
                <a:lnTo>
                  <a:pt x="80890" y="79201"/>
                </a:lnTo>
                <a:lnTo>
                  <a:pt x="71104" y="85980"/>
                </a:lnTo>
                <a:lnTo>
                  <a:pt x="61615" y="92837"/>
                </a:lnTo>
                <a:lnTo>
                  <a:pt x="52610" y="99752"/>
                </a:lnTo>
                <a:lnTo>
                  <a:pt x="44260" y="106870"/>
                </a:lnTo>
                <a:lnTo>
                  <a:pt x="36797" y="114489"/>
                </a:lnTo>
                <a:lnTo>
                  <a:pt x="30260" y="122733"/>
                </a:lnTo>
                <a:lnTo>
                  <a:pt x="24530" y="131728"/>
                </a:lnTo>
                <a:lnTo>
                  <a:pt x="19439" y="141677"/>
                </a:lnTo>
                <a:lnTo>
                  <a:pt x="14829" y="152600"/>
                </a:lnTo>
                <a:lnTo>
                  <a:pt x="10732" y="164530"/>
                </a:lnTo>
                <a:lnTo>
                  <a:pt x="7351" y="177594"/>
                </a:lnTo>
                <a:lnTo>
                  <a:pt x="4742" y="191753"/>
                </a:lnTo>
                <a:lnTo>
                  <a:pt x="2820" y="206837"/>
                </a:lnTo>
                <a:lnTo>
                  <a:pt x="1447" y="222640"/>
                </a:lnTo>
                <a:lnTo>
                  <a:pt x="491" y="238964"/>
                </a:lnTo>
                <a:lnTo>
                  <a:pt x="0" y="255332"/>
                </a:lnTo>
                <a:lnTo>
                  <a:pt x="196" y="271014"/>
                </a:lnTo>
                <a:lnTo>
                  <a:pt x="1146" y="285674"/>
                </a:lnTo>
                <a:lnTo>
                  <a:pt x="2936" y="299484"/>
                </a:lnTo>
                <a:lnTo>
                  <a:pt x="5741" y="312912"/>
                </a:lnTo>
                <a:lnTo>
                  <a:pt x="9561" y="326274"/>
                </a:lnTo>
                <a:lnTo>
                  <a:pt x="14415" y="339386"/>
                </a:lnTo>
                <a:lnTo>
                  <a:pt x="20422" y="351672"/>
                </a:lnTo>
                <a:lnTo>
                  <a:pt x="27533" y="362866"/>
                </a:lnTo>
                <a:lnTo>
                  <a:pt x="35409" y="373011"/>
                </a:lnTo>
                <a:lnTo>
                  <a:pt x="43532" y="382286"/>
                </a:lnTo>
                <a:lnTo>
                  <a:pt x="51591" y="390895"/>
                </a:lnTo>
                <a:lnTo>
                  <a:pt x="59628" y="399016"/>
                </a:lnTo>
                <a:lnTo>
                  <a:pt x="67935" y="406791"/>
                </a:lnTo>
                <a:lnTo>
                  <a:pt x="76674" y="414319"/>
                </a:lnTo>
                <a:lnTo>
                  <a:pt x="85848" y="421513"/>
                </a:lnTo>
                <a:lnTo>
                  <a:pt x="95393" y="428118"/>
                </a:lnTo>
                <a:lnTo>
                  <a:pt x="105234" y="434037"/>
                </a:lnTo>
                <a:lnTo>
                  <a:pt x="115625" y="439163"/>
                </a:lnTo>
                <a:lnTo>
                  <a:pt x="127118" y="443307"/>
                </a:lnTo>
                <a:lnTo>
                  <a:pt x="139922" y="446460"/>
                </a:lnTo>
                <a:lnTo>
                  <a:pt x="153775" y="448594"/>
                </a:lnTo>
                <a:lnTo>
                  <a:pt x="168145" y="449584"/>
                </a:lnTo>
                <a:lnTo>
                  <a:pt x="182658" y="449474"/>
                </a:lnTo>
                <a:lnTo>
                  <a:pt x="196978" y="448435"/>
                </a:lnTo>
                <a:lnTo>
                  <a:pt x="210740" y="446676"/>
                </a:lnTo>
                <a:lnTo>
                  <a:pt x="223802" y="444379"/>
                </a:lnTo>
                <a:lnTo>
                  <a:pt x="236047" y="441533"/>
                </a:lnTo>
                <a:lnTo>
                  <a:pt x="247284" y="437946"/>
                </a:lnTo>
                <a:lnTo>
                  <a:pt x="257519" y="433565"/>
                </a:lnTo>
                <a:lnTo>
                  <a:pt x="267055" y="428317"/>
                </a:lnTo>
                <a:lnTo>
                  <a:pt x="276387" y="422038"/>
                </a:lnTo>
                <a:lnTo>
                  <a:pt x="285816" y="414737"/>
                </a:lnTo>
                <a:lnTo>
                  <a:pt x="295286" y="406562"/>
                </a:lnTo>
                <a:lnTo>
                  <a:pt x="304498" y="397704"/>
                </a:lnTo>
                <a:lnTo>
                  <a:pt x="313284" y="388340"/>
                </a:lnTo>
                <a:lnTo>
                  <a:pt x="321472" y="378612"/>
                </a:lnTo>
                <a:lnTo>
                  <a:pt x="328819" y="368630"/>
                </a:lnTo>
                <a:lnTo>
                  <a:pt x="335276" y="358471"/>
                </a:lnTo>
                <a:lnTo>
                  <a:pt x="340949" y="348193"/>
                </a:lnTo>
                <a:lnTo>
                  <a:pt x="346001" y="337832"/>
                </a:lnTo>
                <a:lnTo>
                  <a:pt x="350589" y="327416"/>
                </a:lnTo>
                <a:lnTo>
                  <a:pt x="354842" y="316963"/>
                </a:lnTo>
                <a:lnTo>
                  <a:pt x="358859" y="306485"/>
                </a:lnTo>
                <a:lnTo>
                  <a:pt x="362713" y="295986"/>
                </a:lnTo>
                <a:lnTo>
                  <a:pt x="366455" y="285307"/>
                </a:lnTo>
                <a:lnTo>
                  <a:pt x="370121" y="274145"/>
                </a:lnTo>
                <a:lnTo>
                  <a:pt x="373731" y="262369"/>
                </a:lnTo>
                <a:lnTo>
                  <a:pt x="377138" y="249849"/>
                </a:lnTo>
                <a:lnTo>
                  <a:pt x="380046" y="236380"/>
                </a:lnTo>
                <a:lnTo>
                  <a:pt x="382330" y="221954"/>
                </a:lnTo>
                <a:lnTo>
                  <a:pt x="383862" y="207030"/>
                </a:lnTo>
                <a:lnTo>
                  <a:pt x="384440" y="192398"/>
                </a:lnTo>
                <a:lnTo>
                  <a:pt x="384050" y="178487"/>
                </a:lnTo>
                <a:lnTo>
                  <a:pt x="382822" y="165369"/>
                </a:lnTo>
                <a:lnTo>
                  <a:pt x="380934" y="152945"/>
                </a:lnTo>
                <a:lnTo>
                  <a:pt x="378557" y="141069"/>
                </a:lnTo>
                <a:lnTo>
                  <a:pt x="375827" y="129602"/>
                </a:lnTo>
                <a:lnTo>
                  <a:pt x="372849" y="118426"/>
                </a:lnTo>
                <a:lnTo>
                  <a:pt x="369691" y="107461"/>
                </a:lnTo>
                <a:lnTo>
                  <a:pt x="366079" y="96807"/>
                </a:lnTo>
                <a:lnTo>
                  <a:pt x="361436" y="86725"/>
                </a:lnTo>
                <a:lnTo>
                  <a:pt x="355530" y="77314"/>
                </a:lnTo>
                <a:lnTo>
                  <a:pt x="348443" y="68520"/>
                </a:lnTo>
                <a:lnTo>
                  <a:pt x="340390" y="60227"/>
                </a:lnTo>
                <a:lnTo>
                  <a:pt x="331601" y="52313"/>
                </a:lnTo>
                <a:lnTo>
                  <a:pt x="322277" y="44676"/>
                </a:lnTo>
                <a:lnTo>
                  <a:pt x="312573" y="37234"/>
                </a:lnTo>
                <a:lnTo>
                  <a:pt x="302596" y="29932"/>
                </a:lnTo>
                <a:lnTo>
                  <a:pt x="292101" y="22891"/>
                </a:lnTo>
                <a:lnTo>
                  <a:pt x="280531" y="16390"/>
                </a:lnTo>
                <a:lnTo>
                  <a:pt x="267668" y="10545"/>
                </a:lnTo>
                <a:lnTo>
                  <a:pt x="253603" y="5638"/>
                </a:lnTo>
                <a:lnTo>
                  <a:pt x="238559" y="2173"/>
                </a:lnTo>
                <a:lnTo>
                  <a:pt x="222778" y="295"/>
                </a:lnTo>
                <a:lnTo>
                  <a:pt x="206794" y="0"/>
                </a:lnTo>
                <a:lnTo>
                  <a:pt x="191376" y="1315"/>
                </a:lnTo>
                <a:lnTo>
                  <a:pt x="176901" y="4092"/>
                </a:lnTo>
                <a:lnTo>
                  <a:pt x="163387" y="8227"/>
                </a:lnTo>
                <a:lnTo>
                  <a:pt x="150690" y="13742"/>
                </a:lnTo>
                <a:lnTo>
                  <a:pt x="138627" y="20514"/>
                </a:lnTo>
                <a:lnTo>
                  <a:pt x="127033" y="27991"/>
                </a:lnTo>
                <a:lnTo>
                  <a:pt x="115772" y="35315"/>
                </a:lnTo>
                <a:lnTo>
                  <a:pt x="104749" y="42023"/>
                </a:lnTo>
                <a:lnTo>
                  <a:pt x="94056" y="48338"/>
                </a:lnTo>
                <a:lnTo>
                  <a:pt x="83948" y="54953"/>
                </a:lnTo>
                <a:lnTo>
                  <a:pt x="74529" y="62244"/>
                </a:lnTo>
                <a:lnTo>
                  <a:pt x="66040" y="69818"/>
                </a:lnTo>
                <a:lnTo>
                  <a:pt x="58113" y="77416"/>
                </a:lnTo>
                <a:lnTo>
                  <a:pt x="50049" y="85712"/>
                </a:lnTo>
                <a:lnTo>
                  <a:pt x="40545" y="960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389191" y="616578"/>
            <a:ext cx="190706" cy="425608"/>
          </a:xfrm>
          <a:custGeom>
            <a:avLst/>
            <a:gdLst/>
            <a:ahLst/>
            <a:cxnLst/>
            <a:rect l="0" t="0" r="0" b="0"/>
            <a:pathLst>
              <a:path w="190706" h="425608">
                <a:moveTo>
                  <a:pt x="159120" y="141473"/>
                </a:moveTo>
                <a:lnTo>
                  <a:pt x="153319" y="147408"/>
                </a:lnTo>
                <a:lnTo>
                  <a:pt x="148394" y="153613"/>
                </a:lnTo>
                <a:lnTo>
                  <a:pt x="143887" y="160708"/>
                </a:lnTo>
                <a:lnTo>
                  <a:pt x="139493" y="168649"/>
                </a:lnTo>
                <a:lnTo>
                  <a:pt x="134832" y="177295"/>
                </a:lnTo>
                <a:lnTo>
                  <a:pt x="129713" y="186490"/>
                </a:lnTo>
                <a:lnTo>
                  <a:pt x="123962" y="196089"/>
                </a:lnTo>
                <a:lnTo>
                  <a:pt x="117342" y="205979"/>
                </a:lnTo>
                <a:lnTo>
                  <a:pt x="109820" y="216076"/>
                </a:lnTo>
                <a:lnTo>
                  <a:pt x="101836" y="226483"/>
                </a:lnTo>
                <a:lnTo>
                  <a:pt x="94171" y="237460"/>
                </a:lnTo>
                <a:lnTo>
                  <a:pt x="87239" y="249104"/>
                </a:lnTo>
                <a:lnTo>
                  <a:pt x="80943" y="261195"/>
                </a:lnTo>
                <a:lnTo>
                  <a:pt x="74874" y="273312"/>
                </a:lnTo>
                <a:lnTo>
                  <a:pt x="68758" y="285203"/>
                </a:lnTo>
                <a:lnTo>
                  <a:pt x="62650" y="296797"/>
                </a:lnTo>
                <a:lnTo>
                  <a:pt x="56840" y="308116"/>
                </a:lnTo>
                <a:lnTo>
                  <a:pt x="51484" y="319210"/>
                </a:lnTo>
                <a:lnTo>
                  <a:pt x="46580" y="330136"/>
                </a:lnTo>
                <a:lnTo>
                  <a:pt x="42059" y="340938"/>
                </a:lnTo>
                <a:lnTo>
                  <a:pt x="37844" y="351654"/>
                </a:lnTo>
                <a:lnTo>
                  <a:pt x="34184" y="362310"/>
                </a:lnTo>
                <a:lnTo>
                  <a:pt x="31631" y="372925"/>
                </a:lnTo>
                <a:lnTo>
                  <a:pt x="30404" y="383502"/>
                </a:lnTo>
                <a:lnTo>
                  <a:pt x="30734" y="393724"/>
                </a:lnTo>
                <a:lnTo>
                  <a:pt x="33008" y="402982"/>
                </a:lnTo>
                <a:lnTo>
                  <a:pt x="37246" y="411012"/>
                </a:lnTo>
                <a:lnTo>
                  <a:pt x="43177" y="417556"/>
                </a:lnTo>
                <a:lnTo>
                  <a:pt x="50437" y="422202"/>
                </a:lnTo>
                <a:lnTo>
                  <a:pt x="58687" y="424908"/>
                </a:lnTo>
                <a:lnTo>
                  <a:pt x="67646" y="425607"/>
                </a:lnTo>
                <a:lnTo>
                  <a:pt x="77104" y="424039"/>
                </a:lnTo>
                <a:lnTo>
                  <a:pt x="86902" y="420282"/>
                </a:lnTo>
                <a:lnTo>
                  <a:pt x="96768" y="414678"/>
                </a:lnTo>
                <a:lnTo>
                  <a:pt x="106319" y="407637"/>
                </a:lnTo>
                <a:lnTo>
                  <a:pt x="115368" y="399535"/>
                </a:lnTo>
                <a:lnTo>
                  <a:pt x="123750" y="390675"/>
                </a:lnTo>
                <a:lnTo>
                  <a:pt x="131235" y="381283"/>
                </a:lnTo>
                <a:lnTo>
                  <a:pt x="137783" y="371520"/>
                </a:lnTo>
                <a:lnTo>
                  <a:pt x="143351" y="361338"/>
                </a:lnTo>
                <a:lnTo>
                  <a:pt x="147801" y="350511"/>
                </a:lnTo>
                <a:lnTo>
                  <a:pt x="151162" y="338968"/>
                </a:lnTo>
                <a:lnTo>
                  <a:pt x="153437" y="326943"/>
                </a:lnTo>
                <a:lnTo>
                  <a:pt x="154523" y="314872"/>
                </a:lnTo>
                <a:lnTo>
                  <a:pt x="154473" y="303015"/>
                </a:lnTo>
                <a:lnTo>
                  <a:pt x="153305" y="291613"/>
                </a:lnTo>
                <a:lnTo>
                  <a:pt x="150926" y="280957"/>
                </a:lnTo>
                <a:lnTo>
                  <a:pt x="147399" y="271124"/>
                </a:lnTo>
                <a:lnTo>
                  <a:pt x="142914" y="262030"/>
                </a:lnTo>
                <a:lnTo>
                  <a:pt x="137686" y="253528"/>
                </a:lnTo>
                <a:lnTo>
                  <a:pt x="131909" y="245471"/>
                </a:lnTo>
                <a:lnTo>
                  <a:pt x="125572" y="237735"/>
                </a:lnTo>
                <a:lnTo>
                  <a:pt x="118488" y="230226"/>
                </a:lnTo>
                <a:lnTo>
                  <a:pt x="110611" y="222874"/>
                </a:lnTo>
                <a:lnTo>
                  <a:pt x="102032" y="215631"/>
                </a:lnTo>
                <a:lnTo>
                  <a:pt x="92895" y="208460"/>
                </a:lnTo>
                <a:lnTo>
                  <a:pt x="83345" y="201340"/>
                </a:lnTo>
                <a:lnTo>
                  <a:pt x="73660" y="194253"/>
                </a:lnTo>
                <a:lnTo>
                  <a:pt x="64239" y="187188"/>
                </a:lnTo>
                <a:lnTo>
                  <a:pt x="55275" y="180139"/>
                </a:lnTo>
                <a:lnTo>
                  <a:pt x="46782" y="173100"/>
                </a:lnTo>
                <a:lnTo>
                  <a:pt x="38692" y="166067"/>
                </a:lnTo>
                <a:lnTo>
                  <a:pt x="30919" y="159034"/>
                </a:lnTo>
                <a:lnTo>
                  <a:pt x="23545" y="151837"/>
                </a:lnTo>
                <a:lnTo>
                  <a:pt x="16812" y="144165"/>
                </a:lnTo>
                <a:lnTo>
                  <a:pt x="10808" y="135890"/>
                </a:lnTo>
                <a:lnTo>
                  <a:pt x="5793" y="127044"/>
                </a:lnTo>
                <a:lnTo>
                  <a:pt x="2254" y="117727"/>
                </a:lnTo>
                <a:lnTo>
                  <a:pt x="327" y="108051"/>
                </a:lnTo>
                <a:lnTo>
                  <a:pt x="0" y="98114"/>
                </a:lnTo>
                <a:lnTo>
                  <a:pt x="1292" y="87990"/>
                </a:lnTo>
                <a:lnTo>
                  <a:pt x="4050" y="77741"/>
                </a:lnTo>
                <a:lnTo>
                  <a:pt x="8001" y="67571"/>
                </a:lnTo>
                <a:lnTo>
                  <a:pt x="12862" y="57817"/>
                </a:lnTo>
                <a:lnTo>
                  <a:pt x="18385" y="48626"/>
                </a:lnTo>
                <a:lnTo>
                  <a:pt x="24380" y="39979"/>
                </a:lnTo>
                <a:lnTo>
                  <a:pt x="30702" y="31785"/>
                </a:lnTo>
                <a:lnTo>
                  <a:pt x="37258" y="23947"/>
                </a:lnTo>
                <a:lnTo>
                  <a:pt x="44305" y="16699"/>
                </a:lnTo>
                <a:lnTo>
                  <a:pt x="52408" y="10583"/>
                </a:lnTo>
                <a:lnTo>
                  <a:pt x="61786" y="5807"/>
                </a:lnTo>
                <a:lnTo>
                  <a:pt x="72187" y="2431"/>
                </a:lnTo>
                <a:lnTo>
                  <a:pt x="83087" y="531"/>
                </a:lnTo>
                <a:lnTo>
                  <a:pt x="94121" y="0"/>
                </a:lnTo>
                <a:lnTo>
                  <a:pt x="105123" y="761"/>
                </a:lnTo>
                <a:lnTo>
                  <a:pt x="116036" y="2859"/>
                </a:lnTo>
                <a:lnTo>
                  <a:pt x="126850" y="6197"/>
                </a:lnTo>
                <a:lnTo>
                  <a:pt x="137416" y="10725"/>
                </a:lnTo>
                <a:lnTo>
                  <a:pt x="147444" y="16512"/>
                </a:lnTo>
                <a:lnTo>
                  <a:pt x="156814" y="23489"/>
                </a:lnTo>
                <a:lnTo>
                  <a:pt x="165242" y="31784"/>
                </a:lnTo>
                <a:lnTo>
                  <a:pt x="172225" y="41787"/>
                </a:lnTo>
                <a:lnTo>
                  <a:pt x="177623" y="53537"/>
                </a:lnTo>
                <a:lnTo>
                  <a:pt x="181613" y="66238"/>
                </a:lnTo>
                <a:lnTo>
                  <a:pt x="184896" y="79780"/>
                </a:lnTo>
                <a:lnTo>
                  <a:pt x="187762" y="96471"/>
                </a:lnTo>
                <a:lnTo>
                  <a:pt x="190705" y="12041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3242777" y="1958300"/>
            <a:ext cx="2632125" cy="1267571"/>
            <a:chOff x="3242777" y="1958300"/>
            <a:chExt cx="2632125" cy="1267571"/>
          </a:xfrm>
        </p:grpSpPr>
        <p:sp>
          <p:nvSpPr>
            <p:cNvPr id="18" name="Freeform 17"/>
            <p:cNvSpPr/>
            <p:nvPr/>
          </p:nvSpPr>
          <p:spPr>
            <a:xfrm>
              <a:off x="3731388" y="2126756"/>
              <a:ext cx="168747" cy="438668"/>
            </a:xfrm>
            <a:custGeom>
              <a:avLst/>
              <a:gdLst/>
              <a:ahLst/>
              <a:cxnLst/>
              <a:rect l="0" t="0" r="0" b="0"/>
              <a:pathLst>
                <a:path w="168747" h="438668">
                  <a:moveTo>
                    <a:pt x="153627" y="0"/>
                  </a:moveTo>
                  <a:lnTo>
                    <a:pt x="147760" y="8802"/>
                  </a:lnTo>
                  <a:lnTo>
                    <a:pt x="142195" y="17148"/>
                  </a:lnTo>
                  <a:lnTo>
                    <a:pt x="136396" y="25852"/>
                  </a:lnTo>
                  <a:lnTo>
                    <a:pt x="130315" y="35145"/>
                  </a:lnTo>
                  <a:lnTo>
                    <a:pt x="123985" y="45288"/>
                  </a:lnTo>
                  <a:lnTo>
                    <a:pt x="117461" y="56329"/>
                  </a:lnTo>
                  <a:lnTo>
                    <a:pt x="110958" y="67996"/>
                  </a:lnTo>
                  <a:lnTo>
                    <a:pt x="104824" y="79818"/>
                  </a:lnTo>
                  <a:lnTo>
                    <a:pt x="99216" y="91512"/>
                  </a:lnTo>
                  <a:lnTo>
                    <a:pt x="93959" y="103141"/>
                  </a:lnTo>
                  <a:lnTo>
                    <a:pt x="88662" y="115015"/>
                  </a:lnTo>
                  <a:lnTo>
                    <a:pt x="83100" y="127296"/>
                  </a:lnTo>
                  <a:lnTo>
                    <a:pt x="77380" y="139832"/>
                  </a:lnTo>
                  <a:lnTo>
                    <a:pt x="71839" y="152255"/>
                  </a:lnTo>
                  <a:lnTo>
                    <a:pt x="66663" y="164364"/>
                  </a:lnTo>
                  <a:lnTo>
                    <a:pt x="61711" y="176445"/>
                  </a:lnTo>
                  <a:lnTo>
                    <a:pt x="56626" y="189156"/>
                  </a:lnTo>
                  <a:lnTo>
                    <a:pt x="51206" y="202822"/>
                  </a:lnTo>
                  <a:lnTo>
                    <a:pt x="45413" y="217441"/>
                  </a:lnTo>
                  <a:lnTo>
                    <a:pt x="39291" y="232866"/>
                  </a:lnTo>
                  <a:lnTo>
                    <a:pt x="32915" y="248904"/>
                  </a:lnTo>
                  <a:lnTo>
                    <a:pt x="26514" y="265064"/>
                  </a:lnTo>
                  <a:lnTo>
                    <a:pt x="20451" y="280599"/>
                  </a:lnTo>
                  <a:lnTo>
                    <a:pt x="14899" y="295158"/>
                  </a:lnTo>
                  <a:lnTo>
                    <a:pt x="10020" y="308898"/>
                  </a:lnTo>
                  <a:lnTo>
                    <a:pt x="6041" y="322278"/>
                  </a:lnTo>
                  <a:lnTo>
                    <a:pt x="3000" y="335617"/>
                  </a:lnTo>
                  <a:lnTo>
                    <a:pt x="941" y="349053"/>
                  </a:lnTo>
                  <a:lnTo>
                    <a:pt x="0" y="362621"/>
                  </a:lnTo>
                  <a:lnTo>
                    <a:pt x="148" y="376303"/>
                  </a:lnTo>
                  <a:lnTo>
                    <a:pt x="1382" y="389746"/>
                  </a:lnTo>
                  <a:lnTo>
                    <a:pt x="3806" y="402314"/>
                  </a:lnTo>
                  <a:lnTo>
                    <a:pt x="7370" y="413711"/>
                  </a:lnTo>
                  <a:lnTo>
                    <a:pt x="12221" y="423498"/>
                  </a:lnTo>
                  <a:lnTo>
                    <a:pt x="18757" y="430942"/>
                  </a:lnTo>
                  <a:lnTo>
                    <a:pt x="27042" y="435866"/>
                  </a:lnTo>
                  <a:lnTo>
                    <a:pt x="36689" y="438392"/>
                  </a:lnTo>
                  <a:lnTo>
                    <a:pt x="47074" y="438667"/>
                  </a:lnTo>
                  <a:lnTo>
                    <a:pt x="57760" y="437004"/>
                  </a:lnTo>
                  <a:lnTo>
                    <a:pt x="68526" y="433807"/>
                  </a:lnTo>
                  <a:lnTo>
                    <a:pt x="79280" y="429462"/>
                  </a:lnTo>
                  <a:lnTo>
                    <a:pt x="89987" y="424283"/>
                  </a:lnTo>
                  <a:lnTo>
                    <a:pt x="100482" y="418352"/>
                  </a:lnTo>
                  <a:lnTo>
                    <a:pt x="110463" y="411540"/>
                  </a:lnTo>
                  <a:lnTo>
                    <a:pt x="119809" y="403846"/>
                  </a:lnTo>
                  <a:lnTo>
                    <a:pt x="128562" y="395390"/>
                  </a:lnTo>
                  <a:lnTo>
                    <a:pt x="136827" y="386335"/>
                  </a:lnTo>
                  <a:lnTo>
                    <a:pt x="144713" y="376831"/>
                  </a:lnTo>
                  <a:lnTo>
                    <a:pt x="151994" y="366838"/>
                  </a:lnTo>
                  <a:lnTo>
                    <a:pt x="158131" y="356144"/>
                  </a:lnTo>
                  <a:lnTo>
                    <a:pt x="162922" y="344695"/>
                  </a:lnTo>
                  <a:lnTo>
                    <a:pt x="166308" y="332735"/>
                  </a:lnTo>
                  <a:lnTo>
                    <a:pt x="168215" y="320707"/>
                  </a:lnTo>
                  <a:lnTo>
                    <a:pt x="168746" y="308880"/>
                  </a:lnTo>
                  <a:lnTo>
                    <a:pt x="167814" y="297498"/>
                  </a:lnTo>
                  <a:lnTo>
                    <a:pt x="165070" y="286855"/>
                  </a:lnTo>
                  <a:lnTo>
                    <a:pt x="160484" y="277045"/>
                  </a:lnTo>
                  <a:lnTo>
                    <a:pt x="154305" y="268476"/>
                  </a:lnTo>
                  <a:lnTo>
                    <a:pt x="146870" y="261923"/>
                  </a:lnTo>
                  <a:lnTo>
                    <a:pt x="138500" y="257632"/>
                  </a:lnTo>
                  <a:lnTo>
                    <a:pt x="129458" y="255548"/>
                  </a:lnTo>
                  <a:lnTo>
                    <a:pt x="119944" y="255578"/>
                  </a:lnTo>
                  <a:lnTo>
                    <a:pt x="110108" y="257453"/>
                  </a:lnTo>
                  <a:lnTo>
                    <a:pt x="100217" y="260963"/>
                  </a:lnTo>
                  <a:lnTo>
                    <a:pt x="90649" y="266052"/>
                  </a:lnTo>
                  <a:lnTo>
                    <a:pt x="81583" y="272543"/>
                  </a:lnTo>
                  <a:lnTo>
                    <a:pt x="73021" y="280169"/>
                  </a:lnTo>
                  <a:lnTo>
                    <a:pt x="64883" y="288658"/>
                  </a:lnTo>
                  <a:lnTo>
                    <a:pt x="57083" y="297761"/>
                  </a:lnTo>
                  <a:lnTo>
                    <a:pt x="49835" y="306839"/>
                  </a:lnTo>
                  <a:lnTo>
                    <a:pt x="42947" y="315749"/>
                  </a:lnTo>
                  <a:lnTo>
                    <a:pt x="35813" y="325271"/>
                  </a:lnTo>
                  <a:lnTo>
                    <a:pt x="272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3026" y="2126756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0"/>
                  </a:moveTo>
                  <a:lnTo>
                    <a:pt x="36313" y="11869"/>
                  </a:lnTo>
                  <a:lnTo>
                    <a:pt x="31389" y="24278"/>
                  </a:lnTo>
                  <a:lnTo>
                    <a:pt x="26891" y="38474"/>
                  </a:lnTo>
                  <a:lnTo>
                    <a:pt x="22843" y="54528"/>
                  </a:lnTo>
                  <a:lnTo>
                    <a:pt x="19477" y="72469"/>
                  </a:lnTo>
                  <a:lnTo>
                    <a:pt x="16865" y="92107"/>
                  </a:lnTo>
                  <a:lnTo>
                    <a:pt x="14765" y="112959"/>
                  </a:lnTo>
                  <a:lnTo>
                    <a:pt x="12738" y="134387"/>
                  </a:lnTo>
                  <a:lnTo>
                    <a:pt x="10523" y="155975"/>
                  </a:lnTo>
                  <a:lnTo>
                    <a:pt x="8203" y="177535"/>
                  </a:lnTo>
                  <a:lnTo>
                    <a:pt x="6098" y="199002"/>
                  </a:lnTo>
                  <a:lnTo>
                    <a:pt x="4386" y="220360"/>
                  </a:lnTo>
                  <a:lnTo>
                    <a:pt x="3084" y="241297"/>
                  </a:lnTo>
                  <a:lnTo>
                    <a:pt x="2135" y="261216"/>
                  </a:lnTo>
                  <a:lnTo>
                    <a:pt x="1462" y="279877"/>
                  </a:lnTo>
                  <a:lnTo>
                    <a:pt x="993" y="297359"/>
                  </a:lnTo>
                  <a:lnTo>
                    <a:pt x="672" y="313875"/>
                  </a:lnTo>
                  <a:lnTo>
                    <a:pt x="453" y="329636"/>
                  </a:lnTo>
                  <a:lnTo>
                    <a:pt x="303" y="344240"/>
                  </a:lnTo>
                  <a:lnTo>
                    <a:pt x="187" y="358098"/>
                  </a:lnTo>
                  <a:lnTo>
                    <a:pt x="91" y="37243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37508" y="2147813"/>
              <a:ext cx="226575" cy="201659"/>
            </a:xfrm>
            <a:custGeom>
              <a:avLst/>
              <a:gdLst/>
              <a:ahLst/>
              <a:cxnLst/>
              <a:rect l="0" t="0" r="0" b="0"/>
              <a:pathLst>
                <a:path w="226575" h="201659">
                  <a:moveTo>
                    <a:pt x="226574" y="168456"/>
                  </a:moveTo>
                  <a:lnTo>
                    <a:pt x="220640" y="162789"/>
                  </a:lnTo>
                  <a:lnTo>
                    <a:pt x="214435" y="159145"/>
                  </a:lnTo>
                  <a:lnTo>
                    <a:pt x="207335" y="157236"/>
                  </a:lnTo>
                  <a:lnTo>
                    <a:pt x="199221" y="156735"/>
                  </a:lnTo>
                  <a:lnTo>
                    <a:pt x="189927" y="157354"/>
                  </a:lnTo>
                  <a:lnTo>
                    <a:pt x="179484" y="158826"/>
                  </a:lnTo>
                  <a:lnTo>
                    <a:pt x="168231" y="160921"/>
                  </a:lnTo>
                  <a:lnTo>
                    <a:pt x="156693" y="163459"/>
                  </a:lnTo>
                  <a:lnTo>
                    <a:pt x="145198" y="166313"/>
                  </a:lnTo>
                  <a:lnTo>
                    <a:pt x="133872" y="169548"/>
                  </a:lnTo>
                  <a:lnTo>
                    <a:pt x="122734" y="173404"/>
                  </a:lnTo>
                  <a:lnTo>
                    <a:pt x="111761" y="177959"/>
                  </a:lnTo>
                  <a:lnTo>
                    <a:pt x="100918" y="182986"/>
                  </a:lnTo>
                  <a:lnTo>
                    <a:pt x="90170" y="188052"/>
                  </a:lnTo>
                  <a:lnTo>
                    <a:pt x="79491" y="192895"/>
                  </a:lnTo>
                  <a:lnTo>
                    <a:pt x="68860" y="197111"/>
                  </a:lnTo>
                  <a:lnTo>
                    <a:pt x="58261" y="200104"/>
                  </a:lnTo>
                  <a:lnTo>
                    <a:pt x="47695" y="201658"/>
                  </a:lnTo>
                  <a:lnTo>
                    <a:pt x="37481" y="201564"/>
                  </a:lnTo>
                  <a:lnTo>
                    <a:pt x="28227" y="199455"/>
                  </a:lnTo>
                  <a:lnTo>
                    <a:pt x="20195" y="195327"/>
                  </a:lnTo>
                  <a:lnTo>
                    <a:pt x="13482" y="189302"/>
                  </a:lnTo>
                  <a:lnTo>
                    <a:pt x="8188" y="181447"/>
                  </a:lnTo>
                  <a:lnTo>
                    <a:pt x="4225" y="171980"/>
                  </a:lnTo>
                  <a:lnTo>
                    <a:pt x="1529" y="161220"/>
                  </a:lnTo>
                  <a:lnTo>
                    <a:pt x="152" y="149482"/>
                  </a:lnTo>
                  <a:lnTo>
                    <a:pt x="0" y="137033"/>
                  </a:lnTo>
                  <a:lnTo>
                    <a:pt x="861" y="124084"/>
                  </a:lnTo>
                  <a:lnTo>
                    <a:pt x="2501" y="110785"/>
                  </a:lnTo>
                  <a:lnTo>
                    <a:pt x="4708" y="97247"/>
                  </a:lnTo>
                  <a:lnTo>
                    <a:pt x="7154" y="83545"/>
                  </a:lnTo>
                  <a:lnTo>
                    <a:pt x="9409" y="69734"/>
                  </a:lnTo>
                  <a:lnTo>
                    <a:pt x="11255" y="55865"/>
                  </a:lnTo>
                  <a:lnTo>
                    <a:pt x="12665" y="42571"/>
                  </a:lnTo>
                  <a:lnTo>
                    <a:pt x="13847" y="29750"/>
                  </a:lnTo>
                  <a:lnTo>
                    <a:pt x="14901" y="16277"/>
                  </a:lnTo>
                  <a:lnTo>
                    <a:pt x="160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69119" y="2579481"/>
              <a:ext cx="2505783" cy="168457"/>
            </a:xfrm>
            <a:custGeom>
              <a:avLst/>
              <a:gdLst/>
              <a:ahLst/>
              <a:cxnLst/>
              <a:rect l="0" t="0" r="0" b="0"/>
              <a:pathLst>
                <a:path w="2505783" h="168457">
                  <a:moveTo>
                    <a:pt x="0" y="168456"/>
                  </a:moveTo>
                  <a:lnTo>
                    <a:pt x="8801" y="165523"/>
                  </a:lnTo>
                  <a:lnTo>
                    <a:pt x="17148" y="162740"/>
                  </a:lnTo>
                  <a:lnTo>
                    <a:pt x="25860" y="159845"/>
                  </a:lnTo>
                  <a:lnTo>
                    <a:pt x="35500" y="156978"/>
                  </a:lnTo>
                  <a:lnTo>
                    <a:pt x="46940" y="154461"/>
                  </a:lnTo>
                  <a:lnTo>
                    <a:pt x="60487" y="152446"/>
                  </a:lnTo>
                  <a:lnTo>
                    <a:pt x="75804" y="150761"/>
                  </a:lnTo>
                  <a:lnTo>
                    <a:pt x="92220" y="149017"/>
                  </a:lnTo>
                  <a:lnTo>
                    <a:pt x="109221" y="146996"/>
                  </a:lnTo>
                  <a:lnTo>
                    <a:pt x="126514" y="144807"/>
                  </a:lnTo>
                  <a:lnTo>
                    <a:pt x="143949" y="142791"/>
                  </a:lnTo>
                  <a:lnTo>
                    <a:pt x="161454" y="141133"/>
                  </a:lnTo>
                  <a:lnTo>
                    <a:pt x="179156" y="139698"/>
                  </a:lnTo>
                  <a:lnTo>
                    <a:pt x="197347" y="138127"/>
                  </a:lnTo>
                  <a:lnTo>
                    <a:pt x="216152" y="136223"/>
                  </a:lnTo>
                  <a:lnTo>
                    <a:pt x="235700" y="134114"/>
                  </a:lnTo>
                  <a:lnTo>
                    <a:pt x="256194" y="132152"/>
                  </a:lnTo>
                  <a:lnTo>
                    <a:pt x="277635" y="130531"/>
                  </a:lnTo>
                  <a:lnTo>
                    <a:pt x="299236" y="129120"/>
                  </a:lnTo>
                  <a:lnTo>
                    <a:pt x="319593" y="127566"/>
                  </a:lnTo>
                  <a:lnTo>
                    <a:pt x="338022" y="125673"/>
                  </a:lnTo>
                  <a:lnTo>
                    <a:pt x="354683" y="123571"/>
                  </a:lnTo>
                  <a:lnTo>
                    <a:pt x="370181" y="121614"/>
                  </a:lnTo>
                  <a:lnTo>
                    <a:pt x="385018" y="120000"/>
                  </a:lnTo>
                  <a:lnTo>
                    <a:pt x="399494" y="118764"/>
                  </a:lnTo>
                  <a:lnTo>
                    <a:pt x="413776" y="117860"/>
                  </a:lnTo>
                  <a:lnTo>
                    <a:pt x="427953" y="117212"/>
                  </a:lnTo>
                  <a:lnTo>
                    <a:pt x="442071" y="116591"/>
                  </a:lnTo>
                  <a:lnTo>
                    <a:pt x="456156" y="115634"/>
                  </a:lnTo>
                  <a:lnTo>
                    <a:pt x="470223" y="114175"/>
                  </a:lnTo>
                  <a:lnTo>
                    <a:pt x="484279" y="112379"/>
                  </a:lnTo>
                  <a:lnTo>
                    <a:pt x="498328" y="110635"/>
                  </a:lnTo>
                  <a:lnTo>
                    <a:pt x="512373" y="109163"/>
                  </a:lnTo>
                  <a:lnTo>
                    <a:pt x="526416" y="107853"/>
                  </a:lnTo>
                  <a:lnTo>
                    <a:pt x="540457" y="106368"/>
                  </a:lnTo>
                  <a:lnTo>
                    <a:pt x="554497" y="104522"/>
                  </a:lnTo>
                  <a:lnTo>
                    <a:pt x="568536" y="102451"/>
                  </a:lnTo>
                  <a:lnTo>
                    <a:pt x="582575" y="100515"/>
                  </a:lnTo>
                  <a:lnTo>
                    <a:pt x="596614" y="98915"/>
                  </a:lnTo>
                  <a:lnTo>
                    <a:pt x="610653" y="97689"/>
                  </a:lnTo>
                  <a:lnTo>
                    <a:pt x="624691" y="96790"/>
                  </a:lnTo>
                  <a:lnTo>
                    <a:pt x="638733" y="96147"/>
                  </a:lnTo>
                  <a:lnTo>
                    <a:pt x="652944" y="95528"/>
                  </a:lnTo>
                  <a:lnTo>
                    <a:pt x="667630" y="94573"/>
                  </a:lnTo>
                  <a:lnTo>
                    <a:pt x="682917" y="93115"/>
                  </a:lnTo>
                  <a:lnTo>
                    <a:pt x="698607" y="91321"/>
                  </a:lnTo>
                  <a:lnTo>
                    <a:pt x="714293" y="89577"/>
                  </a:lnTo>
                  <a:lnTo>
                    <a:pt x="729740" y="88105"/>
                  </a:lnTo>
                  <a:lnTo>
                    <a:pt x="745043" y="86796"/>
                  </a:lnTo>
                  <a:lnTo>
                    <a:pt x="760537" y="85311"/>
                  </a:lnTo>
                  <a:lnTo>
                    <a:pt x="776402" y="83460"/>
                  </a:lnTo>
                  <a:lnTo>
                    <a:pt x="792498" y="81217"/>
                  </a:lnTo>
                  <a:lnTo>
                    <a:pt x="808463" y="78632"/>
                  </a:lnTo>
                  <a:lnTo>
                    <a:pt x="824100" y="75783"/>
                  </a:lnTo>
                  <a:lnTo>
                    <a:pt x="839533" y="72905"/>
                  </a:lnTo>
                  <a:lnTo>
                    <a:pt x="855115" y="70358"/>
                  </a:lnTo>
                  <a:lnTo>
                    <a:pt x="871043" y="68312"/>
                  </a:lnTo>
                  <a:lnTo>
                    <a:pt x="887352" y="66601"/>
                  </a:lnTo>
                  <a:lnTo>
                    <a:pt x="903992" y="64838"/>
                  </a:lnTo>
                  <a:lnTo>
                    <a:pt x="920895" y="62802"/>
                  </a:lnTo>
                  <a:lnTo>
                    <a:pt x="937992" y="60602"/>
                  </a:lnTo>
                  <a:lnTo>
                    <a:pt x="955231" y="58578"/>
                  </a:lnTo>
                  <a:lnTo>
                    <a:pt x="972567" y="56915"/>
                  </a:lnTo>
                  <a:lnTo>
                    <a:pt x="989971" y="55477"/>
                  </a:lnTo>
                  <a:lnTo>
                    <a:pt x="1007422" y="53904"/>
                  </a:lnTo>
                  <a:lnTo>
                    <a:pt x="1024910" y="51994"/>
                  </a:lnTo>
                  <a:lnTo>
                    <a:pt x="1042587" y="49711"/>
                  </a:lnTo>
                  <a:lnTo>
                    <a:pt x="1060753" y="47100"/>
                  </a:lnTo>
                  <a:lnTo>
                    <a:pt x="1079530" y="44234"/>
                  </a:lnTo>
                  <a:lnTo>
                    <a:pt x="1098717" y="41343"/>
                  </a:lnTo>
                  <a:lnTo>
                    <a:pt x="1117904" y="38789"/>
                  </a:lnTo>
                  <a:lnTo>
                    <a:pt x="1136848" y="36742"/>
                  </a:lnTo>
                  <a:lnTo>
                    <a:pt x="1155484" y="35200"/>
                  </a:lnTo>
                  <a:lnTo>
                    <a:pt x="1173837" y="34083"/>
                  </a:lnTo>
                  <a:lnTo>
                    <a:pt x="1191966" y="33289"/>
                  </a:lnTo>
                  <a:lnTo>
                    <a:pt x="1210090" y="32568"/>
                  </a:lnTo>
                  <a:lnTo>
                    <a:pt x="1228565" y="31543"/>
                  </a:lnTo>
                  <a:lnTo>
                    <a:pt x="1247551" y="30034"/>
                  </a:lnTo>
                  <a:lnTo>
                    <a:pt x="1266881" y="28036"/>
                  </a:lnTo>
                  <a:lnTo>
                    <a:pt x="1286164" y="25622"/>
                  </a:lnTo>
                  <a:lnTo>
                    <a:pt x="1305178" y="22892"/>
                  </a:lnTo>
                  <a:lnTo>
                    <a:pt x="1324030" y="20094"/>
                  </a:lnTo>
                  <a:lnTo>
                    <a:pt x="1343061" y="17603"/>
                  </a:lnTo>
                  <a:lnTo>
                    <a:pt x="1362453" y="15598"/>
                  </a:lnTo>
                  <a:lnTo>
                    <a:pt x="1382069" y="14085"/>
                  </a:lnTo>
                  <a:lnTo>
                    <a:pt x="1401553" y="12987"/>
                  </a:lnTo>
                  <a:lnTo>
                    <a:pt x="1420704" y="12211"/>
                  </a:lnTo>
                  <a:lnTo>
                    <a:pt x="1439651" y="11671"/>
                  </a:lnTo>
                  <a:lnTo>
                    <a:pt x="1458744" y="11301"/>
                  </a:lnTo>
                  <a:lnTo>
                    <a:pt x="1478183" y="11044"/>
                  </a:lnTo>
                  <a:lnTo>
                    <a:pt x="1498002" y="10701"/>
                  </a:lnTo>
                  <a:lnTo>
                    <a:pt x="1518153" y="9937"/>
                  </a:lnTo>
                  <a:lnTo>
                    <a:pt x="1538561" y="8611"/>
                  </a:lnTo>
                  <a:lnTo>
                    <a:pt x="1558996" y="6907"/>
                  </a:lnTo>
                  <a:lnTo>
                    <a:pt x="1579096" y="5224"/>
                  </a:lnTo>
                  <a:lnTo>
                    <a:pt x="1598693" y="3798"/>
                  </a:lnTo>
                  <a:lnTo>
                    <a:pt x="1617954" y="2689"/>
                  </a:lnTo>
                  <a:lnTo>
                    <a:pt x="1637266" y="1871"/>
                  </a:lnTo>
                  <a:lnTo>
                    <a:pt x="1656856" y="1286"/>
                  </a:lnTo>
                  <a:lnTo>
                    <a:pt x="1676776" y="876"/>
                  </a:lnTo>
                  <a:lnTo>
                    <a:pt x="1696996" y="593"/>
                  </a:lnTo>
                  <a:lnTo>
                    <a:pt x="1717451" y="401"/>
                  </a:lnTo>
                  <a:lnTo>
                    <a:pt x="1737917" y="269"/>
                  </a:lnTo>
                  <a:lnTo>
                    <a:pt x="1758038" y="181"/>
                  </a:lnTo>
                  <a:lnTo>
                    <a:pt x="1777649" y="121"/>
                  </a:lnTo>
                  <a:lnTo>
                    <a:pt x="1796920" y="81"/>
                  </a:lnTo>
                  <a:lnTo>
                    <a:pt x="1816238" y="54"/>
                  </a:lnTo>
                  <a:lnTo>
                    <a:pt x="1835832" y="36"/>
                  </a:lnTo>
                  <a:lnTo>
                    <a:pt x="1855755" y="24"/>
                  </a:lnTo>
                  <a:lnTo>
                    <a:pt x="1875977" y="16"/>
                  </a:lnTo>
                  <a:lnTo>
                    <a:pt x="1896433" y="11"/>
                  </a:lnTo>
                  <a:lnTo>
                    <a:pt x="1916900" y="8"/>
                  </a:lnTo>
                  <a:lnTo>
                    <a:pt x="1937021" y="5"/>
                  </a:lnTo>
                  <a:lnTo>
                    <a:pt x="1956633" y="4"/>
                  </a:lnTo>
                  <a:lnTo>
                    <a:pt x="1975903" y="3"/>
                  </a:lnTo>
                  <a:lnTo>
                    <a:pt x="1995222" y="2"/>
                  </a:lnTo>
                  <a:lnTo>
                    <a:pt x="2014816" y="1"/>
                  </a:lnTo>
                  <a:lnTo>
                    <a:pt x="2034739" y="1"/>
                  </a:lnTo>
                  <a:lnTo>
                    <a:pt x="2054961" y="1"/>
                  </a:lnTo>
                  <a:lnTo>
                    <a:pt x="2075418" y="1"/>
                  </a:lnTo>
                  <a:lnTo>
                    <a:pt x="2095884" y="1"/>
                  </a:lnTo>
                  <a:lnTo>
                    <a:pt x="2116005" y="0"/>
                  </a:lnTo>
                  <a:lnTo>
                    <a:pt x="2135617" y="0"/>
                  </a:lnTo>
                  <a:lnTo>
                    <a:pt x="2154888" y="0"/>
                  </a:lnTo>
                  <a:lnTo>
                    <a:pt x="2174207" y="0"/>
                  </a:lnTo>
                  <a:lnTo>
                    <a:pt x="2193801" y="0"/>
                  </a:lnTo>
                  <a:lnTo>
                    <a:pt x="2213724" y="0"/>
                  </a:lnTo>
                  <a:lnTo>
                    <a:pt x="2233946" y="0"/>
                  </a:lnTo>
                  <a:lnTo>
                    <a:pt x="2254402" y="0"/>
                  </a:lnTo>
                  <a:lnTo>
                    <a:pt x="2274869" y="0"/>
                  </a:lnTo>
                  <a:lnTo>
                    <a:pt x="2294989" y="0"/>
                  </a:lnTo>
                  <a:lnTo>
                    <a:pt x="2314597" y="5"/>
                  </a:lnTo>
                  <a:lnTo>
                    <a:pt x="2333695" y="178"/>
                  </a:lnTo>
                  <a:lnTo>
                    <a:pt x="2352365" y="826"/>
                  </a:lnTo>
                  <a:lnTo>
                    <a:pt x="2370701" y="2075"/>
                  </a:lnTo>
                  <a:lnTo>
                    <a:pt x="2388627" y="3728"/>
                  </a:lnTo>
                  <a:lnTo>
                    <a:pt x="2405904" y="5376"/>
                  </a:lnTo>
                  <a:lnTo>
                    <a:pt x="2422446" y="6778"/>
                  </a:lnTo>
                  <a:lnTo>
                    <a:pt x="2438107" y="7874"/>
                  </a:lnTo>
                  <a:lnTo>
                    <a:pt x="2454344" y="8802"/>
                  </a:lnTo>
                  <a:lnTo>
                    <a:pt x="2474820" y="9641"/>
                  </a:lnTo>
                  <a:lnTo>
                    <a:pt x="250578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42777" y="2347854"/>
              <a:ext cx="231628" cy="63173"/>
            </a:xfrm>
            <a:custGeom>
              <a:avLst/>
              <a:gdLst/>
              <a:ahLst/>
              <a:cxnLst/>
              <a:rect l="0" t="0" r="0" b="0"/>
              <a:pathLst>
                <a:path w="231628" h="63173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81" y="8616"/>
                  </a:lnTo>
                  <a:lnTo>
                    <a:pt x="192973" y="11657"/>
                  </a:lnTo>
                  <a:lnTo>
                    <a:pt x="181810" y="14821"/>
                  </a:lnTo>
                  <a:lnTo>
                    <a:pt x="170600" y="18086"/>
                  </a:lnTo>
                  <a:lnTo>
                    <a:pt x="159315" y="21424"/>
                  </a:lnTo>
                  <a:lnTo>
                    <a:pt x="147682" y="24815"/>
                  </a:lnTo>
                  <a:lnTo>
                    <a:pt x="135559" y="28243"/>
                  </a:lnTo>
                  <a:lnTo>
                    <a:pt x="122790" y="31698"/>
                  </a:lnTo>
                  <a:lnTo>
                    <a:pt x="109148" y="35171"/>
                  </a:lnTo>
                  <a:lnTo>
                    <a:pt x="94603" y="38655"/>
                  </a:lnTo>
                  <a:lnTo>
                    <a:pt x="79596" y="42148"/>
                  </a:lnTo>
                  <a:lnTo>
                    <a:pt x="64909" y="45646"/>
                  </a:lnTo>
                  <a:lnTo>
                    <a:pt x="50974" y="49144"/>
                  </a:lnTo>
                  <a:lnTo>
                    <a:pt x="38307" y="52488"/>
                  </a:lnTo>
                  <a:lnTo>
                    <a:pt x="26433" y="55709"/>
                  </a:lnTo>
                  <a:lnTo>
                    <a:pt x="14315" y="59090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8092" y="2705823"/>
              <a:ext cx="251363" cy="520048"/>
            </a:xfrm>
            <a:custGeom>
              <a:avLst/>
              <a:gdLst/>
              <a:ahLst/>
              <a:cxnLst/>
              <a:rect l="0" t="0" r="0" b="0"/>
              <a:pathLst>
                <a:path w="251363" h="520048">
                  <a:moveTo>
                    <a:pt x="196519" y="0"/>
                  </a:moveTo>
                  <a:lnTo>
                    <a:pt x="187785" y="8802"/>
                  </a:lnTo>
                  <a:lnTo>
                    <a:pt x="180079" y="17148"/>
                  </a:lnTo>
                  <a:lnTo>
                    <a:pt x="172677" y="25856"/>
                  </a:lnTo>
                  <a:lnTo>
                    <a:pt x="165415" y="35323"/>
                  </a:lnTo>
                  <a:lnTo>
                    <a:pt x="158237" y="46115"/>
                  </a:lnTo>
                  <a:lnTo>
                    <a:pt x="151111" y="58399"/>
                  </a:lnTo>
                  <a:lnTo>
                    <a:pt x="144021" y="71546"/>
                  </a:lnTo>
                  <a:lnTo>
                    <a:pt x="136954" y="84368"/>
                  </a:lnTo>
                  <a:lnTo>
                    <a:pt x="129902" y="96207"/>
                  </a:lnTo>
                  <a:lnTo>
                    <a:pt x="122863" y="106931"/>
                  </a:lnTo>
                  <a:lnTo>
                    <a:pt x="115830" y="116668"/>
                  </a:lnTo>
                  <a:lnTo>
                    <a:pt x="108806" y="125627"/>
                  </a:lnTo>
                  <a:lnTo>
                    <a:pt x="101953" y="134169"/>
                  </a:lnTo>
                  <a:lnTo>
                    <a:pt x="95578" y="142767"/>
                  </a:lnTo>
                  <a:lnTo>
                    <a:pt x="89805" y="151675"/>
                  </a:lnTo>
                  <a:lnTo>
                    <a:pt x="84437" y="160950"/>
                  </a:lnTo>
                  <a:lnTo>
                    <a:pt x="79065" y="170556"/>
                  </a:lnTo>
                  <a:lnTo>
                    <a:pt x="73452" y="180427"/>
                  </a:lnTo>
                  <a:lnTo>
                    <a:pt x="67698" y="190495"/>
                  </a:lnTo>
                  <a:lnTo>
                    <a:pt x="62135" y="200707"/>
                  </a:lnTo>
                  <a:lnTo>
                    <a:pt x="56947" y="211019"/>
                  </a:lnTo>
                  <a:lnTo>
                    <a:pt x="52158" y="221401"/>
                  </a:lnTo>
                  <a:lnTo>
                    <a:pt x="47715" y="231830"/>
                  </a:lnTo>
                  <a:lnTo>
                    <a:pt x="43543" y="242292"/>
                  </a:lnTo>
                  <a:lnTo>
                    <a:pt x="39572" y="252775"/>
                  </a:lnTo>
                  <a:lnTo>
                    <a:pt x="35746" y="263273"/>
                  </a:lnTo>
                  <a:lnTo>
                    <a:pt x="32020" y="273782"/>
                  </a:lnTo>
                  <a:lnTo>
                    <a:pt x="28363" y="284297"/>
                  </a:lnTo>
                  <a:lnTo>
                    <a:pt x="24755" y="294817"/>
                  </a:lnTo>
                  <a:lnTo>
                    <a:pt x="21179" y="305348"/>
                  </a:lnTo>
                  <a:lnTo>
                    <a:pt x="17625" y="316218"/>
                  </a:lnTo>
                  <a:lnTo>
                    <a:pt x="14085" y="328041"/>
                  </a:lnTo>
                  <a:lnTo>
                    <a:pt x="10560" y="341069"/>
                  </a:lnTo>
                  <a:lnTo>
                    <a:pt x="7210" y="355075"/>
                  </a:lnTo>
                  <a:lnTo>
                    <a:pt x="4340" y="369547"/>
                  </a:lnTo>
                  <a:lnTo>
                    <a:pt x="2082" y="384129"/>
                  </a:lnTo>
                  <a:lnTo>
                    <a:pt x="567" y="398496"/>
                  </a:lnTo>
                  <a:lnTo>
                    <a:pt x="0" y="412288"/>
                  </a:lnTo>
                  <a:lnTo>
                    <a:pt x="398" y="425375"/>
                  </a:lnTo>
                  <a:lnTo>
                    <a:pt x="1631" y="437807"/>
                  </a:lnTo>
                  <a:lnTo>
                    <a:pt x="3522" y="449702"/>
                  </a:lnTo>
                  <a:lnTo>
                    <a:pt x="5906" y="461186"/>
                  </a:lnTo>
                  <a:lnTo>
                    <a:pt x="8811" y="472206"/>
                  </a:lnTo>
                  <a:lnTo>
                    <a:pt x="12438" y="482541"/>
                  </a:lnTo>
                  <a:lnTo>
                    <a:pt x="16850" y="492117"/>
                  </a:lnTo>
                  <a:lnTo>
                    <a:pt x="22288" y="500683"/>
                  </a:lnTo>
                  <a:lnTo>
                    <a:pt x="29228" y="507759"/>
                  </a:lnTo>
                  <a:lnTo>
                    <a:pt x="37790" y="513215"/>
                  </a:lnTo>
                  <a:lnTo>
                    <a:pt x="47795" y="517065"/>
                  </a:lnTo>
                  <a:lnTo>
                    <a:pt x="58953" y="519290"/>
                  </a:lnTo>
                  <a:lnTo>
                    <a:pt x="70971" y="520047"/>
                  </a:lnTo>
                  <a:lnTo>
                    <a:pt x="83446" y="519609"/>
                  </a:lnTo>
                  <a:lnTo>
                    <a:pt x="95886" y="518261"/>
                  </a:lnTo>
                  <a:lnTo>
                    <a:pt x="108030" y="516244"/>
                  </a:lnTo>
                  <a:lnTo>
                    <a:pt x="119980" y="513587"/>
                  </a:lnTo>
                  <a:lnTo>
                    <a:pt x="132076" y="510127"/>
                  </a:lnTo>
                  <a:lnTo>
                    <a:pt x="144506" y="505836"/>
                  </a:lnTo>
                  <a:lnTo>
                    <a:pt x="156974" y="500819"/>
                  </a:lnTo>
                  <a:lnTo>
                    <a:pt x="168819" y="495226"/>
                  </a:lnTo>
                  <a:lnTo>
                    <a:pt x="179713" y="489204"/>
                  </a:lnTo>
                  <a:lnTo>
                    <a:pt x="189656" y="482872"/>
                  </a:lnTo>
                  <a:lnTo>
                    <a:pt x="198795" y="476322"/>
                  </a:lnTo>
                  <a:lnTo>
                    <a:pt x="207308" y="469616"/>
                  </a:lnTo>
                  <a:lnTo>
                    <a:pt x="215195" y="462639"/>
                  </a:lnTo>
                  <a:lnTo>
                    <a:pt x="222280" y="455117"/>
                  </a:lnTo>
                  <a:lnTo>
                    <a:pt x="228532" y="446941"/>
                  </a:lnTo>
                  <a:lnTo>
                    <a:pt x="234055" y="438162"/>
                  </a:lnTo>
                  <a:lnTo>
                    <a:pt x="239000" y="428890"/>
                  </a:lnTo>
                  <a:lnTo>
                    <a:pt x="243503" y="419239"/>
                  </a:lnTo>
                  <a:lnTo>
                    <a:pt x="247358" y="409149"/>
                  </a:lnTo>
                  <a:lnTo>
                    <a:pt x="250043" y="398390"/>
                  </a:lnTo>
                  <a:lnTo>
                    <a:pt x="251362" y="386897"/>
                  </a:lnTo>
                  <a:lnTo>
                    <a:pt x="251264" y="374908"/>
                  </a:lnTo>
                  <a:lnTo>
                    <a:pt x="249677" y="362860"/>
                  </a:lnTo>
                  <a:lnTo>
                    <a:pt x="246714" y="351025"/>
                  </a:lnTo>
                  <a:lnTo>
                    <a:pt x="242454" y="339808"/>
                  </a:lnTo>
                  <a:lnTo>
                    <a:pt x="236854" y="329807"/>
                  </a:lnTo>
                  <a:lnTo>
                    <a:pt x="230011" y="321242"/>
                  </a:lnTo>
                  <a:lnTo>
                    <a:pt x="221976" y="314323"/>
                  </a:lnTo>
                  <a:lnTo>
                    <a:pt x="212682" y="309416"/>
                  </a:lnTo>
                  <a:lnTo>
                    <a:pt x="202206" y="306527"/>
                  </a:lnTo>
                  <a:lnTo>
                    <a:pt x="190748" y="305535"/>
                  </a:lnTo>
                  <a:lnTo>
                    <a:pt x="178533" y="306372"/>
                  </a:lnTo>
                  <a:lnTo>
                    <a:pt x="165766" y="308820"/>
                  </a:lnTo>
                  <a:lnTo>
                    <a:pt x="152770" y="312562"/>
                  </a:lnTo>
                  <a:lnTo>
                    <a:pt x="139973" y="317282"/>
                  </a:lnTo>
                  <a:lnTo>
                    <a:pt x="127589" y="322715"/>
                  </a:lnTo>
                  <a:lnTo>
                    <a:pt x="115646" y="328819"/>
                  </a:lnTo>
                  <a:lnTo>
                    <a:pt x="104087" y="335747"/>
                  </a:lnTo>
                  <a:lnTo>
                    <a:pt x="92831" y="343524"/>
                  </a:lnTo>
                  <a:lnTo>
                    <a:pt x="81966" y="352205"/>
                  </a:lnTo>
                  <a:lnTo>
                    <a:pt x="71735" y="361943"/>
                  </a:lnTo>
                  <a:lnTo>
                    <a:pt x="62230" y="372702"/>
                  </a:lnTo>
                  <a:lnTo>
                    <a:pt x="53683" y="383716"/>
                  </a:lnTo>
                  <a:lnTo>
                    <a:pt x="45708" y="394668"/>
                  </a:lnTo>
                  <a:lnTo>
                    <a:pt x="37605" y="406520"/>
                  </a:lnTo>
                  <a:lnTo>
                    <a:pt x="2806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88959" y="2753862"/>
              <a:ext cx="398609" cy="421928"/>
            </a:xfrm>
            <a:custGeom>
              <a:avLst/>
              <a:gdLst/>
              <a:ahLst/>
              <a:cxnLst/>
              <a:rect l="0" t="0" r="0" b="0"/>
              <a:pathLst>
                <a:path w="398609" h="421928">
                  <a:moveTo>
                    <a:pt x="154150" y="46718"/>
                  </a:moveTo>
                  <a:lnTo>
                    <a:pt x="142481" y="49786"/>
                  </a:lnTo>
                  <a:lnTo>
                    <a:pt x="131993" y="53848"/>
                  </a:lnTo>
                  <a:lnTo>
                    <a:pt x="121695" y="59341"/>
                  </a:lnTo>
                  <a:lnTo>
                    <a:pt x="111567" y="66101"/>
                  </a:lnTo>
                  <a:lnTo>
                    <a:pt x="101872" y="73899"/>
                  </a:lnTo>
                  <a:lnTo>
                    <a:pt x="92735" y="82500"/>
                  </a:lnTo>
                  <a:lnTo>
                    <a:pt x="84132" y="91859"/>
                  </a:lnTo>
                  <a:lnTo>
                    <a:pt x="75971" y="102113"/>
                  </a:lnTo>
                  <a:lnTo>
                    <a:pt x="68147" y="113261"/>
                  </a:lnTo>
                  <a:lnTo>
                    <a:pt x="60570" y="125016"/>
                  </a:lnTo>
                  <a:lnTo>
                    <a:pt x="53169" y="136905"/>
                  </a:lnTo>
                  <a:lnTo>
                    <a:pt x="45895" y="148648"/>
                  </a:lnTo>
                  <a:lnTo>
                    <a:pt x="38872" y="160313"/>
                  </a:lnTo>
                  <a:lnTo>
                    <a:pt x="32383" y="172211"/>
                  </a:lnTo>
                  <a:lnTo>
                    <a:pt x="26539" y="184512"/>
                  </a:lnTo>
                  <a:lnTo>
                    <a:pt x="21291" y="197233"/>
                  </a:lnTo>
                  <a:lnTo>
                    <a:pt x="16534" y="210311"/>
                  </a:lnTo>
                  <a:lnTo>
                    <a:pt x="12151" y="223669"/>
                  </a:lnTo>
                  <a:lnTo>
                    <a:pt x="8207" y="237235"/>
                  </a:lnTo>
                  <a:lnTo>
                    <a:pt x="4930" y="250948"/>
                  </a:lnTo>
                  <a:lnTo>
                    <a:pt x="2396" y="264764"/>
                  </a:lnTo>
                  <a:lnTo>
                    <a:pt x="693" y="278652"/>
                  </a:lnTo>
                  <a:lnTo>
                    <a:pt x="0" y="292589"/>
                  </a:lnTo>
                  <a:lnTo>
                    <a:pt x="318" y="306550"/>
                  </a:lnTo>
                  <a:lnTo>
                    <a:pt x="1668" y="320196"/>
                  </a:lnTo>
                  <a:lnTo>
                    <a:pt x="4169" y="332907"/>
                  </a:lnTo>
                  <a:lnTo>
                    <a:pt x="7777" y="344418"/>
                  </a:lnTo>
                  <a:lnTo>
                    <a:pt x="12317" y="354792"/>
                  </a:lnTo>
                  <a:lnTo>
                    <a:pt x="17581" y="364228"/>
                  </a:lnTo>
                  <a:lnTo>
                    <a:pt x="23388" y="372943"/>
                  </a:lnTo>
                  <a:lnTo>
                    <a:pt x="29913" y="380967"/>
                  </a:lnTo>
                  <a:lnTo>
                    <a:pt x="37657" y="388145"/>
                  </a:lnTo>
                  <a:lnTo>
                    <a:pt x="46791" y="394460"/>
                  </a:lnTo>
                  <a:lnTo>
                    <a:pt x="57027" y="400025"/>
                  </a:lnTo>
                  <a:lnTo>
                    <a:pt x="67815" y="404997"/>
                  </a:lnTo>
                  <a:lnTo>
                    <a:pt x="78780" y="409523"/>
                  </a:lnTo>
                  <a:lnTo>
                    <a:pt x="89903" y="413564"/>
                  </a:lnTo>
                  <a:lnTo>
                    <a:pt x="101430" y="416906"/>
                  </a:lnTo>
                  <a:lnTo>
                    <a:pt x="113475" y="419483"/>
                  </a:lnTo>
                  <a:lnTo>
                    <a:pt x="125852" y="421214"/>
                  </a:lnTo>
                  <a:lnTo>
                    <a:pt x="138167" y="421927"/>
                  </a:lnTo>
                  <a:lnTo>
                    <a:pt x="150199" y="421622"/>
                  </a:lnTo>
                  <a:lnTo>
                    <a:pt x="162059" y="420281"/>
                  </a:lnTo>
                  <a:lnTo>
                    <a:pt x="174090" y="417786"/>
                  </a:lnTo>
                  <a:lnTo>
                    <a:pt x="186480" y="414182"/>
                  </a:lnTo>
                  <a:lnTo>
                    <a:pt x="199259" y="409644"/>
                  </a:lnTo>
                  <a:lnTo>
                    <a:pt x="212378" y="404382"/>
                  </a:lnTo>
                  <a:lnTo>
                    <a:pt x="225758" y="398585"/>
                  </a:lnTo>
                  <a:lnTo>
                    <a:pt x="239168" y="392405"/>
                  </a:lnTo>
                  <a:lnTo>
                    <a:pt x="252244" y="385958"/>
                  </a:lnTo>
                  <a:lnTo>
                    <a:pt x="264815" y="379318"/>
                  </a:lnTo>
                  <a:lnTo>
                    <a:pt x="276883" y="372215"/>
                  </a:lnTo>
                  <a:lnTo>
                    <a:pt x="288527" y="364075"/>
                  </a:lnTo>
                  <a:lnTo>
                    <a:pt x="299839" y="354667"/>
                  </a:lnTo>
                  <a:lnTo>
                    <a:pt x="310742" y="344076"/>
                  </a:lnTo>
                  <a:lnTo>
                    <a:pt x="320998" y="332517"/>
                  </a:lnTo>
                  <a:lnTo>
                    <a:pt x="330529" y="320226"/>
                  </a:lnTo>
                  <a:lnTo>
                    <a:pt x="339405" y="307567"/>
                  </a:lnTo>
                  <a:lnTo>
                    <a:pt x="347754" y="295003"/>
                  </a:lnTo>
                  <a:lnTo>
                    <a:pt x="355700" y="282771"/>
                  </a:lnTo>
                  <a:lnTo>
                    <a:pt x="363190" y="270592"/>
                  </a:lnTo>
                  <a:lnTo>
                    <a:pt x="370000" y="257809"/>
                  </a:lnTo>
                  <a:lnTo>
                    <a:pt x="376065" y="244097"/>
                  </a:lnTo>
                  <a:lnTo>
                    <a:pt x="381460" y="229615"/>
                  </a:lnTo>
                  <a:lnTo>
                    <a:pt x="386319" y="214813"/>
                  </a:lnTo>
                  <a:lnTo>
                    <a:pt x="390764" y="200002"/>
                  </a:lnTo>
                  <a:lnTo>
                    <a:pt x="394580" y="185311"/>
                  </a:lnTo>
                  <a:lnTo>
                    <a:pt x="397239" y="170767"/>
                  </a:lnTo>
                  <a:lnTo>
                    <a:pt x="398544" y="156357"/>
                  </a:lnTo>
                  <a:lnTo>
                    <a:pt x="398608" y="142055"/>
                  </a:lnTo>
                  <a:lnTo>
                    <a:pt x="397662" y="127831"/>
                  </a:lnTo>
                  <a:lnTo>
                    <a:pt x="395947" y="113675"/>
                  </a:lnTo>
                  <a:lnTo>
                    <a:pt x="393509" y="99895"/>
                  </a:lnTo>
                  <a:lnTo>
                    <a:pt x="390203" y="87095"/>
                  </a:lnTo>
                  <a:lnTo>
                    <a:pt x="386019" y="75519"/>
                  </a:lnTo>
                  <a:lnTo>
                    <a:pt x="381075" y="64932"/>
                  </a:lnTo>
                  <a:lnTo>
                    <a:pt x="375532" y="54821"/>
                  </a:lnTo>
                  <a:lnTo>
                    <a:pt x="369534" y="44839"/>
                  </a:lnTo>
                  <a:lnTo>
                    <a:pt x="362879" y="35150"/>
                  </a:lnTo>
                  <a:lnTo>
                    <a:pt x="355048" y="26315"/>
                  </a:lnTo>
                  <a:lnTo>
                    <a:pt x="345846" y="18597"/>
                  </a:lnTo>
                  <a:lnTo>
                    <a:pt x="335225" y="12108"/>
                  </a:lnTo>
                  <a:lnTo>
                    <a:pt x="323114" y="6974"/>
                  </a:lnTo>
                  <a:lnTo>
                    <a:pt x="309638" y="3125"/>
                  </a:lnTo>
                  <a:lnTo>
                    <a:pt x="295370" y="677"/>
                  </a:lnTo>
                  <a:lnTo>
                    <a:pt x="281188" y="0"/>
                  </a:lnTo>
                  <a:lnTo>
                    <a:pt x="267580" y="1136"/>
                  </a:lnTo>
                  <a:lnTo>
                    <a:pt x="254667" y="3846"/>
                  </a:lnTo>
                  <a:lnTo>
                    <a:pt x="242382" y="7798"/>
                  </a:lnTo>
                  <a:lnTo>
                    <a:pt x="230604" y="12676"/>
                  </a:lnTo>
                  <a:lnTo>
                    <a:pt x="219372" y="18220"/>
                  </a:lnTo>
                  <a:lnTo>
                    <a:pt x="208887" y="24233"/>
                  </a:lnTo>
                  <a:lnTo>
                    <a:pt x="199207" y="30560"/>
                  </a:lnTo>
                  <a:lnTo>
                    <a:pt x="190541" y="36796"/>
                  </a:lnTo>
                  <a:lnTo>
                    <a:pt x="182473" y="42885"/>
                  </a:lnTo>
                  <a:lnTo>
                    <a:pt x="174294" y="49360"/>
                  </a:lnTo>
                  <a:lnTo>
                    <a:pt x="164678" y="57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4568" y="1958300"/>
              <a:ext cx="303339" cy="548397"/>
            </a:xfrm>
            <a:custGeom>
              <a:avLst/>
              <a:gdLst/>
              <a:ahLst/>
              <a:cxnLst/>
              <a:rect l="0" t="0" r="0" b="0"/>
              <a:pathLst>
                <a:path w="303339" h="548397">
                  <a:moveTo>
                    <a:pt x="124354" y="0"/>
                  </a:moveTo>
                  <a:lnTo>
                    <a:pt x="121487" y="9002"/>
                  </a:lnTo>
                  <a:lnTo>
                    <a:pt x="119345" y="19270"/>
                  </a:lnTo>
                  <a:lnTo>
                    <a:pt x="117742" y="31854"/>
                  </a:lnTo>
                  <a:lnTo>
                    <a:pt x="116562" y="46381"/>
                  </a:lnTo>
                  <a:lnTo>
                    <a:pt x="115713" y="62177"/>
                  </a:lnTo>
                  <a:lnTo>
                    <a:pt x="115115" y="78715"/>
                  </a:lnTo>
                  <a:lnTo>
                    <a:pt x="114701" y="95675"/>
                  </a:lnTo>
                  <a:lnTo>
                    <a:pt x="114417" y="112873"/>
                  </a:lnTo>
                  <a:lnTo>
                    <a:pt x="114219" y="130210"/>
                  </a:lnTo>
                  <a:lnTo>
                    <a:pt x="113915" y="147628"/>
                  </a:lnTo>
                  <a:lnTo>
                    <a:pt x="113179" y="165094"/>
                  </a:lnTo>
                  <a:lnTo>
                    <a:pt x="111871" y="182590"/>
                  </a:lnTo>
                  <a:lnTo>
                    <a:pt x="110179" y="200104"/>
                  </a:lnTo>
                  <a:lnTo>
                    <a:pt x="108503" y="217630"/>
                  </a:lnTo>
                  <a:lnTo>
                    <a:pt x="107083" y="235168"/>
                  </a:lnTo>
                  <a:lnTo>
                    <a:pt x="105978" y="252879"/>
                  </a:lnTo>
                  <a:lnTo>
                    <a:pt x="105163" y="271069"/>
                  </a:lnTo>
                  <a:lnTo>
                    <a:pt x="104575" y="289861"/>
                  </a:lnTo>
                  <a:lnTo>
                    <a:pt x="103993" y="309059"/>
                  </a:lnTo>
                  <a:lnTo>
                    <a:pt x="103063" y="328253"/>
                  </a:lnTo>
                  <a:lnTo>
                    <a:pt x="101621" y="347197"/>
                  </a:lnTo>
                  <a:lnTo>
                    <a:pt x="99838" y="365664"/>
                  </a:lnTo>
                  <a:lnTo>
                    <a:pt x="98101" y="383371"/>
                  </a:lnTo>
                  <a:lnTo>
                    <a:pt x="96639" y="400243"/>
                  </a:lnTo>
                  <a:lnTo>
                    <a:pt x="95506" y="416369"/>
                  </a:lnTo>
                  <a:lnTo>
                    <a:pt x="94672" y="431900"/>
                  </a:lnTo>
                  <a:lnTo>
                    <a:pt x="94076" y="446982"/>
                  </a:lnTo>
                  <a:lnTo>
                    <a:pt x="93659" y="461741"/>
                  </a:lnTo>
                  <a:lnTo>
                    <a:pt x="93371" y="476272"/>
                  </a:lnTo>
                  <a:lnTo>
                    <a:pt x="93170" y="490640"/>
                  </a:lnTo>
                  <a:lnTo>
                    <a:pt x="92864" y="504730"/>
                  </a:lnTo>
                  <a:lnTo>
                    <a:pt x="92126" y="518272"/>
                  </a:lnTo>
                  <a:lnTo>
                    <a:pt x="90800" y="531129"/>
                  </a:lnTo>
                  <a:lnTo>
                    <a:pt x="88489" y="542233"/>
                  </a:lnTo>
                  <a:lnTo>
                    <a:pt x="84727" y="548396"/>
                  </a:lnTo>
                  <a:lnTo>
                    <a:pt x="80202" y="548016"/>
                  </a:lnTo>
                  <a:lnTo>
                    <a:pt x="75910" y="543046"/>
                  </a:lnTo>
                  <a:lnTo>
                    <a:pt x="71977" y="535089"/>
                  </a:lnTo>
                  <a:lnTo>
                    <a:pt x="68272" y="525138"/>
                  </a:lnTo>
                  <a:lnTo>
                    <a:pt x="64679" y="513846"/>
                  </a:lnTo>
                  <a:lnTo>
                    <a:pt x="60972" y="501651"/>
                  </a:lnTo>
                  <a:lnTo>
                    <a:pt x="56812" y="488846"/>
                  </a:lnTo>
                  <a:lnTo>
                    <a:pt x="52059" y="475633"/>
                  </a:lnTo>
                  <a:lnTo>
                    <a:pt x="46903" y="462147"/>
                  </a:lnTo>
                  <a:lnTo>
                    <a:pt x="41752" y="448477"/>
                  </a:lnTo>
                  <a:lnTo>
                    <a:pt x="36841" y="434685"/>
                  </a:lnTo>
                  <a:lnTo>
                    <a:pt x="32069" y="420811"/>
                  </a:lnTo>
                  <a:lnTo>
                    <a:pt x="27106" y="406883"/>
                  </a:lnTo>
                  <a:lnTo>
                    <a:pt x="21772" y="392922"/>
                  </a:lnTo>
                  <a:lnTo>
                    <a:pt x="16206" y="379106"/>
                  </a:lnTo>
                  <a:lnTo>
                    <a:pt x="10769" y="365749"/>
                  </a:lnTo>
                  <a:lnTo>
                    <a:pt x="5688" y="353088"/>
                  </a:lnTo>
                  <a:lnTo>
                    <a:pt x="1763" y="344687"/>
                  </a:lnTo>
                  <a:lnTo>
                    <a:pt x="0" y="344265"/>
                  </a:lnTo>
                  <a:lnTo>
                    <a:pt x="144" y="349369"/>
                  </a:lnTo>
                  <a:lnTo>
                    <a:pt x="1740" y="357787"/>
                  </a:lnTo>
                  <a:lnTo>
                    <a:pt x="4606" y="368233"/>
                  </a:lnTo>
                  <a:lnTo>
                    <a:pt x="8556" y="379945"/>
                  </a:lnTo>
                  <a:lnTo>
                    <a:pt x="13207" y="392299"/>
                  </a:lnTo>
                  <a:lnTo>
                    <a:pt x="18038" y="404698"/>
                  </a:lnTo>
                  <a:lnTo>
                    <a:pt x="22744" y="416830"/>
                  </a:lnTo>
                  <a:lnTo>
                    <a:pt x="27382" y="428613"/>
                  </a:lnTo>
                  <a:lnTo>
                    <a:pt x="32257" y="440069"/>
                  </a:lnTo>
                  <a:lnTo>
                    <a:pt x="37535" y="451267"/>
                  </a:lnTo>
                  <a:lnTo>
                    <a:pt x="43063" y="462434"/>
                  </a:lnTo>
                  <a:lnTo>
                    <a:pt x="48474" y="473932"/>
                  </a:lnTo>
                  <a:lnTo>
                    <a:pt x="53565" y="485925"/>
                  </a:lnTo>
                  <a:lnTo>
                    <a:pt x="58459" y="498083"/>
                  </a:lnTo>
                  <a:lnTo>
                    <a:pt x="63505" y="509712"/>
                  </a:lnTo>
                  <a:lnTo>
                    <a:pt x="68904" y="520444"/>
                  </a:lnTo>
                  <a:lnTo>
                    <a:pt x="74854" y="529767"/>
                  </a:lnTo>
                  <a:lnTo>
                    <a:pt x="81612" y="536893"/>
                  </a:lnTo>
                  <a:lnTo>
                    <a:pt x="89233" y="541599"/>
                  </a:lnTo>
                  <a:lnTo>
                    <a:pt x="97455" y="543979"/>
                  </a:lnTo>
                  <a:lnTo>
                    <a:pt x="105811" y="544154"/>
                  </a:lnTo>
                  <a:lnTo>
                    <a:pt x="114022" y="542419"/>
                  </a:lnTo>
                  <a:lnTo>
                    <a:pt x="121991" y="539005"/>
                  </a:lnTo>
                  <a:lnTo>
                    <a:pt x="129720" y="533981"/>
                  </a:lnTo>
                  <a:lnTo>
                    <a:pt x="137253" y="527534"/>
                  </a:lnTo>
                  <a:lnTo>
                    <a:pt x="144633" y="519937"/>
                  </a:lnTo>
                  <a:lnTo>
                    <a:pt x="151902" y="511468"/>
                  </a:lnTo>
                  <a:lnTo>
                    <a:pt x="159097" y="502365"/>
                  </a:lnTo>
                  <a:lnTo>
                    <a:pt x="166405" y="492812"/>
                  </a:lnTo>
                  <a:lnTo>
                    <a:pt x="174152" y="482947"/>
                  </a:lnTo>
                  <a:lnTo>
                    <a:pt x="182477" y="472872"/>
                  </a:lnTo>
                  <a:lnTo>
                    <a:pt x="191357" y="462818"/>
                  </a:lnTo>
                  <a:lnTo>
                    <a:pt x="200697" y="453141"/>
                  </a:lnTo>
                  <a:lnTo>
                    <a:pt x="210388" y="444002"/>
                  </a:lnTo>
                  <a:lnTo>
                    <a:pt x="220335" y="435390"/>
                  </a:lnTo>
                  <a:lnTo>
                    <a:pt x="230466" y="427219"/>
                  </a:lnTo>
                  <a:lnTo>
                    <a:pt x="240720" y="419387"/>
                  </a:lnTo>
                  <a:lnTo>
                    <a:pt x="250892" y="411804"/>
                  </a:lnTo>
                  <a:lnTo>
                    <a:pt x="260649" y="404398"/>
                  </a:lnTo>
                  <a:lnTo>
                    <a:pt x="269833" y="397125"/>
                  </a:lnTo>
                  <a:lnTo>
                    <a:pt x="278162" y="390249"/>
                  </a:lnTo>
                  <a:lnTo>
                    <a:pt x="285967" y="383659"/>
                  </a:lnTo>
                  <a:lnTo>
                    <a:pt x="293930" y="376777"/>
                  </a:lnTo>
                  <a:lnTo>
                    <a:pt x="30333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4495668" y="1066016"/>
            <a:ext cx="1684561" cy="44089"/>
          </a:xfrm>
          <a:custGeom>
            <a:avLst/>
            <a:gdLst/>
            <a:ahLst/>
            <a:cxnLst/>
            <a:rect l="0" t="0" r="0" b="0"/>
            <a:pathLst>
              <a:path w="1684561" h="44089">
                <a:moveTo>
                  <a:pt x="0" y="39476"/>
                </a:moveTo>
                <a:lnTo>
                  <a:pt x="8802" y="42275"/>
                </a:lnTo>
                <a:lnTo>
                  <a:pt x="17148" y="43777"/>
                </a:lnTo>
                <a:lnTo>
                  <a:pt x="25851" y="44088"/>
                </a:lnTo>
                <a:lnTo>
                  <a:pt x="35145" y="43582"/>
                </a:lnTo>
                <a:lnTo>
                  <a:pt x="45288" y="42762"/>
                </a:lnTo>
                <a:lnTo>
                  <a:pt x="56334" y="41947"/>
                </a:lnTo>
                <a:lnTo>
                  <a:pt x="68173" y="41263"/>
                </a:lnTo>
                <a:lnTo>
                  <a:pt x="80644" y="40737"/>
                </a:lnTo>
                <a:lnTo>
                  <a:pt x="93586" y="40350"/>
                </a:lnTo>
                <a:lnTo>
                  <a:pt x="106869" y="40076"/>
                </a:lnTo>
                <a:lnTo>
                  <a:pt x="120390" y="39884"/>
                </a:lnTo>
                <a:lnTo>
                  <a:pt x="134079" y="39752"/>
                </a:lnTo>
                <a:lnTo>
                  <a:pt x="147880" y="39662"/>
                </a:lnTo>
                <a:lnTo>
                  <a:pt x="161759" y="39601"/>
                </a:lnTo>
                <a:lnTo>
                  <a:pt x="175686" y="39555"/>
                </a:lnTo>
                <a:lnTo>
                  <a:pt x="189480" y="39355"/>
                </a:lnTo>
                <a:lnTo>
                  <a:pt x="202822" y="38688"/>
                </a:lnTo>
                <a:lnTo>
                  <a:pt x="215575" y="37431"/>
                </a:lnTo>
                <a:lnTo>
                  <a:pt x="227766" y="35943"/>
                </a:lnTo>
                <a:lnTo>
                  <a:pt x="239493" y="34937"/>
                </a:lnTo>
                <a:lnTo>
                  <a:pt x="250874" y="34780"/>
                </a:lnTo>
                <a:lnTo>
                  <a:pt x="262333" y="35337"/>
                </a:lnTo>
                <a:lnTo>
                  <a:pt x="274559" y="36176"/>
                </a:lnTo>
                <a:lnTo>
                  <a:pt x="287862" y="36999"/>
                </a:lnTo>
                <a:lnTo>
                  <a:pt x="302053" y="37686"/>
                </a:lnTo>
                <a:lnTo>
                  <a:pt x="316651" y="38214"/>
                </a:lnTo>
                <a:lnTo>
                  <a:pt x="331321" y="38596"/>
                </a:lnTo>
                <a:lnTo>
                  <a:pt x="345917" y="38698"/>
                </a:lnTo>
                <a:lnTo>
                  <a:pt x="360396" y="38242"/>
                </a:lnTo>
                <a:lnTo>
                  <a:pt x="374766" y="37125"/>
                </a:lnTo>
                <a:lnTo>
                  <a:pt x="389212" y="35563"/>
                </a:lnTo>
                <a:lnTo>
                  <a:pt x="404063" y="33975"/>
                </a:lnTo>
                <a:lnTo>
                  <a:pt x="419464" y="32614"/>
                </a:lnTo>
                <a:lnTo>
                  <a:pt x="435233" y="31549"/>
                </a:lnTo>
                <a:lnTo>
                  <a:pt x="450972" y="30759"/>
                </a:lnTo>
                <a:lnTo>
                  <a:pt x="466449" y="30194"/>
                </a:lnTo>
                <a:lnTo>
                  <a:pt x="481604" y="29797"/>
                </a:lnTo>
                <a:lnTo>
                  <a:pt x="496467" y="29523"/>
                </a:lnTo>
                <a:lnTo>
                  <a:pt x="511093" y="29331"/>
                </a:lnTo>
                <a:lnTo>
                  <a:pt x="525544" y="29031"/>
                </a:lnTo>
                <a:lnTo>
                  <a:pt x="539866" y="28297"/>
                </a:lnTo>
                <a:lnTo>
                  <a:pt x="554099" y="26990"/>
                </a:lnTo>
                <a:lnTo>
                  <a:pt x="568269" y="25299"/>
                </a:lnTo>
                <a:lnTo>
                  <a:pt x="582395" y="23625"/>
                </a:lnTo>
                <a:lnTo>
                  <a:pt x="596494" y="22200"/>
                </a:lnTo>
                <a:lnTo>
                  <a:pt x="610572" y="20922"/>
                </a:lnTo>
                <a:lnTo>
                  <a:pt x="624637" y="19458"/>
                </a:lnTo>
                <a:lnTo>
                  <a:pt x="638693" y="17626"/>
                </a:lnTo>
                <a:lnTo>
                  <a:pt x="652743" y="15565"/>
                </a:lnTo>
                <a:lnTo>
                  <a:pt x="666789" y="13635"/>
                </a:lnTo>
                <a:lnTo>
                  <a:pt x="680832" y="12040"/>
                </a:lnTo>
                <a:lnTo>
                  <a:pt x="694874" y="10816"/>
                </a:lnTo>
                <a:lnTo>
                  <a:pt x="708915" y="9920"/>
                </a:lnTo>
                <a:lnTo>
                  <a:pt x="722954" y="9282"/>
                </a:lnTo>
                <a:lnTo>
                  <a:pt x="736993" y="8837"/>
                </a:lnTo>
                <a:lnTo>
                  <a:pt x="751031" y="8531"/>
                </a:lnTo>
                <a:lnTo>
                  <a:pt x="765075" y="8322"/>
                </a:lnTo>
                <a:lnTo>
                  <a:pt x="779286" y="8181"/>
                </a:lnTo>
                <a:lnTo>
                  <a:pt x="793973" y="8085"/>
                </a:lnTo>
                <a:lnTo>
                  <a:pt x="809259" y="8016"/>
                </a:lnTo>
                <a:lnTo>
                  <a:pt x="824949" y="7800"/>
                </a:lnTo>
                <a:lnTo>
                  <a:pt x="840636" y="7123"/>
                </a:lnTo>
                <a:lnTo>
                  <a:pt x="856076" y="5859"/>
                </a:lnTo>
                <a:lnTo>
                  <a:pt x="871207" y="4367"/>
                </a:lnTo>
                <a:lnTo>
                  <a:pt x="886053" y="3358"/>
                </a:lnTo>
                <a:lnTo>
                  <a:pt x="900670" y="3198"/>
                </a:lnTo>
                <a:lnTo>
                  <a:pt x="915113" y="3754"/>
                </a:lnTo>
                <a:lnTo>
                  <a:pt x="929430" y="4592"/>
                </a:lnTo>
                <a:lnTo>
                  <a:pt x="943659" y="5415"/>
                </a:lnTo>
                <a:lnTo>
                  <a:pt x="957827" y="6102"/>
                </a:lnTo>
                <a:lnTo>
                  <a:pt x="971953" y="6629"/>
                </a:lnTo>
                <a:lnTo>
                  <a:pt x="986054" y="7011"/>
                </a:lnTo>
                <a:lnTo>
                  <a:pt x="1000305" y="7113"/>
                </a:lnTo>
                <a:lnTo>
                  <a:pt x="1015018" y="6656"/>
                </a:lnTo>
                <a:lnTo>
                  <a:pt x="1030327" y="5540"/>
                </a:lnTo>
                <a:lnTo>
                  <a:pt x="1046202" y="3977"/>
                </a:lnTo>
                <a:lnTo>
                  <a:pt x="1062545" y="2390"/>
                </a:lnTo>
                <a:lnTo>
                  <a:pt x="1079235" y="1033"/>
                </a:lnTo>
                <a:lnTo>
                  <a:pt x="1095849" y="141"/>
                </a:lnTo>
                <a:lnTo>
                  <a:pt x="1111697" y="0"/>
                </a:lnTo>
                <a:lnTo>
                  <a:pt x="1126473" y="683"/>
                </a:lnTo>
                <a:lnTo>
                  <a:pt x="1140530" y="1939"/>
                </a:lnTo>
                <a:lnTo>
                  <a:pt x="1154656" y="3313"/>
                </a:lnTo>
                <a:lnTo>
                  <a:pt x="1169305" y="4524"/>
                </a:lnTo>
                <a:lnTo>
                  <a:pt x="1184265" y="5317"/>
                </a:lnTo>
                <a:lnTo>
                  <a:pt x="1198863" y="5390"/>
                </a:lnTo>
                <a:lnTo>
                  <a:pt x="1212727" y="4666"/>
                </a:lnTo>
                <a:lnTo>
                  <a:pt x="1225970" y="3552"/>
                </a:lnTo>
                <a:lnTo>
                  <a:pt x="1239002" y="2806"/>
                </a:lnTo>
                <a:lnTo>
                  <a:pt x="1252101" y="2826"/>
                </a:lnTo>
                <a:lnTo>
                  <a:pt x="1265373" y="3504"/>
                </a:lnTo>
                <a:lnTo>
                  <a:pt x="1278829" y="4424"/>
                </a:lnTo>
                <a:lnTo>
                  <a:pt x="1292449" y="5302"/>
                </a:lnTo>
                <a:lnTo>
                  <a:pt x="1306360" y="6026"/>
                </a:lnTo>
                <a:lnTo>
                  <a:pt x="1320838" y="6579"/>
                </a:lnTo>
                <a:lnTo>
                  <a:pt x="1335983" y="6982"/>
                </a:lnTo>
                <a:lnTo>
                  <a:pt x="1351576" y="7268"/>
                </a:lnTo>
                <a:lnTo>
                  <a:pt x="1367196" y="7467"/>
                </a:lnTo>
                <a:lnTo>
                  <a:pt x="1382587" y="7609"/>
                </a:lnTo>
                <a:lnTo>
                  <a:pt x="1397515" y="7875"/>
                </a:lnTo>
                <a:lnTo>
                  <a:pt x="1411693" y="8587"/>
                </a:lnTo>
                <a:lnTo>
                  <a:pt x="1425047" y="9878"/>
                </a:lnTo>
                <a:lnTo>
                  <a:pt x="1437829" y="11559"/>
                </a:lnTo>
                <a:lnTo>
                  <a:pt x="1450492" y="13227"/>
                </a:lnTo>
                <a:lnTo>
                  <a:pt x="1463319" y="14642"/>
                </a:lnTo>
                <a:lnTo>
                  <a:pt x="1476564" y="15744"/>
                </a:lnTo>
                <a:lnTo>
                  <a:pt x="1490528" y="16557"/>
                </a:lnTo>
                <a:lnTo>
                  <a:pt x="1505299" y="17139"/>
                </a:lnTo>
                <a:lnTo>
                  <a:pt x="1520796" y="17547"/>
                </a:lnTo>
                <a:lnTo>
                  <a:pt x="1536877" y="17828"/>
                </a:lnTo>
                <a:lnTo>
                  <a:pt x="1553398" y="18020"/>
                </a:lnTo>
                <a:lnTo>
                  <a:pt x="1570236" y="18151"/>
                </a:lnTo>
                <a:lnTo>
                  <a:pt x="1587298" y="18239"/>
                </a:lnTo>
                <a:lnTo>
                  <a:pt x="1604498" y="18299"/>
                </a:lnTo>
                <a:lnTo>
                  <a:pt x="1621222" y="18338"/>
                </a:lnTo>
                <a:lnTo>
                  <a:pt x="1638074" y="18369"/>
                </a:lnTo>
                <a:lnTo>
                  <a:pt x="1657651" y="18395"/>
                </a:lnTo>
                <a:lnTo>
                  <a:pt x="1684560" y="184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853637" y="639220"/>
            <a:ext cx="278854" cy="392573"/>
          </a:xfrm>
          <a:custGeom>
            <a:avLst/>
            <a:gdLst/>
            <a:ahLst/>
            <a:cxnLst/>
            <a:rect l="0" t="0" r="0" b="0"/>
            <a:pathLst>
              <a:path w="278854" h="392573">
                <a:moveTo>
                  <a:pt x="0" y="3018"/>
                </a:moveTo>
                <a:lnTo>
                  <a:pt x="11802" y="3018"/>
                </a:lnTo>
                <a:lnTo>
                  <a:pt x="23571" y="3018"/>
                </a:lnTo>
                <a:lnTo>
                  <a:pt x="36461" y="3018"/>
                </a:lnTo>
                <a:lnTo>
                  <a:pt x="50309" y="3018"/>
                </a:lnTo>
                <a:lnTo>
                  <a:pt x="64638" y="3018"/>
                </a:lnTo>
                <a:lnTo>
                  <a:pt x="79107" y="3018"/>
                </a:lnTo>
                <a:lnTo>
                  <a:pt x="93557" y="3018"/>
                </a:lnTo>
                <a:lnTo>
                  <a:pt x="107933" y="3018"/>
                </a:lnTo>
                <a:lnTo>
                  <a:pt x="122228" y="3018"/>
                </a:lnTo>
                <a:lnTo>
                  <a:pt x="136452" y="3018"/>
                </a:lnTo>
                <a:lnTo>
                  <a:pt x="150622" y="3018"/>
                </a:lnTo>
                <a:lnTo>
                  <a:pt x="164752" y="3018"/>
                </a:lnTo>
                <a:lnTo>
                  <a:pt x="178853" y="3018"/>
                </a:lnTo>
                <a:lnTo>
                  <a:pt x="192934" y="3018"/>
                </a:lnTo>
                <a:lnTo>
                  <a:pt x="206996" y="3013"/>
                </a:lnTo>
                <a:lnTo>
                  <a:pt x="220881" y="2840"/>
                </a:lnTo>
                <a:lnTo>
                  <a:pt x="234284" y="2192"/>
                </a:lnTo>
                <a:lnTo>
                  <a:pt x="247059" y="962"/>
                </a:lnTo>
                <a:lnTo>
                  <a:pt x="258586" y="0"/>
                </a:lnTo>
                <a:lnTo>
                  <a:pt x="267739" y="945"/>
                </a:lnTo>
                <a:lnTo>
                  <a:pt x="274106" y="4547"/>
                </a:lnTo>
                <a:lnTo>
                  <a:pt x="277752" y="10410"/>
                </a:lnTo>
                <a:lnTo>
                  <a:pt x="278853" y="17492"/>
                </a:lnTo>
                <a:lnTo>
                  <a:pt x="277780" y="25040"/>
                </a:lnTo>
                <a:lnTo>
                  <a:pt x="274996" y="33003"/>
                </a:lnTo>
                <a:lnTo>
                  <a:pt x="270937" y="41845"/>
                </a:lnTo>
                <a:lnTo>
                  <a:pt x="265957" y="51785"/>
                </a:lnTo>
                <a:lnTo>
                  <a:pt x="260331" y="62763"/>
                </a:lnTo>
                <a:lnTo>
                  <a:pt x="254257" y="74595"/>
                </a:lnTo>
                <a:lnTo>
                  <a:pt x="247880" y="87076"/>
                </a:lnTo>
                <a:lnTo>
                  <a:pt x="241463" y="99866"/>
                </a:lnTo>
                <a:lnTo>
                  <a:pt x="235380" y="112519"/>
                </a:lnTo>
                <a:lnTo>
                  <a:pt x="229803" y="124811"/>
                </a:lnTo>
                <a:lnTo>
                  <a:pt x="224566" y="137031"/>
                </a:lnTo>
                <a:lnTo>
                  <a:pt x="219282" y="149840"/>
                </a:lnTo>
                <a:lnTo>
                  <a:pt x="213728" y="163575"/>
                </a:lnTo>
                <a:lnTo>
                  <a:pt x="208013" y="178243"/>
                </a:lnTo>
                <a:lnTo>
                  <a:pt x="202476" y="193701"/>
                </a:lnTo>
                <a:lnTo>
                  <a:pt x="197305" y="209771"/>
                </a:lnTo>
                <a:lnTo>
                  <a:pt x="192528" y="226292"/>
                </a:lnTo>
                <a:lnTo>
                  <a:pt x="188093" y="243134"/>
                </a:lnTo>
                <a:lnTo>
                  <a:pt x="183926" y="260192"/>
                </a:lnTo>
                <a:lnTo>
                  <a:pt x="179958" y="277069"/>
                </a:lnTo>
                <a:lnTo>
                  <a:pt x="176134" y="293100"/>
                </a:lnTo>
                <a:lnTo>
                  <a:pt x="172409" y="307994"/>
                </a:lnTo>
                <a:lnTo>
                  <a:pt x="168754" y="321792"/>
                </a:lnTo>
                <a:lnTo>
                  <a:pt x="165146" y="334680"/>
                </a:lnTo>
                <a:lnTo>
                  <a:pt x="161575" y="346857"/>
                </a:lnTo>
                <a:lnTo>
                  <a:pt x="158182" y="358059"/>
                </a:lnTo>
                <a:lnTo>
                  <a:pt x="154922" y="368651"/>
                </a:lnTo>
                <a:lnTo>
                  <a:pt x="151510" y="379568"/>
                </a:lnTo>
                <a:lnTo>
                  <a:pt x="147399" y="39257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3758673" y="1800373"/>
            <a:ext cx="1800374" cy="2777683"/>
            <a:chOff x="3758673" y="1800373"/>
            <a:chExt cx="1800374" cy="2777683"/>
          </a:xfrm>
        </p:grpSpPr>
        <p:sp>
          <p:nvSpPr>
            <p:cNvPr id="29" name="Freeform 28"/>
            <p:cNvSpPr/>
            <p:nvPr/>
          </p:nvSpPr>
          <p:spPr>
            <a:xfrm>
              <a:off x="4283787" y="3348062"/>
              <a:ext cx="238618" cy="463255"/>
            </a:xfrm>
            <a:custGeom>
              <a:avLst/>
              <a:gdLst/>
              <a:ahLst/>
              <a:cxnLst/>
              <a:rect l="0" t="0" r="0" b="0"/>
              <a:pathLst>
                <a:path w="238618" h="463255">
                  <a:moveTo>
                    <a:pt x="211881" y="0"/>
                  </a:moveTo>
                  <a:lnTo>
                    <a:pt x="197346" y="67"/>
                  </a:lnTo>
                  <a:lnTo>
                    <a:pt x="184715" y="707"/>
                  </a:lnTo>
                  <a:lnTo>
                    <a:pt x="172811" y="2004"/>
                  </a:lnTo>
                  <a:lnTo>
                    <a:pt x="161329" y="3864"/>
                  </a:lnTo>
                  <a:lnTo>
                    <a:pt x="150136" y="6180"/>
                  </a:lnTo>
                  <a:lnTo>
                    <a:pt x="139145" y="8842"/>
                  </a:lnTo>
                  <a:lnTo>
                    <a:pt x="128130" y="11593"/>
                  </a:lnTo>
                  <a:lnTo>
                    <a:pt x="116739" y="14051"/>
                  </a:lnTo>
                  <a:lnTo>
                    <a:pt x="104817" y="16043"/>
                  </a:lnTo>
                  <a:lnTo>
                    <a:pt x="92539" y="17887"/>
                  </a:lnTo>
                  <a:lnTo>
                    <a:pt x="80297" y="20271"/>
                  </a:lnTo>
                  <a:lnTo>
                    <a:pt x="68326" y="23551"/>
                  </a:lnTo>
                  <a:lnTo>
                    <a:pt x="56848" y="27910"/>
                  </a:lnTo>
                  <a:lnTo>
                    <a:pt x="46140" y="33519"/>
                  </a:lnTo>
                  <a:lnTo>
                    <a:pt x="36279" y="40334"/>
                  </a:lnTo>
                  <a:lnTo>
                    <a:pt x="27334" y="48165"/>
                  </a:lnTo>
                  <a:lnTo>
                    <a:pt x="19465" y="56785"/>
                  </a:lnTo>
                  <a:lnTo>
                    <a:pt x="12660" y="65991"/>
                  </a:lnTo>
                  <a:lnTo>
                    <a:pt x="7089" y="75780"/>
                  </a:lnTo>
                  <a:lnTo>
                    <a:pt x="3169" y="86335"/>
                  </a:lnTo>
                  <a:lnTo>
                    <a:pt x="972" y="97696"/>
                  </a:lnTo>
                  <a:lnTo>
                    <a:pt x="123" y="109766"/>
                  </a:lnTo>
                  <a:lnTo>
                    <a:pt x="0" y="122400"/>
                  </a:lnTo>
                  <a:lnTo>
                    <a:pt x="176" y="135452"/>
                  </a:lnTo>
                  <a:lnTo>
                    <a:pt x="596" y="148641"/>
                  </a:lnTo>
                  <a:lnTo>
                    <a:pt x="1476" y="161568"/>
                  </a:lnTo>
                  <a:lnTo>
                    <a:pt x="2917" y="174040"/>
                  </a:lnTo>
                  <a:lnTo>
                    <a:pt x="4884" y="186040"/>
                  </a:lnTo>
                  <a:lnTo>
                    <a:pt x="7283" y="197639"/>
                  </a:lnTo>
                  <a:lnTo>
                    <a:pt x="10021" y="208902"/>
                  </a:lnTo>
                  <a:lnTo>
                    <a:pt x="13335" y="219093"/>
                  </a:lnTo>
                  <a:lnTo>
                    <a:pt x="17770" y="226743"/>
                  </a:lnTo>
                  <a:lnTo>
                    <a:pt x="23534" y="231252"/>
                  </a:lnTo>
                  <a:lnTo>
                    <a:pt x="30525" y="232820"/>
                  </a:lnTo>
                  <a:lnTo>
                    <a:pt x="38513" y="231978"/>
                  </a:lnTo>
                  <a:lnTo>
                    <a:pt x="47257" y="229302"/>
                  </a:lnTo>
                  <a:lnTo>
                    <a:pt x="56551" y="225290"/>
                  </a:lnTo>
                  <a:lnTo>
                    <a:pt x="66235" y="220330"/>
                  </a:lnTo>
                  <a:lnTo>
                    <a:pt x="76199" y="214720"/>
                  </a:lnTo>
                  <a:lnTo>
                    <a:pt x="86685" y="208993"/>
                  </a:lnTo>
                  <a:lnTo>
                    <a:pt x="98250" y="203908"/>
                  </a:lnTo>
                  <a:lnTo>
                    <a:pt x="111104" y="199833"/>
                  </a:lnTo>
                  <a:lnTo>
                    <a:pt x="124993" y="197098"/>
                  </a:lnTo>
                  <a:lnTo>
                    <a:pt x="139387" y="196161"/>
                  </a:lnTo>
                  <a:lnTo>
                    <a:pt x="153913" y="197093"/>
                  </a:lnTo>
                  <a:lnTo>
                    <a:pt x="168072" y="199821"/>
                  </a:lnTo>
                  <a:lnTo>
                    <a:pt x="181193" y="204309"/>
                  </a:lnTo>
                  <a:lnTo>
                    <a:pt x="193007" y="210366"/>
                  </a:lnTo>
                  <a:lnTo>
                    <a:pt x="203430" y="217855"/>
                  </a:lnTo>
                  <a:lnTo>
                    <a:pt x="212373" y="226774"/>
                  </a:lnTo>
                  <a:lnTo>
                    <a:pt x="219943" y="236999"/>
                  </a:lnTo>
                  <a:lnTo>
                    <a:pt x="226216" y="248457"/>
                  </a:lnTo>
                  <a:lnTo>
                    <a:pt x="231149" y="261204"/>
                  </a:lnTo>
                  <a:lnTo>
                    <a:pt x="234837" y="275150"/>
                  </a:lnTo>
                  <a:lnTo>
                    <a:pt x="237333" y="290092"/>
                  </a:lnTo>
                  <a:lnTo>
                    <a:pt x="238568" y="305800"/>
                  </a:lnTo>
                  <a:lnTo>
                    <a:pt x="238617" y="322055"/>
                  </a:lnTo>
                  <a:lnTo>
                    <a:pt x="237516" y="338207"/>
                  </a:lnTo>
                  <a:lnTo>
                    <a:pt x="235182" y="353213"/>
                  </a:lnTo>
                  <a:lnTo>
                    <a:pt x="231686" y="366596"/>
                  </a:lnTo>
                  <a:lnTo>
                    <a:pt x="227220" y="378395"/>
                  </a:lnTo>
                  <a:lnTo>
                    <a:pt x="222007" y="388869"/>
                  </a:lnTo>
                  <a:lnTo>
                    <a:pt x="216234" y="398326"/>
                  </a:lnTo>
                  <a:lnTo>
                    <a:pt x="209730" y="407036"/>
                  </a:lnTo>
                  <a:lnTo>
                    <a:pt x="202001" y="415215"/>
                  </a:lnTo>
                  <a:lnTo>
                    <a:pt x="192869" y="423019"/>
                  </a:lnTo>
                  <a:lnTo>
                    <a:pt x="182294" y="430400"/>
                  </a:lnTo>
                  <a:lnTo>
                    <a:pt x="170214" y="437130"/>
                  </a:lnTo>
                  <a:lnTo>
                    <a:pt x="156755" y="443133"/>
                  </a:lnTo>
                  <a:lnTo>
                    <a:pt x="142327" y="448316"/>
                  </a:lnTo>
                  <a:lnTo>
                    <a:pt x="127505" y="452499"/>
                  </a:lnTo>
                  <a:lnTo>
                    <a:pt x="112660" y="455681"/>
                  </a:lnTo>
                  <a:lnTo>
                    <a:pt x="98163" y="458009"/>
                  </a:lnTo>
                  <a:lnTo>
                    <a:pt x="82843" y="459916"/>
                  </a:lnTo>
                  <a:lnTo>
                    <a:pt x="63124" y="461568"/>
                  </a:lnTo>
                  <a:lnTo>
                    <a:pt x="3289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48352" y="3358590"/>
              <a:ext cx="214397" cy="390057"/>
            </a:xfrm>
            <a:custGeom>
              <a:avLst/>
              <a:gdLst/>
              <a:ahLst/>
              <a:cxnLst/>
              <a:rect l="0" t="0" r="0" b="0"/>
              <a:pathLst>
                <a:path w="214397" h="390057">
                  <a:moveTo>
                    <a:pt x="157927" y="0"/>
                  </a:moveTo>
                  <a:lnTo>
                    <a:pt x="149193" y="5935"/>
                  </a:lnTo>
                  <a:lnTo>
                    <a:pt x="141486" y="12140"/>
                  </a:lnTo>
                  <a:lnTo>
                    <a:pt x="134084" y="19231"/>
                  </a:lnTo>
                  <a:lnTo>
                    <a:pt x="126824" y="26998"/>
                  </a:lnTo>
                  <a:lnTo>
                    <a:pt x="119645" y="34997"/>
                  </a:lnTo>
                  <a:lnTo>
                    <a:pt x="112519" y="42951"/>
                  </a:lnTo>
                  <a:lnTo>
                    <a:pt x="105429" y="51244"/>
                  </a:lnTo>
                  <a:lnTo>
                    <a:pt x="98363" y="60782"/>
                  </a:lnTo>
                  <a:lnTo>
                    <a:pt x="91311" y="71979"/>
                  </a:lnTo>
                  <a:lnTo>
                    <a:pt x="84271" y="84770"/>
                  </a:lnTo>
                  <a:lnTo>
                    <a:pt x="77237" y="98885"/>
                  </a:lnTo>
                  <a:lnTo>
                    <a:pt x="70209" y="114013"/>
                  </a:lnTo>
                  <a:lnTo>
                    <a:pt x="63184" y="129884"/>
                  </a:lnTo>
                  <a:lnTo>
                    <a:pt x="56160" y="146281"/>
                  </a:lnTo>
                  <a:lnTo>
                    <a:pt x="49143" y="163047"/>
                  </a:lnTo>
                  <a:lnTo>
                    <a:pt x="42295" y="180065"/>
                  </a:lnTo>
                  <a:lnTo>
                    <a:pt x="35923" y="197256"/>
                  </a:lnTo>
                  <a:lnTo>
                    <a:pt x="30161" y="214559"/>
                  </a:lnTo>
                  <a:lnTo>
                    <a:pt x="25139" y="231774"/>
                  </a:lnTo>
                  <a:lnTo>
                    <a:pt x="21065" y="248565"/>
                  </a:lnTo>
                  <a:lnTo>
                    <a:pt x="17960" y="264788"/>
                  </a:lnTo>
                  <a:lnTo>
                    <a:pt x="15857" y="280462"/>
                  </a:lnTo>
                  <a:lnTo>
                    <a:pt x="14888" y="295680"/>
                  </a:lnTo>
                  <a:lnTo>
                    <a:pt x="15016" y="310542"/>
                  </a:lnTo>
                  <a:lnTo>
                    <a:pt x="16237" y="324811"/>
                  </a:lnTo>
                  <a:lnTo>
                    <a:pt x="18652" y="337947"/>
                  </a:lnTo>
                  <a:lnTo>
                    <a:pt x="22206" y="349744"/>
                  </a:lnTo>
                  <a:lnTo>
                    <a:pt x="26880" y="360140"/>
                  </a:lnTo>
                  <a:lnTo>
                    <a:pt x="32766" y="369059"/>
                  </a:lnTo>
                  <a:lnTo>
                    <a:pt x="39809" y="376605"/>
                  </a:lnTo>
                  <a:lnTo>
                    <a:pt x="48149" y="382690"/>
                  </a:lnTo>
                  <a:lnTo>
                    <a:pt x="58181" y="386963"/>
                  </a:lnTo>
                  <a:lnTo>
                    <a:pt x="69961" y="389391"/>
                  </a:lnTo>
                  <a:lnTo>
                    <a:pt x="82939" y="390056"/>
                  </a:lnTo>
                  <a:lnTo>
                    <a:pt x="96180" y="388992"/>
                  </a:lnTo>
                  <a:lnTo>
                    <a:pt x="109115" y="386387"/>
                  </a:lnTo>
                  <a:lnTo>
                    <a:pt x="121391" y="382539"/>
                  </a:lnTo>
                  <a:lnTo>
                    <a:pt x="132708" y="377747"/>
                  </a:lnTo>
                  <a:lnTo>
                    <a:pt x="143024" y="372265"/>
                  </a:lnTo>
                  <a:lnTo>
                    <a:pt x="152629" y="366129"/>
                  </a:lnTo>
                  <a:lnTo>
                    <a:pt x="162015" y="359179"/>
                  </a:lnTo>
                  <a:lnTo>
                    <a:pt x="171477" y="351391"/>
                  </a:lnTo>
                  <a:lnTo>
                    <a:pt x="180803" y="342873"/>
                  </a:lnTo>
                  <a:lnTo>
                    <a:pt x="189386" y="333778"/>
                  </a:lnTo>
                  <a:lnTo>
                    <a:pt x="196933" y="324245"/>
                  </a:lnTo>
                  <a:lnTo>
                    <a:pt x="203305" y="314233"/>
                  </a:lnTo>
                  <a:lnTo>
                    <a:pt x="208360" y="303527"/>
                  </a:lnTo>
                  <a:lnTo>
                    <a:pt x="212151" y="292074"/>
                  </a:lnTo>
                  <a:lnTo>
                    <a:pt x="214390" y="280281"/>
                  </a:lnTo>
                  <a:lnTo>
                    <a:pt x="214396" y="268897"/>
                  </a:lnTo>
                  <a:lnTo>
                    <a:pt x="211982" y="258326"/>
                  </a:lnTo>
                  <a:lnTo>
                    <a:pt x="207090" y="248941"/>
                  </a:lnTo>
                  <a:lnTo>
                    <a:pt x="199538" y="241242"/>
                  </a:lnTo>
                  <a:lnTo>
                    <a:pt x="189502" y="235336"/>
                  </a:lnTo>
                  <a:lnTo>
                    <a:pt x="177731" y="231337"/>
                  </a:lnTo>
                  <a:lnTo>
                    <a:pt x="165315" y="229536"/>
                  </a:lnTo>
                  <a:lnTo>
                    <a:pt x="152938" y="229878"/>
                  </a:lnTo>
                  <a:lnTo>
                    <a:pt x="140870" y="232036"/>
                  </a:lnTo>
                  <a:lnTo>
                    <a:pt x="129160" y="235610"/>
                  </a:lnTo>
                  <a:lnTo>
                    <a:pt x="117763" y="240231"/>
                  </a:lnTo>
                  <a:lnTo>
                    <a:pt x="106447" y="245600"/>
                  </a:lnTo>
                  <a:lnTo>
                    <a:pt x="94843" y="251495"/>
                  </a:lnTo>
                  <a:lnTo>
                    <a:pt x="82775" y="257757"/>
                  </a:lnTo>
                  <a:lnTo>
                    <a:pt x="70565" y="264435"/>
                  </a:lnTo>
                  <a:lnTo>
                    <a:pt x="58901" y="271757"/>
                  </a:lnTo>
                  <a:lnTo>
                    <a:pt x="48135" y="279788"/>
                  </a:lnTo>
                  <a:lnTo>
                    <a:pt x="38390" y="288193"/>
                  </a:lnTo>
                  <a:lnTo>
                    <a:pt x="28665" y="297250"/>
                  </a:lnTo>
                  <a:lnTo>
                    <a:pt x="16990" y="30887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90300" y="366391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6654" y="7661"/>
                  </a:lnTo>
                  <a:lnTo>
                    <a:pt x="144885" y="5520"/>
                  </a:lnTo>
                  <a:lnTo>
                    <a:pt x="131994" y="3917"/>
                  </a:lnTo>
                  <a:lnTo>
                    <a:pt x="118146" y="2736"/>
                  </a:lnTo>
                  <a:lnTo>
                    <a:pt x="103818" y="1887"/>
                  </a:lnTo>
                  <a:lnTo>
                    <a:pt x="89354" y="1290"/>
                  </a:lnTo>
                  <a:lnTo>
                    <a:pt x="74939" y="875"/>
                  </a:lnTo>
                  <a:lnTo>
                    <a:pt x="58953" y="545"/>
                  </a:lnTo>
                  <a:lnTo>
                    <a:pt x="36640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58673" y="3842901"/>
              <a:ext cx="1800374" cy="157929"/>
            </a:xfrm>
            <a:custGeom>
              <a:avLst/>
              <a:gdLst/>
              <a:ahLst/>
              <a:cxnLst/>
              <a:rect l="0" t="0" r="0" b="0"/>
              <a:pathLst>
                <a:path w="1800374" h="157929">
                  <a:moveTo>
                    <a:pt x="0" y="0"/>
                  </a:moveTo>
                  <a:lnTo>
                    <a:pt x="11668" y="2800"/>
                  </a:lnTo>
                  <a:lnTo>
                    <a:pt x="22157" y="4302"/>
                  </a:lnTo>
                  <a:lnTo>
                    <a:pt x="32464" y="4613"/>
                  </a:lnTo>
                  <a:lnTo>
                    <a:pt x="42938" y="4106"/>
                  </a:lnTo>
                  <a:lnTo>
                    <a:pt x="53929" y="3287"/>
                  </a:lnTo>
                  <a:lnTo>
                    <a:pt x="65577" y="2472"/>
                  </a:lnTo>
                  <a:lnTo>
                    <a:pt x="78004" y="1787"/>
                  </a:lnTo>
                  <a:lnTo>
                    <a:pt x="91407" y="1262"/>
                  </a:lnTo>
                  <a:lnTo>
                    <a:pt x="105800" y="876"/>
                  </a:lnTo>
                  <a:lnTo>
                    <a:pt x="121212" y="601"/>
                  </a:lnTo>
                  <a:lnTo>
                    <a:pt x="137767" y="409"/>
                  </a:lnTo>
                  <a:lnTo>
                    <a:pt x="155410" y="281"/>
                  </a:lnTo>
                  <a:lnTo>
                    <a:pt x="173476" y="364"/>
                  </a:lnTo>
                  <a:lnTo>
                    <a:pt x="190838" y="951"/>
                  </a:lnTo>
                  <a:lnTo>
                    <a:pt x="206922" y="2159"/>
                  </a:lnTo>
                  <a:lnTo>
                    <a:pt x="221839" y="3784"/>
                  </a:lnTo>
                  <a:lnTo>
                    <a:pt x="236083" y="5413"/>
                  </a:lnTo>
                  <a:lnTo>
                    <a:pt x="250040" y="6804"/>
                  </a:lnTo>
                  <a:lnTo>
                    <a:pt x="263907" y="7888"/>
                  </a:lnTo>
                  <a:lnTo>
                    <a:pt x="277772" y="8690"/>
                  </a:lnTo>
                  <a:lnTo>
                    <a:pt x="291665" y="9269"/>
                  </a:lnTo>
                  <a:lnTo>
                    <a:pt x="305591" y="9844"/>
                  </a:lnTo>
                  <a:lnTo>
                    <a:pt x="319548" y="10771"/>
                  </a:lnTo>
                  <a:lnTo>
                    <a:pt x="333533" y="12209"/>
                  </a:lnTo>
                  <a:lnTo>
                    <a:pt x="347704" y="13991"/>
                  </a:lnTo>
                  <a:lnTo>
                    <a:pt x="362363" y="15727"/>
                  </a:lnTo>
                  <a:lnTo>
                    <a:pt x="377630" y="17188"/>
                  </a:lnTo>
                  <a:lnTo>
                    <a:pt x="393308" y="18320"/>
                  </a:lnTo>
                  <a:lnTo>
                    <a:pt x="408985" y="19154"/>
                  </a:lnTo>
                  <a:lnTo>
                    <a:pt x="424425" y="19755"/>
                  </a:lnTo>
                  <a:lnTo>
                    <a:pt x="439724" y="20344"/>
                  </a:lnTo>
                  <a:lnTo>
                    <a:pt x="455216" y="21280"/>
                  </a:lnTo>
                  <a:lnTo>
                    <a:pt x="471084" y="22730"/>
                  </a:lnTo>
                  <a:lnTo>
                    <a:pt x="487352" y="24689"/>
                  </a:lnTo>
                  <a:lnTo>
                    <a:pt x="503965" y="27075"/>
                  </a:lnTo>
                  <a:lnTo>
                    <a:pt x="520849" y="29787"/>
                  </a:lnTo>
                  <a:lnTo>
                    <a:pt x="537934" y="32573"/>
                  </a:lnTo>
                  <a:lnTo>
                    <a:pt x="555164" y="35056"/>
                  </a:lnTo>
                  <a:lnTo>
                    <a:pt x="572495" y="37060"/>
                  </a:lnTo>
                  <a:lnTo>
                    <a:pt x="589896" y="38742"/>
                  </a:lnTo>
                  <a:lnTo>
                    <a:pt x="607345" y="40486"/>
                  </a:lnTo>
                  <a:lnTo>
                    <a:pt x="624826" y="42514"/>
                  </a:lnTo>
                  <a:lnTo>
                    <a:pt x="642328" y="44879"/>
                  </a:lnTo>
                  <a:lnTo>
                    <a:pt x="659846" y="47544"/>
                  </a:lnTo>
                  <a:lnTo>
                    <a:pt x="677374" y="50448"/>
                  </a:lnTo>
                  <a:lnTo>
                    <a:pt x="694908" y="53364"/>
                  </a:lnTo>
                  <a:lnTo>
                    <a:pt x="712447" y="55935"/>
                  </a:lnTo>
                  <a:lnTo>
                    <a:pt x="729992" y="57998"/>
                  </a:lnTo>
                  <a:lnTo>
                    <a:pt x="747709" y="59720"/>
                  </a:lnTo>
                  <a:lnTo>
                    <a:pt x="765903" y="61490"/>
                  </a:lnTo>
                  <a:lnTo>
                    <a:pt x="784697" y="63536"/>
                  </a:lnTo>
                  <a:lnTo>
                    <a:pt x="803896" y="65912"/>
                  </a:lnTo>
                  <a:lnTo>
                    <a:pt x="823090" y="68586"/>
                  </a:lnTo>
                  <a:lnTo>
                    <a:pt x="842045" y="71499"/>
                  </a:lnTo>
                  <a:lnTo>
                    <a:pt x="860858" y="74591"/>
                  </a:lnTo>
                  <a:lnTo>
                    <a:pt x="879861" y="77813"/>
                  </a:lnTo>
                  <a:lnTo>
                    <a:pt x="899235" y="81121"/>
                  </a:lnTo>
                  <a:lnTo>
                    <a:pt x="918840" y="84324"/>
                  </a:lnTo>
                  <a:lnTo>
                    <a:pt x="938316" y="87095"/>
                  </a:lnTo>
                  <a:lnTo>
                    <a:pt x="957461" y="89291"/>
                  </a:lnTo>
                  <a:lnTo>
                    <a:pt x="976404" y="90934"/>
                  </a:lnTo>
                  <a:lnTo>
                    <a:pt x="995495" y="92120"/>
                  </a:lnTo>
                  <a:lnTo>
                    <a:pt x="1014929" y="92959"/>
                  </a:lnTo>
                  <a:lnTo>
                    <a:pt x="1034573" y="93711"/>
                  </a:lnTo>
                  <a:lnTo>
                    <a:pt x="1054075" y="94756"/>
                  </a:lnTo>
                  <a:lnTo>
                    <a:pt x="1073239" y="96275"/>
                  </a:lnTo>
                  <a:lnTo>
                    <a:pt x="1092193" y="98111"/>
                  </a:lnTo>
                  <a:lnTo>
                    <a:pt x="1111294" y="99882"/>
                  </a:lnTo>
                  <a:lnTo>
                    <a:pt x="1130732" y="101368"/>
                  </a:lnTo>
                  <a:lnTo>
                    <a:pt x="1150380" y="102516"/>
                  </a:lnTo>
                  <a:lnTo>
                    <a:pt x="1169884" y="103360"/>
                  </a:lnTo>
                  <a:lnTo>
                    <a:pt x="1189049" y="103968"/>
                  </a:lnTo>
                  <a:lnTo>
                    <a:pt x="1208005" y="104563"/>
                  </a:lnTo>
                  <a:lnTo>
                    <a:pt x="1227106" y="105502"/>
                  </a:lnTo>
                  <a:lnTo>
                    <a:pt x="1246549" y="106954"/>
                  </a:lnTo>
                  <a:lnTo>
                    <a:pt x="1266370" y="108914"/>
                  </a:lnTo>
                  <a:lnTo>
                    <a:pt x="1286522" y="111301"/>
                  </a:lnTo>
                  <a:lnTo>
                    <a:pt x="1306932" y="114014"/>
                  </a:lnTo>
                  <a:lnTo>
                    <a:pt x="1327368" y="116800"/>
                  </a:lnTo>
                  <a:lnTo>
                    <a:pt x="1347468" y="119284"/>
                  </a:lnTo>
                  <a:lnTo>
                    <a:pt x="1367066" y="121283"/>
                  </a:lnTo>
                  <a:lnTo>
                    <a:pt x="1386328" y="122793"/>
                  </a:lnTo>
                  <a:lnTo>
                    <a:pt x="1405640" y="123889"/>
                  </a:lnTo>
                  <a:lnTo>
                    <a:pt x="1425229" y="124668"/>
                  </a:lnTo>
                  <a:lnTo>
                    <a:pt x="1445150" y="125379"/>
                  </a:lnTo>
                  <a:lnTo>
                    <a:pt x="1465370" y="126397"/>
                  </a:lnTo>
                  <a:lnTo>
                    <a:pt x="1485825" y="127898"/>
                  </a:lnTo>
                  <a:lnTo>
                    <a:pt x="1506291" y="129720"/>
                  </a:lnTo>
                  <a:lnTo>
                    <a:pt x="1526411" y="131484"/>
                  </a:lnTo>
                  <a:lnTo>
                    <a:pt x="1546018" y="132969"/>
                  </a:lnTo>
                  <a:lnTo>
                    <a:pt x="1565116" y="134286"/>
                  </a:lnTo>
                  <a:lnTo>
                    <a:pt x="1583786" y="135777"/>
                  </a:lnTo>
                  <a:lnTo>
                    <a:pt x="1602131" y="137632"/>
                  </a:lnTo>
                  <a:lnTo>
                    <a:pt x="1620402" y="139878"/>
                  </a:lnTo>
                  <a:lnTo>
                    <a:pt x="1638975" y="142464"/>
                  </a:lnTo>
                  <a:lnTo>
                    <a:pt x="1658033" y="145313"/>
                  </a:lnTo>
                  <a:lnTo>
                    <a:pt x="1677580" y="148193"/>
                  </a:lnTo>
                  <a:lnTo>
                    <a:pt x="1697541" y="150740"/>
                  </a:lnTo>
                  <a:lnTo>
                    <a:pt x="1717796" y="152782"/>
                  </a:lnTo>
                  <a:lnTo>
                    <a:pt x="1737350" y="154324"/>
                  </a:lnTo>
                  <a:lnTo>
                    <a:pt x="1756271" y="155608"/>
                  </a:lnTo>
                  <a:lnTo>
                    <a:pt x="1776219" y="156745"/>
                  </a:lnTo>
                  <a:lnTo>
                    <a:pt x="180037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53637" y="4053471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28719" y="11802"/>
                  </a:lnTo>
                  <a:lnTo>
                    <a:pt x="26577" y="23572"/>
                  </a:lnTo>
                  <a:lnTo>
                    <a:pt x="24969" y="36471"/>
                  </a:lnTo>
                  <a:lnTo>
                    <a:pt x="23616" y="50665"/>
                  </a:lnTo>
                  <a:lnTo>
                    <a:pt x="22118" y="66290"/>
                  </a:lnTo>
                  <a:lnTo>
                    <a:pt x="20272" y="83256"/>
                  </a:lnTo>
                  <a:lnTo>
                    <a:pt x="18205" y="101011"/>
                  </a:lnTo>
                  <a:lnTo>
                    <a:pt x="16273" y="118684"/>
                  </a:lnTo>
                  <a:lnTo>
                    <a:pt x="14677" y="135798"/>
                  </a:lnTo>
                  <a:lnTo>
                    <a:pt x="13453" y="152726"/>
                  </a:lnTo>
                  <a:lnTo>
                    <a:pt x="12557" y="170457"/>
                  </a:lnTo>
                  <a:lnTo>
                    <a:pt x="11920" y="189489"/>
                  </a:lnTo>
                  <a:lnTo>
                    <a:pt x="11475" y="209358"/>
                  </a:lnTo>
                  <a:lnTo>
                    <a:pt x="11169" y="228943"/>
                  </a:lnTo>
                  <a:lnTo>
                    <a:pt x="10960" y="247614"/>
                  </a:lnTo>
                  <a:lnTo>
                    <a:pt x="10818" y="265728"/>
                  </a:lnTo>
                  <a:lnTo>
                    <a:pt x="10723" y="284323"/>
                  </a:lnTo>
                  <a:lnTo>
                    <a:pt x="10654" y="303978"/>
                  </a:lnTo>
                  <a:lnTo>
                    <a:pt x="10438" y="324619"/>
                  </a:lnTo>
                  <a:lnTo>
                    <a:pt x="9761" y="345794"/>
                  </a:lnTo>
                  <a:lnTo>
                    <a:pt x="8493" y="367150"/>
                  </a:lnTo>
                  <a:lnTo>
                    <a:pt x="6827" y="388186"/>
                  </a:lnTo>
                  <a:lnTo>
                    <a:pt x="5171" y="408224"/>
                  </a:lnTo>
                  <a:lnTo>
                    <a:pt x="3762" y="426981"/>
                  </a:lnTo>
                  <a:lnTo>
                    <a:pt x="2663" y="444314"/>
                  </a:lnTo>
                  <a:lnTo>
                    <a:pt x="1732" y="461944"/>
                  </a:lnTo>
                  <a:lnTo>
                    <a:pt x="891" y="48365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79583" y="4200870"/>
              <a:ext cx="152998" cy="208131"/>
            </a:xfrm>
            <a:custGeom>
              <a:avLst/>
              <a:gdLst/>
              <a:ahLst/>
              <a:cxnLst/>
              <a:rect l="0" t="0" r="0" b="0"/>
              <a:pathLst>
                <a:path w="152998" h="208131">
                  <a:moveTo>
                    <a:pt x="152997" y="126342"/>
                  </a:moveTo>
                  <a:lnTo>
                    <a:pt x="144196" y="132210"/>
                  </a:lnTo>
                  <a:lnTo>
                    <a:pt x="135849" y="137774"/>
                  </a:lnTo>
                  <a:lnTo>
                    <a:pt x="127150" y="143573"/>
                  </a:lnTo>
                  <a:lnTo>
                    <a:pt x="118029" y="149654"/>
                  </a:lnTo>
                  <a:lnTo>
                    <a:pt x="108534" y="155984"/>
                  </a:lnTo>
                  <a:lnTo>
                    <a:pt x="98747" y="162512"/>
                  </a:lnTo>
                  <a:lnTo>
                    <a:pt x="88905" y="169188"/>
                  </a:lnTo>
                  <a:lnTo>
                    <a:pt x="79380" y="175970"/>
                  </a:lnTo>
                  <a:lnTo>
                    <a:pt x="70343" y="182824"/>
                  </a:lnTo>
                  <a:lnTo>
                    <a:pt x="61631" y="189560"/>
                  </a:lnTo>
                  <a:lnTo>
                    <a:pt x="52862" y="195857"/>
                  </a:lnTo>
                  <a:lnTo>
                    <a:pt x="43820" y="201555"/>
                  </a:lnTo>
                  <a:lnTo>
                    <a:pt x="34780" y="206023"/>
                  </a:lnTo>
                  <a:lnTo>
                    <a:pt x="26389" y="208130"/>
                  </a:lnTo>
                  <a:lnTo>
                    <a:pt x="18972" y="207461"/>
                  </a:lnTo>
                  <a:lnTo>
                    <a:pt x="12688" y="204077"/>
                  </a:lnTo>
                  <a:lnTo>
                    <a:pt x="7690" y="198150"/>
                  </a:lnTo>
                  <a:lnTo>
                    <a:pt x="3929" y="190053"/>
                  </a:lnTo>
                  <a:lnTo>
                    <a:pt x="1370" y="180247"/>
                  </a:lnTo>
                  <a:lnTo>
                    <a:pt x="86" y="169165"/>
                  </a:lnTo>
                  <a:lnTo>
                    <a:pt x="0" y="157165"/>
                  </a:lnTo>
                  <a:lnTo>
                    <a:pt x="1076" y="144519"/>
                  </a:lnTo>
                  <a:lnTo>
                    <a:pt x="3392" y="131425"/>
                  </a:lnTo>
                  <a:lnTo>
                    <a:pt x="6871" y="118029"/>
                  </a:lnTo>
                  <a:lnTo>
                    <a:pt x="11155" y="104593"/>
                  </a:lnTo>
                  <a:lnTo>
                    <a:pt x="15715" y="91492"/>
                  </a:lnTo>
                  <a:lnTo>
                    <a:pt x="20223" y="78899"/>
                  </a:lnTo>
                  <a:lnTo>
                    <a:pt x="24553" y="66816"/>
                  </a:lnTo>
                  <a:lnTo>
                    <a:pt x="28686" y="55161"/>
                  </a:lnTo>
                  <a:lnTo>
                    <a:pt x="32646" y="43850"/>
                  </a:lnTo>
                  <a:lnTo>
                    <a:pt x="36318" y="33250"/>
                  </a:lnTo>
                  <a:lnTo>
                    <a:pt x="39803" y="23135"/>
                  </a:lnTo>
                  <a:lnTo>
                    <a:pt x="43408" y="12615"/>
                  </a:lnTo>
                  <a:lnTo>
                    <a:pt x="477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68569" y="4190342"/>
              <a:ext cx="362113" cy="387714"/>
            </a:xfrm>
            <a:custGeom>
              <a:avLst/>
              <a:gdLst/>
              <a:ahLst/>
              <a:cxnLst/>
              <a:rect l="0" t="0" r="0" b="0"/>
              <a:pathLst>
                <a:path w="362113" h="387714">
                  <a:moveTo>
                    <a:pt x="143037" y="0"/>
                  </a:moveTo>
                  <a:lnTo>
                    <a:pt x="137102" y="5867"/>
                  </a:lnTo>
                  <a:lnTo>
                    <a:pt x="130897" y="11432"/>
                  </a:lnTo>
                  <a:lnTo>
                    <a:pt x="123806" y="17236"/>
                  </a:lnTo>
                  <a:lnTo>
                    <a:pt x="116039" y="23489"/>
                  </a:lnTo>
                  <a:lnTo>
                    <a:pt x="108040" y="30467"/>
                  </a:lnTo>
                  <a:lnTo>
                    <a:pt x="100100" y="38248"/>
                  </a:lnTo>
                  <a:lnTo>
                    <a:pt x="92326" y="46750"/>
                  </a:lnTo>
                  <a:lnTo>
                    <a:pt x="84732" y="55829"/>
                  </a:lnTo>
                  <a:lnTo>
                    <a:pt x="77295" y="65347"/>
                  </a:lnTo>
                  <a:lnTo>
                    <a:pt x="69980" y="75348"/>
                  </a:lnTo>
                  <a:lnTo>
                    <a:pt x="62756" y="86045"/>
                  </a:lnTo>
                  <a:lnTo>
                    <a:pt x="55595" y="97502"/>
                  </a:lnTo>
                  <a:lnTo>
                    <a:pt x="48480" y="109637"/>
                  </a:lnTo>
                  <a:lnTo>
                    <a:pt x="41395" y="122314"/>
                  </a:lnTo>
                  <a:lnTo>
                    <a:pt x="34337" y="135399"/>
                  </a:lnTo>
                  <a:lnTo>
                    <a:pt x="27461" y="148779"/>
                  </a:lnTo>
                  <a:lnTo>
                    <a:pt x="21071" y="162368"/>
                  </a:lnTo>
                  <a:lnTo>
                    <a:pt x="15296" y="176101"/>
                  </a:lnTo>
                  <a:lnTo>
                    <a:pt x="10266" y="189933"/>
                  </a:lnTo>
                  <a:lnTo>
                    <a:pt x="6187" y="203832"/>
                  </a:lnTo>
                  <a:lnTo>
                    <a:pt x="3077" y="217772"/>
                  </a:lnTo>
                  <a:lnTo>
                    <a:pt x="972" y="231575"/>
                  </a:lnTo>
                  <a:lnTo>
                    <a:pt x="0" y="244923"/>
                  </a:lnTo>
                  <a:lnTo>
                    <a:pt x="129" y="257680"/>
                  </a:lnTo>
                  <a:lnTo>
                    <a:pt x="1349" y="269873"/>
                  </a:lnTo>
                  <a:lnTo>
                    <a:pt x="3762" y="281602"/>
                  </a:lnTo>
                  <a:lnTo>
                    <a:pt x="7311" y="292972"/>
                  </a:lnTo>
                  <a:lnTo>
                    <a:pt x="11813" y="303913"/>
                  </a:lnTo>
                  <a:lnTo>
                    <a:pt x="17050" y="314194"/>
                  </a:lnTo>
                  <a:lnTo>
                    <a:pt x="22835" y="323742"/>
                  </a:lnTo>
                  <a:lnTo>
                    <a:pt x="29176" y="332630"/>
                  </a:lnTo>
                  <a:lnTo>
                    <a:pt x="36264" y="340986"/>
                  </a:lnTo>
                  <a:lnTo>
                    <a:pt x="44148" y="348938"/>
                  </a:lnTo>
                  <a:lnTo>
                    <a:pt x="52901" y="356431"/>
                  </a:lnTo>
                  <a:lnTo>
                    <a:pt x="62687" y="363244"/>
                  </a:lnTo>
                  <a:lnTo>
                    <a:pt x="73496" y="369306"/>
                  </a:lnTo>
                  <a:lnTo>
                    <a:pt x="85178" y="374530"/>
                  </a:lnTo>
                  <a:lnTo>
                    <a:pt x="97545" y="378741"/>
                  </a:lnTo>
                  <a:lnTo>
                    <a:pt x="110418" y="381942"/>
                  </a:lnTo>
                  <a:lnTo>
                    <a:pt x="123655" y="384279"/>
                  </a:lnTo>
                  <a:lnTo>
                    <a:pt x="137146" y="385938"/>
                  </a:lnTo>
                  <a:lnTo>
                    <a:pt x="150809" y="387089"/>
                  </a:lnTo>
                  <a:lnTo>
                    <a:pt x="164425" y="387713"/>
                  </a:lnTo>
                  <a:lnTo>
                    <a:pt x="177647" y="387608"/>
                  </a:lnTo>
                  <a:lnTo>
                    <a:pt x="190323" y="386717"/>
                  </a:lnTo>
                  <a:lnTo>
                    <a:pt x="202633" y="384967"/>
                  </a:lnTo>
                  <a:lnTo>
                    <a:pt x="214972" y="382189"/>
                  </a:lnTo>
                  <a:lnTo>
                    <a:pt x="227569" y="378391"/>
                  </a:lnTo>
                  <a:lnTo>
                    <a:pt x="240319" y="373723"/>
                  </a:lnTo>
                  <a:lnTo>
                    <a:pt x="252885" y="368372"/>
                  </a:lnTo>
                  <a:lnTo>
                    <a:pt x="265077" y="362507"/>
                  </a:lnTo>
                  <a:lnTo>
                    <a:pt x="276705" y="355942"/>
                  </a:lnTo>
                  <a:lnTo>
                    <a:pt x="287515" y="348172"/>
                  </a:lnTo>
                  <a:lnTo>
                    <a:pt x="297449" y="339016"/>
                  </a:lnTo>
                  <a:lnTo>
                    <a:pt x="306612" y="328595"/>
                  </a:lnTo>
                  <a:lnTo>
                    <a:pt x="315160" y="317151"/>
                  </a:lnTo>
                  <a:lnTo>
                    <a:pt x="323243" y="304932"/>
                  </a:lnTo>
                  <a:lnTo>
                    <a:pt x="330827" y="292152"/>
                  </a:lnTo>
                  <a:lnTo>
                    <a:pt x="337701" y="278975"/>
                  </a:lnTo>
                  <a:lnTo>
                    <a:pt x="343804" y="265522"/>
                  </a:lnTo>
                  <a:lnTo>
                    <a:pt x="349055" y="251878"/>
                  </a:lnTo>
                  <a:lnTo>
                    <a:pt x="353285" y="238106"/>
                  </a:lnTo>
                  <a:lnTo>
                    <a:pt x="356499" y="224237"/>
                  </a:lnTo>
                  <a:lnTo>
                    <a:pt x="358843" y="209973"/>
                  </a:lnTo>
                  <a:lnTo>
                    <a:pt x="360508" y="194719"/>
                  </a:lnTo>
                  <a:lnTo>
                    <a:pt x="361659" y="178242"/>
                  </a:lnTo>
                  <a:lnTo>
                    <a:pt x="362112" y="161107"/>
                  </a:lnTo>
                  <a:lnTo>
                    <a:pt x="361360" y="144445"/>
                  </a:lnTo>
                  <a:lnTo>
                    <a:pt x="359222" y="128871"/>
                  </a:lnTo>
                  <a:lnTo>
                    <a:pt x="355820" y="114483"/>
                  </a:lnTo>
                  <a:lnTo>
                    <a:pt x="351395" y="101133"/>
                  </a:lnTo>
                  <a:lnTo>
                    <a:pt x="346190" y="88604"/>
                  </a:lnTo>
                  <a:lnTo>
                    <a:pt x="340256" y="76851"/>
                  </a:lnTo>
                  <a:lnTo>
                    <a:pt x="333449" y="66008"/>
                  </a:lnTo>
                  <a:lnTo>
                    <a:pt x="325757" y="56081"/>
                  </a:lnTo>
                  <a:lnTo>
                    <a:pt x="317134" y="47106"/>
                  </a:lnTo>
                  <a:lnTo>
                    <a:pt x="307436" y="39223"/>
                  </a:lnTo>
                  <a:lnTo>
                    <a:pt x="296687" y="32406"/>
                  </a:lnTo>
                  <a:lnTo>
                    <a:pt x="285043" y="26659"/>
                  </a:lnTo>
                  <a:lnTo>
                    <a:pt x="272704" y="22089"/>
                  </a:lnTo>
                  <a:lnTo>
                    <a:pt x="259848" y="18647"/>
                  </a:lnTo>
                  <a:lnTo>
                    <a:pt x="246623" y="16319"/>
                  </a:lnTo>
                  <a:lnTo>
                    <a:pt x="233139" y="15197"/>
                  </a:lnTo>
                  <a:lnTo>
                    <a:pt x="219477" y="15218"/>
                  </a:lnTo>
                  <a:lnTo>
                    <a:pt x="205693" y="16198"/>
                  </a:lnTo>
                  <a:lnTo>
                    <a:pt x="191825" y="17918"/>
                  </a:lnTo>
                  <a:lnTo>
                    <a:pt x="177915" y="20183"/>
                  </a:lnTo>
                  <a:lnTo>
                    <a:pt x="164394" y="22878"/>
                  </a:lnTo>
                  <a:lnTo>
                    <a:pt x="150653" y="26328"/>
                  </a:lnTo>
                  <a:lnTo>
                    <a:pt x="134366" y="31952"/>
                  </a:lnTo>
                  <a:lnTo>
                    <a:pt x="111452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73976" y="1800373"/>
              <a:ext cx="264014" cy="1973678"/>
            </a:xfrm>
            <a:custGeom>
              <a:avLst/>
              <a:gdLst/>
              <a:ahLst/>
              <a:cxnLst/>
              <a:rect l="0" t="0" r="0" b="0"/>
              <a:pathLst>
                <a:path w="264014" h="1973678">
                  <a:moveTo>
                    <a:pt x="211371" y="0"/>
                  </a:moveTo>
                  <a:lnTo>
                    <a:pt x="208504" y="8935"/>
                  </a:lnTo>
                  <a:lnTo>
                    <a:pt x="206362" y="18562"/>
                  </a:lnTo>
                  <a:lnTo>
                    <a:pt x="204759" y="29858"/>
                  </a:lnTo>
                  <a:lnTo>
                    <a:pt x="203578" y="42872"/>
                  </a:lnTo>
                  <a:lnTo>
                    <a:pt x="202730" y="57648"/>
                  </a:lnTo>
                  <a:lnTo>
                    <a:pt x="202132" y="74022"/>
                  </a:lnTo>
                  <a:lnTo>
                    <a:pt x="201718" y="91535"/>
                  </a:lnTo>
                  <a:lnTo>
                    <a:pt x="201434" y="109572"/>
                  </a:lnTo>
                  <a:lnTo>
                    <a:pt x="201240" y="127732"/>
                  </a:lnTo>
                  <a:lnTo>
                    <a:pt x="201109" y="145837"/>
                  </a:lnTo>
                  <a:lnTo>
                    <a:pt x="201022" y="163831"/>
                  </a:lnTo>
                  <a:lnTo>
                    <a:pt x="200963" y="181718"/>
                  </a:lnTo>
                  <a:lnTo>
                    <a:pt x="200923" y="199681"/>
                  </a:lnTo>
                  <a:lnTo>
                    <a:pt x="200896" y="218047"/>
                  </a:lnTo>
                  <a:lnTo>
                    <a:pt x="200878" y="236970"/>
                  </a:lnTo>
                  <a:lnTo>
                    <a:pt x="200866" y="256597"/>
                  </a:lnTo>
                  <a:lnTo>
                    <a:pt x="200858" y="277144"/>
                  </a:lnTo>
                  <a:lnTo>
                    <a:pt x="200853" y="298639"/>
                  </a:lnTo>
                  <a:lnTo>
                    <a:pt x="200849" y="320955"/>
                  </a:lnTo>
                  <a:lnTo>
                    <a:pt x="200847" y="343920"/>
                  </a:lnTo>
                  <a:lnTo>
                    <a:pt x="200841" y="367351"/>
                  </a:lnTo>
                  <a:lnTo>
                    <a:pt x="200667" y="390456"/>
                  </a:lnTo>
                  <a:lnTo>
                    <a:pt x="200018" y="411904"/>
                  </a:lnTo>
                  <a:lnTo>
                    <a:pt x="198769" y="431106"/>
                  </a:lnTo>
                  <a:lnTo>
                    <a:pt x="197116" y="448302"/>
                  </a:lnTo>
                  <a:lnTo>
                    <a:pt x="195467" y="464169"/>
                  </a:lnTo>
                  <a:lnTo>
                    <a:pt x="194064" y="479257"/>
                  </a:lnTo>
                  <a:lnTo>
                    <a:pt x="192972" y="493903"/>
                  </a:lnTo>
                  <a:lnTo>
                    <a:pt x="192164" y="508299"/>
                  </a:lnTo>
                  <a:lnTo>
                    <a:pt x="191585" y="522553"/>
                  </a:lnTo>
                  <a:lnTo>
                    <a:pt x="191180" y="536723"/>
                  </a:lnTo>
                  <a:lnTo>
                    <a:pt x="190901" y="550843"/>
                  </a:lnTo>
                  <a:lnTo>
                    <a:pt x="190705" y="564929"/>
                  </a:lnTo>
                  <a:lnTo>
                    <a:pt x="190403" y="578827"/>
                  </a:lnTo>
                  <a:lnTo>
                    <a:pt x="189667" y="592238"/>
                  </a:lnTo>
                  <a:lnTo>
                    <a:pt x="188359" y="605041"/>
                  </a:lnTo>
                  <a:lnTo>
                    <a:pt x="186667" y="617436"/>
                  </a:lnTo>
                  <a:lnTo>
                    <a:pt x="184992" y="629832"/>
                  </a:lnTo>
                  <a:lnTo>
                    <a:pt x="183571" y="642476"/>
                  </a:lnTo>
                  <a:lnTo>
                    <a:pt x="182467" y="655596"/>
                  </a:lnTo>
                  <a:lnTo>
                    <a:pt x="181651" y="669476"/>
                  </a:lnTo>
                  <a:lnTo>
                    <a:pt x="181063" y="684186"/>
                  </a:lnTo>
                  <a:lnTo>
                    <a:pt x="180482" y="699473"/>
                  </a:lnTo>
                  <a:lnTo>
                    <a:pt x="179551" y="714880"/>
                  </a:lnTo>
                  <a:lnTo>
                    <a:pt x="178110" y="730130"/>
                  </a:lnTo>
                  <a:lnTo>
                    <a:pt x="176327" y="745131"/>
                  </a:lnTo>
                  <a:lnTo>
                    <a:pt x="174590" y="759890"/>
                  </a:lnTo>
                  <a:lnTo>
                    <a:pt x="173128" y="774447"/>
                  </a:lnTo>
                  <a:lnTo>
                    <a:pt x="171995" y="788850"/>
                  </a:lnTo>
                  <a:lnTo>
                    <a:pt x="171161" y="803141"/>
                  </a:lnTo>
                  <a:lnTo>
                    <a:pt x="170565" y="817353"/>
                  </a:lnTo>
                  <a:lnTo>
                    <a:pt x="170147" y="831509"/>
                  </a:lnTo>
                  <a:lnTo>
                    <a:pt x="169860" y="845626"/>
                  </a:lnTo>
                  <a:lnTo>
                    <a:pt x="169663" y="859722"/>
                  </a:lnTo>
                  <a:lnTo>
                    <a:pt x="169530" y="873969"/>
                  </a:lnTo>
                  <a:lnTo>
                    <a:pt x="169440" y="888680"/>
                  </a:lnTo>
                  <a:lnTo>
                    <a:pt x="169375" y="903983"/>
                  </a:lnTo>
                  <a:lnTo>
                    <a:pt x="169162" y="919684"/>
                  </a:lnTo>
                  <a:lnTo>
                    <a:pt x="168486" y="935378"/>
                  </a:lnTo>
                  <a:lnTo>
                    <a:pt x="167219" y="950823"/>
                  </a:lnTo>
                  <a:lnTo>
                    <a:pt x="165554" y="965957"/>
                  </a:lnTo>
                  <a:lnTo>
                    <a:pt x="163898" y="980806"/>
                  </a:lnTo>
                  <a:lnTo>
                    <a:pt x="162494" y="995423"/>
                  </a:lnTo>
                  <a:lnTo>
                    <a:pt x="161571" y="1009867"/>
                  </a:lnTo>
                  <a:lnTo>
                    <a:pt x="161408" y="1024185"/>
                  </a:lnTo>
                  <a:lnTo>
                    <a:pt x="162078" y="1038414"/>
                  </a:lnTo>
                  <a:lnTo>
                    <a:pt x="163325" y="1052583"/>
                  </a:lnTo>
                  <a:lnTo>
                    <a:pt x="164692" y="1066709"/>
                  </a:lnTo>
                  <a:lnTo>
                    <a:pt x="165899" y="1080806"/>
                  </a:lnTo>
                  <a:lnTo>
                    <a:pt x="166689" y="1094883"/>
                  </a:lnTo>
                  <a:lnTo>
                    <a:pt x="166760" y="1108948"/>
                  </a:lnTo>
                  <a:lnTo>
                    <a:pt x="166031" y="1123004"/>
                  </a:lnTo>
                  <a:lnTo>
                    <a:pt x="164743" y="1137054"/>
                  </a:lnTo>
                  <a:lnTo>
                    <a:pt x="163348" y="1151099"/>
                  </a:lnTo>
                  <a:lnTo>
                    <a:pt x="162118" y="1165143"/>
                  </a:lnTo>
                  <a:lnTo>
                    <a:pt x="161143" y="1179184"/>
                  </a:lnTo>
                  <a:lnTo>
                    <a:pt x="160415" y="1193225"/>
                  </a:lnTo>
                  <a:lnTo>
                    <a:pt x="159886" y="1207269"/>
                  </a:lnTo>
                  <a:lnTo>
                    <a:pt x="159345" y="1221480"/>
                  </a:lnTo>
                  <a:lnTo>
                    <a:pt x="158442" y="1236168"/>
                  </a:lnTo>
                  <a:lnTo>
                    <a:pt x="157018" y="1251469"/>
                  </a:lnTo>
                  <a:lnTo>
                    <a:pt x="155246" y="1267678"/>
                  </a:lnTo>
                  <a:lnTo>
                    <a:pt x="153517" y="1285310"/>
                  </a:lnTo>
                  <a:lnTo>
                    <a:pt x="152060" y="1304496"/>
                  </a:lnTo>
                  <a:lnTo>
                    <a:pt x="150930" y="1324586"/>
                  </a:lnTo>
                  <a:lnTo>
                    <a:pt x="150098" y="1344376"/>
                  </a:lnTo>
                  <a:lnTo>
                    <a:pt x="149499" y="1363196"/>
                  </a:lnTo>
                  <a:lnTo>
                    <a:pt x="148911" y="1380745"/>
                  </a:lnTo>
                  <a:lnTo>
                    <a:pt x="147976" y="1396838"/>
                  </a:lnTo>
                  <a:lnTo>
                    <a:pt x="146531" y="1411566"/>
                  </a:lnTo>
                  <a:lnTo>
                    <a:pt x="144745" y="1425814"/>
                  </a:lnTo>
                  <a:lnTo>
                    <a:pt x="143008" y="1441075"/>
                  </a:lnTo>
                  <a:lnTo>
                    <a:pt x="141540" y="1458084"/>
                  </a:lnTo>
                  <a:lnTo>
                    <a:pt x="140234" y="1476244"/>
                  </a:lnTo>
                  <a:lnTo>
                    <a:pt x="138750" y="1494060"/>
                  </a:lnTo>
                  <a:lnTo>
                    <a:pt x="136901" y="1510683"/>
                  </a:lnTo>
                  <a:lnTo>
                    <a:pt x="134658" y="1526418"/>
                  </a:lnTo>
                  <a:lnTo>
                    <a:pt x="132074" y="1542336"/>
                  </a:lnTo>
                  <a:lnTo>
                    <a:pt x="129221" y="1559080"/>
                  </a:lnTo>
                  <a:lnTo>
                    <a:pt x="126169" y="1576800"/>
                  </a:lnTo>
                  <a:lnTo>
                    <a:pt x="122975" y="1595400"/>
                  </a:lnTo>
                  <a:lnTo>
                    <a:pt x="119685" y="1614699"/>
                  </a:lnTo>
                  <a:lnTo>
                    <a:pt x="116494" y="1634357"/>
                  </a:lnTo>
                  <a:lnTo>
                    <a:pt x="113731" y="1653921"/>
                  </a:lnTo>
                  <a:lnTo>
                    <a:pt x="111535" y="1673147"/>
                  </a:lnTo>
                  <a:lnTo>
                    <a:pt x="109723" y="1691987"/>
                  </a:lnTo>
                  <a:lnTo>
                    <a:pt x="107892" y="1710482"/>
                  </a:lnTo>
                  <a:lnTo>
                    <a:pt x="105809" y="1728701"/>
                  </a:lnTo>
                  <a:lnTo>
                    <a:pt x="103579" y="1746547"/>
                  </a:lnTo>
                  <a:lnTo>
                    <a:pt x="101535" y="1763772"/>
                  </a:lnTo>
                  <a:lnTo>
                    <a:pt x="99858" y="1780283"/>
                  </a:lnTo>
                  <a:lnTo>
                    <a:pt x="98410" y="1795983"/>
                  </a:lnTo>
                  <a:lnTo>
                    <a:pt x="96831" y="1810687"/>
                  </a:lnTo>
                  <a:lnTo>
                    <a:pt x="94921" y="1824403"/>
                  </a:lnTo>
                  <a:lnTo>
                    <a:pt x="92809" y="1837597"/>
                  </a:lnTo>
                  <a:lnTo>
                    <a:pt x="90844" y="1851071"/>
                  </a:lnTo>
                  <a:lnTo>
                    <a:pt x="89221" y="1865247"/>
                  </a:lnTo>
                  <a:lnTo>
                    <a:pt x="87809" y="1879872"/>
                  </a:lnTo>
                  <a:lnTo>
                    <a:pt x="86253" y="1894237"/>
                  </a:lnTo>
                  <a:lnTo>
                    <a:pt x="84356" y="1907937"/>
                  </a:lnTo>
                  <a:lnTo>
                    <a:pt x="82081" y="1920898"/>
                  </a:lnTo>
                  <a:lnTo>
                    <a:pt x="79475" y="1933208"/>
                  </a:lnTo>
                  <a:lnTo>
                    <a:pt x="76595" y="1944972"/>
                  </a:lnTo>
                  <a:lnTo>
                    <a:pt x="73044" y="1955171"/>
                  </a:lnTo>
                  <a:lnTo>
                    <a:pt x="68464" y="1960597"/>
                  </a:lnTo>
                  <a:lnTo>
                    <a:pt x="63883" y="1959687"/>
                  </a:lnTo>
                  <a:lnTo>
                    <a:pt x="60397" y="1954378"/>
                  </a:lnTo>
                  <a:lnTo>
                    <a:pt x="57850" y="1946046"/>
                  </a:lnTo>
                  <a:lnTo>
                    <a:pt x="55634" y="1935327"/>
                  </a:lnTo>
                  <a:lnTo>
                    <a:pt x="53354" y="1922713"/>
                  </a:lnTo>
                  <a:lnTo>
                    <a:pt x="50854" y="1908819"/>
                  </a:lnTo>
                  <a:lnTo>
                    <a:pt x="48113" y="1894339"/>
                  </a:lnTo>
                  <a:lnTo>
                    <a:pt x="45164" y="1879710"/>
                  </a:lnTo>
                  <a:lnTo>
                    <a:pt x="42052" y="1865292"/>
                  </a:lnTo>
                  <a:lnTo>
                    <a:pt x="38819" y="1851456"/>
                  </a:lnTo>
                  <a:lnTo>
                    <a:pt x="35494" y="1838330"/>
                  </a:lnTo>
                  <a:lnTo>
                    <a:pt x="31942" y="1825701"/>
                  </a:lnTo>
                  <a:lnTo>
                    <a:pt x="27872" y="1813138"/>
                  </a:lnTo>
                  <a:lnTo>
                    <a:pt x="23172" y="1800388"/>
                  </a:lnTo>
                  <a:lnTo>
                    <a:pt x="18050" y="1787535"/>
                  </a:lnTo>
                  <a:lnTo>
                    <a:pt x="12919" y="1774897"/>
                  </a:lnTo>
                  <a:lnTo>
                    <a:pt x="8039" y="1762721"/>
                  </a:lnTo>
                  <a:lnTo>
                    <a:pt x="3978" y="1753429"/>
                  </a:lnTo>
                  <a:lnTo>
                    <a:pt x="1466" y="1750267"/>
                  </a:lnTo>
                  <a:lnTo>
                    <a:pt x="335" y="1752665"/>
                  </a:lnTo>
                  <a:lnTo>
                    <a:pt x="0" y="1759032"/>
                  </a:lnTo>
                  <a:lnTo>
                    <a:pt x="187" y="1768206"/>
                  </a:lnTo>
                  <a:lnTo>
                    <a:pt x="972" y="1779584"/>
                  </a:lnTo>
                  <a:lnTo>
                    <a:pt x="2381" y="1792695"/>
                  </a:lnTo>
                  <a:lnTo>
                    <a:pt x="4341" y="1807118"/>
                  </a:lnTo>
                  <a:lnTo>
                    <a:pt x="6743" y="1822500"/>
                  </a:lnTo>
                  <a:lnTo>
                    <a:pt x="9479" y="1838556"/>
                  </a:lnTo>
                  <a:lnTo>
                    <a:pt x="12453" y="1854920"/>
                  </a:lnTo>
                  <a:lnTo>
                    <a:pt x="15596" y="1871135"/>
                  </a:lnTo>
                  <a:lnTo>
                    <a:pt x="18857" y="1886963"/>
                  </a:lnTo>
                  <a:lnTo>
                    <a:pt x="22199" y="1902202"/>
                  </a:lnTo>
                  <a:lnTo>
                    <a:pt x="25596" y="1916597"/>
                  </a:lnTo>
                  <a:lnTo>
                    <a:pt x="29039" y="1930088"/>
                  </a:lnTo>
                  <a:lnTo>
                    <a:pt x="32843" y="1942453"/>
                  </a:lnTo>
                  <a:lnTo>
                    <a:pt x="37616" y="1953240"/>
                  </a:lnTo>
                  <a:lnTo>
                    <a:pt x="43604" y="1962331"/>
                  </a:lnTo>
                  <a:lnTo>
                    <a:pt x="50577" y="1969267"/>
                  </a:lnTo>
                  <a:lnTo>
                    <a:pt x="58021" y="1973121"/>
                  </a:lnTo>
                  <a:lnTo>
                    <a:pt x="65582" y="1973677"/>
                  </a:lnTo>
                  <a:lnTo>
                    <a:pt x="73098" y="1971474"/>
                  </a:lnTo>
                  <a:lnTo>
                    <a:pt x="80517" y="1967414"/>
                  </a:lnTo>
                  <a:lnTo>
                    <a:pt x="87837" y="1962200"/>
                  </a:lnTo>
                  <a:lnTo>
                    <a:pt x="95073" y="1955960"/>
                  </a:lnTo>
                  <a:lnTo>
                    <a:pt x="102246" y="1948349"/>
                  </a:lnTo>
                  <a:lnTo>
                    <a:pt x="109380" y="1939277"/>
                  </a:lnTo>
                  <a:lnTo>
                    <a:pt x="116818" y="1929068"/>
                  </a:lnTo>
                  <a:lnTo>
                    <a:pt x="125183" y="1918291"/>
                  </a:lnTo>
                  <a:lnTo>
                    <a:pt x="134737" y="1907339"/>
                  </a:lnTo>
                  <a:lnTo>
                    <a:pt x="145257" y="1896561"/>
                  </a:lnTo>
                  <a:lnTo>
                    <a:pt x="156236" y="1886331"/>
                  </a:lnTo>
                  <a:lnTo>
                    <a:pt x="167333" y="1876783"/>
                  </a:lnTo>
                  <a:lnTo>
                    <a:pt x="178715" y="1867712"/>
                  </a:lnTo>
                  <a:lnTo>
                    <a:pt x="190948" y="1858692"/>
                  </a:lnTo>
                  <a:lnTo>
                    <a:pt x="204266" y="1849484"/>
                  </a:lnTo>
                  <a:lnTo>
                    <a:pt x="217857" y="1840466"/>
                  </a:lnTo>
                  <a:lnTo>
                    <a:pt x="231365" y="1831667"/>
                  </a:lnTo>
                  <a:lnTo>
                    <a:pt x="245980" y="1822309"/>
                  </a:lnTo>
                  <a:lnTo>
                    <a:pt x="264013" y="1810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5373308" y="1219029"/>
            <a:ext cx="331324" cy="409022"/>
          </a:xfrm>
          <a:custGeom>
            <a:avLst/>
            <a:gdLst/>
            <a:ahLst/>
            <a:cxnLst/>
            <a:rect l="0" t="0" r="0" b="0"/>
            <a:pathLst>
              <a:path w="331324" h="409022">
                <a:moveTo>
                  <a:pt x="90982" y="75976"/>
                </a:moveTo>
                <a:lnTo>
                  <a:pt x="82248" y="78977"/>
                </a:lnTo>
                <a:lnTo>
                  <a:pt x="74541" y="82399"/>
                </a:lnTo>
                <a:lnTo>
                  <a:pt x="67139" y="86604"/>
                </a:lnTo>
                <a:lnTo>
                  <a:pt x="59878" y="91850"/>
                </a:lnTo>
                <a:lnTo>
                  <a:pt x="52700" y="98628"/>
                </a:lnTo>
                <a:lnTo>
                  <a:pt x="45578" y="107060"/>
                </a:lnTo>
                <a:lnTo>
                  <a:pt x="38660" y="116800"/>
                </a:lnTo>
                <a:lnTo>
                  <a:pt x="32242" y="127243"/>
                </a:lnTo>
                <a:lnTo>
                  <a:pt x="26445" y="137966"/>
                </a:lnTo>
                <a:lnTo>
                  <a:pt x="21230" y="148756"/>
                </a:lnTo>
                <a:lnTo>
                  <a:pt x="16493" y="159526"/>
                </a:lnTo>
                <a:lnTo>
                  <a:pt x="12125" y="170257"/>
                </a:lnTo>
                <a:lnTo>
                  <a:pt x="8191" y="181276"/>
                </a:lnTo>
                <a:lnTo>
                  <a:pt x="4920" y="193207"/>
                </a:lnTo>
                <a:lnTo>
                  <a:pt x="2390" y="206307"/>
                </a:lnTo>
                <a:lnTo>
                  <a:pt x="691" y="220192"/>
                </a:lnTo>
                <a:lnTo>
                  <a:pt x="0" y="234052"/>
                </a:lnTo>
                <a:lnTo>
                  <a:pt x="314" y="247415"/>
                </a:lnTo>
                <a:lnTo>
                  <a:pt x="1492" y="260318"/>
                </a:lnTo>
                <a:lnTo>
                  <a:pt x="3345" y="273121"/>
                </a:lnTo>
                <a:lnTo>
                  <a:pt x="5705" y="286062"/>
                </a:lnTo>
                <a:lnTo>
                  <a:pt x="8592" y="299058"/>
                </a:lnTo>
                <a:lnTo>
                  <a:pt x="12208" y="311797"/>
                </a:lnTo>
                <a:lnTo>
                  <a:pt x="16603" y="324108"/>
                </a:lnTo>
                <a:lnTo>
                  <a:pt x="21690" y="335818"/>
                </a:lnTo>
                <a:lnTo>
                  <a:pt x="27330" y="346682"/>
                </a:lnTo>
                <a:lnTo>
                  <a:pt x="33388" y="356649"/>
                </a:lnTo>
                <a:lnTo>
                  <a:pt x="39914" y="365664"/>
                </a:lnTo>
                <a:lnTo>
                  <a:pt x="47127" y="373581"/>
                </a:lnTo>
                <a:lnTo>
                  <a:pt x="55089" y="380427"/>
                </a:lnTo>
                <a:lnTo>
                  <a:pt x="63726" y="386365"/>
                </a:lnTo>
                <a:lnTo>
                  <a:pt x="72901" y="391596"/>
                </a:lnTo>
                <a:lnTo>
                  <a:pt x="82486" y="396300"/>
                </a:lnTo>
                <a:lnTo>
                  <a:pt x="92533" y="400461"/>
                </a:lnTo>
                <a:lnTo>
                  <a:pt x="103263" y="403884"/>
                </a:lnTo>
                <a:lnTo>
                  <a:pt x="114737" y="406516"/>
                </a:lnTo>
                <a:lnTo>
                  <a:pt x="126713" y="408284"/>
                </a:lnTo>
                <a:lnTo>
                  <a:pt x="138751" y="409021"/>
                </a:lnTo>
                <a:lnTo>
                  <a:pt x="150590" y="408737"/>
                </a:lnTo>
                <a:lnTo>
                  <a:pt x="162149" y="407580"/>
                </a:lnTo>
                <a:lnTo>
                  <a:pt x="173444" y="405741"/>
                </a:lnTo>
                <a:lnTo>
                  <a:pt x="184523" y="403386"/>
                </a:lnTo>
                <a:lnTo>
                  <a:pt x="195438" y="400331"/>
                </a:lnTo>
                <a:lnTo>
                  <a:pt x="206233" y="396071"/>
                </a:lnTo>
                <a:lnTo>
                  <a:pt x="216939" y="390429"/>
                </a:lnTo>
                <a:lnTo>
                  <a:pt x="227419" y="383691"/>
                </a:lnTo>
                <a:lnTo>
                  <a:pt x="237384" y="376405"/>
                </a:lnTo>
                <a:lnTo>
                  <a:pt x="246716" y="368945"/>
                </a:lnTo>
                <a:lnTo>
                  <a:pt x="255456" y="361327"/>
                </a:lnTo>
                <a:lnTo>
                  <a:pt x="263714" y="353307"/>
                </a:lnTo>
                <a:lnTo>
                  <a:pt x="271604" y="344761"/>
                </a:lnTo>
                <a:lnTo>
                  <a:pt x="279225" y="335548"/>
                </a:lnTo>
                <a:lnTo>
                  <a:pt x="286657" y="325445"/>
                </a:lnTo>
                <a:lnTo>
                  <a:pt x="293952" y="314424"/>
                </a:lnTo>
                <a:lnTo>
                  <a:pt x="300988" y="302768"/>
                </a:lnTo>
                <a:lnTo>
                  <a:pt x="307486" y="290951"/>
                </a:lnTo>
                <a:lnTo>
                  <a:pt x="313333" y="279255"/>
                </a:lnTo>
                <a:lnTo>
                  <a:pt x="318411" y="267454"/>
                </a:lnTo>
                <a:lnTo>
                  <a:pt x="322523" y="254932"/>
                </a:lnTo>
                <a:lnTo>
                  <a:pt x="325659" y="241394"/>
                </a:lnTo>
                <a:lnTo>
                  <a:pt x="327952" y="226860"/>
                </a:lnTo>
                <a:lnTo>
                  <a:pt x="329581" y="211492"/>
                </a:lnTo>
                <a:lnTo>
                  <a:pt x="330713" y="195492"/>
                </a:lnTo>
                <a:lnTo>
                  <a:pt x="331323" y="179358"/>
                </a:lnTo>
                <a:lnTo>
                  <a:pt x="331208" y="163839"/>
                </a:lnTo>
                <a:lnTo>
                  <a:pt x="330317" y="149293"/>
                </a:lnTo>
                <a:lnTo>
                  <a:pt x="328736" y="135560"/>
                </a:lnTo>
                <a:lnTo>
                  <a:pt x="326604" y="122185"/>
                </a:lnTo>
                <a:lnTo>
                  <a:pt x="324054" y="108858"/>
                </a:lnTo>
                <a:lnTo>
                  <a:pt x="321036" y="95770"/>
                </a:lnTo>
                <a:lnTo>
                  <a:pt x="317333" y="83500"/>
                </a:lnTo>
                <a:lnTo>
                  <a:pt x="312879" y="72317"/>
                </a:lnTo>
                <a:lnTo>
                  <a:pt x="307751" y="62180"/>
                </a:lnTo>
                <a:lnTo>
                  <a:pt x="302086" y="52909"/>
                </a:lnTo>
                <a:lnTo>
                  <a:pt x="296009" y="44308"/>
                </a:lnTo>
                <a:lnTo>
                  <a:pt x="289472" y="36362"/>
                </a:lnTo>
                <a:lnTo>
                  <a:pt x="282252" y="29237"/>
                </a:lnTo>
                <a:lnTo>
                  <a:pt x="274283" y="22958"/>
                </a:lnTo>
                <a:lnTo>
                  <a:pt x="265644" y="17418"/>
                </a:lnTo>
                <a:lnTo>
                  <a:pt x="256466" y="12462"/>
                </a:lnTo>
                <a:lnTo>
                  <a:pt x="246879" y="7951"/>
                </a:lnTo>
                <a:lnTo>
                  <a:pt x="236831" y="4090"/>
                </a:lnTo>
                <a:lnTo>
                  <a:pt x="226101" y="1402"/>
                </a:lnTo>
                <a:lnTo>
                  <a:pt x="214627" y="76"/>
                </a:lnTo>
                <a:lnTo>
                  <a:pt x="202651" y="0"/>
                </a:lnTo>
                <a:lnTo>
                  <a:pt x="190612" y="937"/>
                </a:lnTo>
                <a:lnTo>
                  <a:pt x="178773" y="2650"/>
                </a:lnTo>
                <a:lnTo>
                  <a:pt x="167214" y="5257"/>
                </a:lnTo>
                <a:lnTo>
                  <a:pt x="155919" y="9209"/>
                </a:lnTo>
                <a:lnTo>
                  <a:pt x="144845" y="14641"/>
                </a:lnTo>
                <a:lnTo>
                  <a:pt x="134103" y="21236"/>
                </a:lnTo>
                <a:lnTo>
                  <a:pt x="123956" y="28426"/>
                </a:lnTo>
                <a:lnTo>
                  <a:pt x="114497" y="35817"/>
                </a:lnTo>
                <a:lnTo>
                  <a:pt x="105670" y="43219"/>
                </a:lnTo>
                <a:lnTo>
                  <a:pt x="97354" y="50561"/>
                </a:lnTo>
                <a:lnTo>
                  <a:pt x="89435" y="57821"/>
                </a:lnTo>
                <a:lnTo>
                  <a:pt x="82106" y="64702"/>
                </a:lnTo>
                <a:lnTo>
                  <a:pt x="75157" y="71302"/>
                </a:lnTo>
                <a:lnTo>
                  <a:pt x="67973" y="78202"/>
                </a:lnTo>
                <a:lnTo>
                  <a:pt x="59396" y="8650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5285306" y="600124"/>
            <a:ext cx="337910" cy="347441"/>
          </a:xfrm>
          <a:custGeom>
            <a:avLst/>
            <a:gdLst/>
            <a:ahLst/>
            <a:cxnLst/>
            <a:rect l="0" t="0" r="0" b="0"/>
            <a:pathLst>
              <a:path w="337910" h="347441">
                <a:moveTo>
                  <a:pt x="294797" y="0"/>
                </a:moveTo>
                <a:lnTo>
                  <a:pt x="283063" y="0"/>
                </a:lnTo>
                <a:lnTo>
                  <a:pt x="271933" y="0"/>
                </a:lnTo>
                <a:lnTo>
                  <a:pt x="260335" y="0"/>
                </a:lnTo>
                <a:lnTo>
                  <a:pt x="248174" y="0"/>
                </a:lnTo>
                <a:lnTo>
                  <a:pt x="235514" y="0"/>
                </a:lnTo>
                <a:lnTo>
                  <a:pt x="222458" y="4"/>
                </a:lnTo>
                <a:lnTo>
                  <a:pt x="209105" y="177"/>
                </a:lnTo>
                <a:lnTo>
                  <a:pt x="195540" y="826"/>
                </a:lnTo>
                <a:lnTo>
                  <a:pt x="181826" y="2079"/>
                </a:lnTo>
                <a:lnTo>
                  <a:pt x="168006" y="3904"/>
                </a:lnTo>
                <a:lnTo>
                  <a:pt x="154117" y="6201"/>
                </a:lnTo>
                <a:lnTo>
                  <a:pt x="140192" y="8866"/>
                </a:lnTo>
                <a:lnTo>
                  <a:pt x="126739" y="12130"/>
                </a:lnTo>
                <a:lnTo>
                  <a:pt x="114690" y="16531"/>
                </a:lnTo>
                <a:lnTo>
                  <a:pt x="104451" y="22272"/>
                </a:lnTo>
                <a:lnTo>
                  <a:pt x="96255" y="29246"/>
                </a:lnTo>
                <a:lnTo>
                  <a:pt x="90417" y="37223"/>
                </a:lnTo>
                <a:lnTo>
                  <a:pt x="86862" y="45960"/>
                </a:lnTo>
                <a:lnTo>
                  <a:pt x="85237" y="55250"/>
                </a:lnTo>
                <a:lnTo>
                  <a:pt x="85108" y="64931"/>
                </a:lnTo>
                <a:lnTo>
                  <a:pt x="86088" y="74883"/>
                </a:lnTo>
                <a:lnTo>
                  <a:pt x="87858" y="85022"/>
                </a:lnTo>
                <a:lnTo>
                  <a:pt x="90182" y="95288"/>
                </a:lnTo>
                <a:lnTo>
                  <a:pt x="92889" y="105641"/>
                </a:lnTo>
                <a:lnTo>
                  <a:pt x="95857" y="116051"/>
                </a:lnTo>
                <a:lnTo>
                  <a:pt x="99002" y="126501"/>
                </a:lnTo>
                <a:lnTo>
                  <a:pt x="102268" y="136976"/>
                </a:lnTo>
                <a:lnTo>
                  <a:pt x="105614" y="147470"/>
                </a:lnTo>
                <a:lnTo>
                  <a:pt x="109013" y="157975"/>
                </a:lnTo>
                <a:lnTo>
                  <a:pt x="112464" y="168455"/>
                </a:lnTo>
                <a:lnTo>
                  <a:pt x="116437" y="177734"/>
                </a:lnTo>
                <a:lnTo>
                  <a:pt x="121669" y="182648"/>
                </a:lnTo>
                <a:lnTo>
                  <a:pt x="127757" y="181918"/>
                </a:lnTo>
                <a:lnTo>
                  <a:pt x="133880" y="177587"/>
                </a:lnTo>
                <a:lnTo>
                  <a:pt x="140155" y="171427"/>
                </a:lnTo>
                <a:lnTo>
                  <a:pt x="147009" y="164848"/>
                </a:lnTo>
                <a:lnTo>
                  <a:pt x="154634" y="158594"/>
                </a:lnTo>
                <a:lnTo>
                  <a:pt x="163160" y="153232"/>
                </a:lnTo>
                <a:lnTo>
                  <a:pt x="172768" y="149371"/>
                </a:lnTo>
                <a:lnTo>
                  <a:pt x="183440" y="147179"/>
                </a:lnTo>
                <a:lnTo>
                  <a:pt x="194856" y="146484"/>
                </a:lnTo>
                <a:lnTo>
                  <a:pt x="206507" y="146987"/>
                </a:lnTo>
                <a:lnTo>
                  <a:pt x="218082" y="148397"/>
                </a:lnTo>
                <a:lnTo>
                  <a:pt x="229462" y="150626"/>
                </a:lnTo>
                <a:lnTo>
                  <a:pt x="240636" y="153791"/>
                </a:lnTo>
                <a:lnTo>
                  <a:pt x="251628" y="157884"/>
                </a:lnTo>
                <a:lnTo>
                  <a:pt x="262315" y="162937"/>
                </a:lnTo>
                <a:lnTo>
                  <a:pt x="272426" y="169085"/>
                </a:lnTo>
                <a:lnTo>
                  <a:pt x="281860" y="176298"/>
                </a:lnTo>
                <a:lnTo>
                  <a:pt x="290670" y="184413"/>
                </a:lnTo>
                <a:lnTo>
                  <a:pt x="298976" y="193232"/>
                </a:lnTo>
                <a:lnTo>
                  <a:pt x="306892" y="202574"/>
                </a:lnTo>
                <a:lnTo>
                  <a:pt x="314364" y="212457"/>
                </a:lnTo>
                <a:lnTo>
                  <a:pt x="321161" y="223076"/>
                </a:lnTo>
                <a:lnTo>
                  <a:pt x="327208" y="234475"/>
                </a:lnTo>
                <a:lnTo>
                  <a:pt x="332252" y="246401"/>
                </a:lnTo>
                <a:lnTo>
                  <a:pt x="335810" y="258406"/>
                </a:lnTo>
                <a:lnTo>
                  <a:pt x="337746" y="270218"/>
                </a:lnTo>
                <a:lnTo>
                  <a:pt x="337909" y="281589"/>
                </a:lnTo>
                <a:lnTo>
                  <a:pt x="335974" y="292226"/>
                </a:lnTo>
                <a:lnTo>
                  <a:pt x="331962" y="302040"/>
                </a:lnTo>
                <a:lnTo>
                  <a:pt x="326015" y="310952"/>
                </a:lnTo>
                <a:lnTo>
                  <a:pt x="318212" y="318800"/>
                </a:lnTo>
                <a:lnTo>
                  <a:pt x="308776" y="325596"/>
                </a:lnTo>
                <a:lnTo>
                  <a:pt x="297866" y="331331"/>
                </a:lnTo>
                <a:lnTo>
                  <a:pt x="285494" y="335893"/>
                </a:lnTo>
                <a:lnTo>
                  <a:pt x="271794" y="339334"/>
                </a:lnTo>
                <a:lnTo>
                  <a:pt x="256680" y="341833"/>
                </a:lnTo>
                <a:lnTo>
                  <a:pt x="239793" y="343601"/>
                </a:lnTo>
                <a:lnTo>
                  <a:pt x="221114" y="344827"/>
                </a:lnTo>
                <a:lnTo>
                  <a:pt x="201537" y="345499"/>
                </a:lnTo>
                <a:lnTo>
                  <a:pt x="182621" y="345427"/>
                </a:lnTo>
                <a:lnTo>
                  <a:pt x="165189" y="344568"/>
                </a:lnTo>
                <a:lnTo>
                  <a:pt x="148877" y="343178"/>
                </a:lnTo>
                <a:lnTo>
                  <a:pt x="132555" y="341707"/>
                </a:lnTo>
                <a:lnTo>
                  <a:pt x="115542" y="340428"/>
                </a:lnTo>
                <a:lnTo>
                  <a:pt x="97978" y="339587"/>
                </a:lnTo>
                <a:lnTo>
                  <a:pt x="80546" y="339481"/>
                </a:lnTo>
                <a:lnTo>
                  <a:pt x="63679" y="340187"/>
                </a:lnTo>
                <a:lnTo>
                  <a:pt x="48078" y="341466"/>
                </a:lnTo>
                <a:lnTo>
                  <a:pt x="33318" y="342987"/>
                </a:lnTo>
                <a:lnTo>
                  <a:pt x="18105" y="344884"/>
                </a:lnTo>
                <a:lnTo>
                  <a:pt x="0" y="3474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137699" y="4779938"/>
            <a:ext cx="1537162" cy="1159271"/>
            <a:chOff x="4137699" y="4779938"/>
            <a:chExt cx="1537162" cy="1159271"/>
          </a:xfrm>
        </p:grpSpPr>
        <p:sp>
          <p:nvSpPr>
            <p:cNvPr id="40" name="Freeform 39"/>
            <p:cNvSpPr/>
            <p:nvPr/>
          </p:nvSpPr>
          <p:spPr>
            <a:xfrm>
              <a:off x="4822052" y="4779938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70"/>
                  </a:lnTo>
                  <a:lnTo>
                    <a:pt x="13264" y="50664"/>
                  </a:lnTo>
                  <a:lnTo>
                    <a:pt x="12416" y="66289"/>
                  </a:lnTo>
                  <a:lnTo>
                    <a:pt x="11813" y="83265"/>
                  </a:lnTo>
                  <a:lnTo>
                    <a:pt x="11226" y="101366"/>
                  </a:lnTo>
                  <a:lnTo>
                    <a:pt x="10294" y="120335"/>
                  </a:lnTo>
                  <a:lnTo>
                    <a:pt x="8851" y="139941"/>
                  </a:lnTo>
                  <a:lnTo>
                    <a:pt x="7068" y="160003"/>
                  </a:lnTo>
                  <a:lnTo>
                    <a:pt x="5332" y="180381"/>
                  </a:lnTo>
                  <a:lnTo>
                    <a:pt x="3870" y="200971"/>
                  </a:lnTo>
                  <a:lnTo>
                    <a:pt x="2738" y="221373"/>
                  </a:lnTo>
                  <a:lnTo>
                    <a:pt x="1903" y="240925"/>
                  </a:lnTo>
                  <a:lnTo>
                    <a:pt x="1307" y="259345"/>
                  </a:lnTo>
                  <a:lnTo>
                    <a:pt x="890" y="277003"/>
                  </a:lnTo>
                  <a:lnTo>
                    <a:pt x="602" y="294701"/>
                  </a:lnTo>
                  <a:lnTo>
                    <a:pt x="406" y="312901"/>
                  </a:lnTo>
                  <a:lnTo>
                    <a:pt x="273" y="331399"/>
                  </a:lnTo>
                  <a:lnTo>
                    <a:pt x="183" y="349525"/>
                  </a:lnTo>
                  <a:lnTo>
                    <a:pt x="122" y="366893"/>
                  </a:lnTo>
                  <a:lnTo>
                    <a:pt x="82" y="383046"/>
                  </a:lnTo>
                  <a:lnTo>
                    <a:pt x="50" y="398989"/>
                  </a:lnTo>
                  <a:lnTo>
                    <a:pt x="24" y="417235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17766" y="4822052"/>
              <a:ext cx="193758" cy="271216"/>
            </a:xfrm>
            <a:custGeom>
              <a:avLst/>
              <a:gdLst/>
              <a:ahLst/>
              <a:cxnLst/>
              <a:rect l="0" t="0" r="0" b="0"/>
              <a:pathLst>
                <a:path w="193758" h="271216">
                  <a:moveTo>
                    <a:pt x="193757" y="157927"/>
                  </a:moveTo>
                  <a:lnTo>
                    <a:pt x="184955" y="163862"/>
                  </a:lnTo>
                  <a:lnTo>
                    <a:pt x="176609" y="170066"/>
                  </a:lnTo>
                  <a:lnTo>
                    <a:pt x="167910" y="177157"/>
                  </a:lnTo>
                  <a:lnTo>
                    <a:pt x="158789" y="184925"/>
                  </a:lnTo>
                  <a:lnTo>
                    <a:pt x="149294" y="192923"/>
                  </a:lnTo>
                  <a:lnTo>
                    <a:pt x="139507" y="200865"/>
                  </a:lnTo>
                  <a:lnTo>
                    <a:pt x="129666" y="208638"/>
                  </a:lnTo>
                  <a:lnTo>
                    <a:pt x="120140" y="216232"/>
                  </a:lnTo>
                  <a:lnTo>
                    <a:pt x="111103" y="223669"/>
                  </a:lnTo>
                  <a:lnTo>
                    <a:pt x="102391" y="230984"/>
                  </a:lnTo>
                  <a:lnTo>
                    <a:pt x="93621" y="238209"/>
                  </a:lnTo>
                  <a:lnTo>
                    <a:pt x="84570" y="245365"/>
                  </a:lnTo>
                  <a:lnTo>
                    <a:pt x="75185" y="252307"/>
                  </a:lnTo>
                  <a:lnTo>
                    <a:pt x="65498" y="258743"/>
                  </a:lnTo>
                  <a:lnTo>
                    <a:pt x="55574" y="264535"/>
                  </a:lnTo>
                  <a:lnTo>
                    <a:pt x="45639" y="269066"/>
                  </a:lnTo>
                  <a:lnTo>
                    <a:pt x="36048" y="271215"/>
                  </a:lnTo>
                  <a:lnTo>
                    <a:pt x="26979" y="270569"/>
                  </a:lnTo>
                  <a:lnTo>
                    <a:pt x="18757" y="267031"/>
                  </a:lnTo>
                  <a:lnTo>
                    <a:pt x="11912" y="260469"/>
                  </a:lnTo>
                  <a:lnTo>
                    <a:pt x="6612" y="251136"/>
                  </a:lnTo>
                  <a:lnTo>
                    <a:pt x="2867" y="239856"/>
                  </a:lnTo>
                  <a:lnTo>
                    <a:pt x="711" y="227779"/>
                  </a:lnTo>
                  <a:lnTo>
                    <a:pt x="0" y="215623"/>
                  </a:lnTo>
                  <a:lnTo>
                    <a:pt x="469" y="203365"/>
                  </a:lnTo>
                  <a:lnTo>
                    <a:pt x="1838" y="190464"/>
                  </a:lnTo>
                  <a:lnTo>
                    <a:pt x="3865" y="176636"/>
                  </a:lnTo>
                  <a:lnTo>
                    <a:pt x="6358" y="161890"/>
                  </a:lnTo>
                  <a:lnTo>
                    <a:pt x="9176" y="146372"/>
                  </a:lnTo>
                  <a:lnTo>
                    <a:pt x="12218" y="130263"/>
                  </a:lnTo>
                  <a:lnTo>
                    <a:pt x="15412" y="113883"/>
                  </a:lnTo>
                  <a:lnTo>
                    <a:pt x="18710" y="97668"/>
                  </a:lnTo>
                  <a:lnTo>
                    <a:pt x="22078" y="81848"/>
                  </a:lnTo>
                  <a:lnTo>
                    <a:pt x="25533" y="66676"/>
                  </a:lnTo>
                  <a:lnTo>
                    <a:pt x="29585" y="50823"/>
                  </a:lnTo>
                  <a:lnTo>
                    <a:pt x="35708" y="30661"/>
                  </a:lnTo>
                  <a:lnTo>
                    <a:pt x="463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36377" y="4790466"/>
              <a:ext cx="286623" cy="362605"/>
            </a:xfrm>
            <a:custGeom>
              <a:avLst/>
              <a:gdLst/>
              <a:ahLst/>
              <a:cxnLst/>
              <a:rect l="0" t="0" r="0" b="0"/>
              <a:pathLst>
                <a:path w="286623" h="362605">
                  <a:moveTo>
                    <a:pt x="122586" y="0"/>
                  </a:moveTo>
                  <a:lnTo>
                    <a:pt x="113852" y="3001"/>
                  </a:lnTo>
                  <a:lnTo>
                    <a:pt x="106145" y="6424"/>
                  </a:lnTo>
                  <a:lnTo>
                    <a:pt x="98748" y="10624"/>
                  </a:lnTo>
                  <a:lnTo>
                    <a:pt x="91659" y="15697"/>
                  </a:lnTo>
                  <a:lnTo>
                    <a:pt x="85129" y="21827"/>
                  </a:lnTo>
                  <a:lnTo>
                    <a:pt x="79253" y="29011"/>
                  </a:lnTo>
                  <a:lnTo>
                    <a:pt x="73815" y="37097"/>
                  </a:lnTo>
                  <a:lnTo>
                    <a:pt x="68397" y="45892"/>
                  </a:lnTo>
                  <a:lnTo>
                    <a:pt x="62748" y="55217"/>
                  </a:lnTo>
                  <a:lnTo>
                    <a:pt x="56801" y="65088"/>
                  </a:lnTo>
                  <a:lnTo>
                    <a:pt x="50576" y="75697"/>
                  </a:lnTo>
                  <a:lnTo>
                    <a:pt x="44129" y="87099"/>
                  </a:lnTo>
                  <a:lnTo>
                    <a:pt x="37682" y="99366"/>
                  </a:lnTo>
                  <a:lnTo>
                    <a:pt x="31587" y="112665"/>
                  </a:lnTo>
                  <a:lnTo>
                    <a:pt x="26009" y="126986"/>
                  </a:lnTo>
                  <a:lnTo>
                    <a:pt x="20943" y="142179"/>
                  </a:lnTo>
                  <a:lnTo>
                    <a:pt x="16307" y="158057"/>
                  </a:lnTo>
                  <a:lnTo>
                    <a:pt x="12007" y="174435"/>
                  </a:lnTo>
                  <a:lnTo>
                    <a:pt x="8118" y="191010"/>
                  </a:lnTo>
                  <a:lnTo>
                    <a:pt x="4878" y="207363"/>
                  </a:lnTo>
                  <a:lnTo>
                    <a:pt x="2368" y="223291"/>
                  </a:lnTo>
                  <a:lnTo>
                    <a:pt x="682" y="238937"/>
                  </a:lnTo>
                  <a:lnTo>
                    <a:pt x="0" y="254668"/>
                  </a:lnTo>
                  <a:lnTo>
                    <a:pt x="326" y="270686"/>
                  </a:lnTo>
                  <a:lnTo>
                    <a:pt x="1680" y="286546"/>
                  </a:lnTo>
                  <a:lnTo>
                    <a:pt x="4185" y="301291"/>
                  </a:lnTo>
                  <a:lnTo>
                    <a:pt x="7804" y="314463"/>
                  </a:lnTo>
                  <a:lnTo>
                    <a:pt x="12691" y="325933"/>
                  </a:lnTo>
                  <a:lnTo>
                    <a:pt x="19253" y="335648"/>
                  </a:lnTo>
                  <a:lnTo>
                    <a:pt x="27558" y="343768"/>
                  </a:lnTo>
                  <a:lnTo>
                    <a:pt x="37389" y="350426"/>
                  </a:lnTo>
                  <a:lnTo>
                    <a:pt x="48430" y="355623"/>
                  </a:lnTo>
                  <a:lnTo>
                    <a:pt x="60373" y="359488"/>
                  </a:lnTo>
                  <a:lnTo>
                    <a:pt x="72968" y="361935"/>
                  </a:lnTo>
                  <a:lnTo>
                    <a:pt x="86021" y="362604"/>
                  </a:lnTo>
                  <a:lnTo>
                    <a:pt x="99386" y="361466"/>
                  </a:lnTo>
                  <a:lnTo>
                    <a:pt x="112800" y="358922"/>
                  </a:lnTo>
                  <a:lnTo>
                    <a:pt x="125886" y="355613"/>
                  </a:lnTo>
                  <a:lnTo>
                    <a:pt x="138462" y="351980"/>
                  </a:lnTo>
                  <a:lnTo>
                    <a:pt x="150365" y="348085"/>
                  </a:lnTo>
                  <a:lnTo>
                    <a:pt x="161367" y="343719"/>
                  </a:lnTo>
                  <a:lnTo>
                    <a:pt x="171439" y="338784"/>
                  </a:lnTo>
                  <a:lnTo>
                    <a:pt x="180865" y="333318"/>
                  </a:lnTo>
                  <a:lnTo>
                    <a:pt x="190124" y="327416"/>
                  </a:lnTo>
                  <a:lnTo>
                    <a:pt x="199502" y="321174"/>
                  </a:lnTo>
                  <a:lnTo>
                    <a:pt x="208939" y="314354"/>
                  </a:lnTo>
                  <a:lnTo>
                    <a:pt x="218129" y="306410"/>
                  </a:lnTo>
                  <a:lnTo>
                    <a:pt x="226904" y="297143"/>
                  </a:lnTo>
                  <a:lnTo>
                    <a:pt x="235255" y="286817"/>
                  </a:lnTo>
                  <a:lnTo>
                    <a:pt x="243243" y="275969"/>
                  </a:lnTo>
                  <a:lnTo>
                    <a:pt x="250944" y="264963"/>
                  </a:lnTo>
                  <a:lnTo>
                    <a:pt x="258267" y="253812"/>
                  </a:lnTo>
                  <a:lnTo>
                    <a:pt x="264966" y="242267"/>
                  </a:lnTo>
                  <a:lnTo>
                    <a:pt x="270951" y="230206"/>
                  </a:lnTo>
                  <a:lnTo>
                    <a:pt x="276123" y="217650"/>
                  </a:lnTo>
                  <a:lnTo>
                    <a:pt x="280299" y="204681"/>
                  </a:lnTo>
                  <a:lnTo>
                    <a:pt x="283473" y="191396"/>
                  </a:lnTo>
                  <a:lnTo>
                    <a:pt x="285621" y="177881"/>
                  </a:lnTo>
                  <a:lnTo>
                    <a:pt x="286622" y="164201"/>
                  </a:lnTo>
                  <a:lnTo>
                    <a:pt x="286518" y="150411"/>
                  </a:lnTo>
                  <a:lnTo>
                    <a:pt x="285483" y="136711"/>
                  </a:lnTo>
                  <a:lnTo>
                    <a:pt x="283726" y="123432"/>
                  </a:lnTo>
                  <a:lnTo>
                    <a:pt x="281432" y="110722"/>
                  </a:lnTo>
                  <a:lnTo>
                    <a:pt x="278587" y="98560"/>
                  </a:lnTo>
                  <a:lnTo>
                    <a:pt x="275000" y="86852"/>
                  </a:lnTo>
                  <a:lnTo>
                    <a:pt x="270624" y="75497"/>
                  </a:lnTo>
                  <a:lnTo>
                    <a:pt x="265550" y="64565"/>
                  </a:lnTo>
                  <a:lnTo>
                    <a:pt x="259920" y="54290"/>
                  </a:lnTo>
                  <a:lnTo>
                    <a:pt x="253858" y="44755"/>
                  </a:lnTo>
                  <a:lnTo>
                    <a:pt x="246991" y="36216"/>
                  </a:lnTo>
                  <a:lnTo>
                    <a:pt x="238485" y="29159"/>
                  </a:lnTo>
                  <a:lnTo>
                    <a:pt x="228030" y="23714"/>
                  </a:lnTo>
                  <a:lnTo>
                    <a:pt x="216155" y="19894"/>
                  </a:lnTo>
                  <a:lnTo>
                    <a:pt x="202586" y="17486"/>
                  </a:lnTo>
                  <a:lnTo>
                    <a:pt x="183892" y="17397"/>
                  </a:lnTo>
                  <a:lnTo>
                    <a:pt x="15417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00911" y="5085264"/>
              <a:ext cx="147401" cy="10529"/>
            </a:xfrm>
            <a:custGeom>
              <a:avLst/>
              <a:gdLst/>
              <a:ahLst/>
              <a:cxnLst/>
              <a:rect l="0" t="0" r="0" b="0"/>
              <a:pathLst>
                <a:path w="147401" h="10529">
                  <a:moveTo>
                    <a:pt x="147400" y="10528"/>
                  </a:moveTo>
                  <a:lnTo>
                    <a:pt x="132798" y="10528"/>
                  </a:lnTo>
                  <a:lnTo>
                    <a:pt x="119527" y="10528"/>
                  </a:lnTo>
                  <a:lnTo>
                    <a:pt x="106325" y="10524"/>
                  </a:lnTo>
                  <a:lnTo>
                    <a:pt x="92984" y="10351"/>
                  </a:lnTo>
                  <a:lnTo>
                    <a:pt x="79475" y="9703"/>
                  </a:lnTo>
                  <a:lnTo>
                    <a:pt x="65836" y="8454"/>
                  </a:lnTo>
                  <a:lnTo>
                    <a:pt x="52510" y="6793"/>
                  </a:lnTo>
                  <a:lnTo>
                    <a:pt x="38928" y="4966"/>
                  </a:lnTo>
                  <a:lnTo>
                    <a:pt x="22777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37699" y="5211606"/>
              <a:ext cx="1537162" cy="104849"/>
            </a:xfrm>
            <a:custGeom>
              <a:avLst/>
              <a:gdLst/>
              <a:ahLst/>
              <a:cxnLst/>
              <a:rect l="0" t="0" r="0" b="0"/>
              <a:pathLst>
                <a:path w="1537162" h="104849">
                  <a:moveTo>
                    <a:pt x="0" y="0"/>
                  </a:moveTo>
                  <a:lnTo>
                    <a:pt x="6069" y="5733"/>
                  </a:lnTo>
                  <a:lnTo>
                    <a:pt x="13554" y="10017"/>
                  </a:lnTo>
                  <a:lnTo>
                    <a:pt x="23248" y="13223"/>
                  </a:lnTo>
                  <a:lnTo>
                    <a:pt x="35080" y="15585"/>
                  </a:lnTo>
                  <a:lnTo>
                    <a:pt x="49008" y="17282"/>
                  </a:lnTo>
                  <a:lnTo>
                    <a:pt x="64789" y="18477"/>
                  </a:lnTo>
                  <a:lnTo>
                    <a:pt x="82061" y="19306"/>
                  </a:lnTo>
                  <a:lnTo>
                    <a:pt x="100461" y="19874"/>
                  </a:lnTo>
                  <a:lnTo>
                    <a:pt x="119667" y="20265"/>
                  </a:lnTo>
                  <a:lnTo>
                    <a:pt x="138948" y="20700"/>
                  </a:lnTo>
                  <a:lnTo>
                    <a:pt x="157206" y="21524"/>
                  </a:lnTo>
                  <a:lnTo>
                    <a:pt x="173930" y="22892"/>
                  </a:lnTo>
                  <a:lnTo>
                    <a:pt x="189294" y="24623"/>
                  </a:lnTo>
                  <a:lnTo>
                    <a:pt x="203849" y="26325"/>
                  </a:lnTo>
                  <a:lnTo>
                    <a:pt x="218012" y="27769"/>
                  </a:lnTo>
                  <a:lnTo>
                    <a:pt x="231849" y="29058"/>
                  </a:lnTo>
                  <a:lnTo>
                    <a:pt x="245163" y="30530"/>
                  </a:lnTo>
                  <a:lnTo>
                    <a:pt x="257873" y="32368"/>
                  </a:lnTo>
                  <a:lnTo>
                    <a:pt x="270191" y="34433"/>
                  </a:lnTo>
                  <a:lnTo>
                    <a:pt x="282528" y="36365"/>
                  </a:lnTo>
                  <a:lnTo>
                    <a:pt x="295126" y="37966"/>
                  </a:lnTo>
                  <a:lnTo>
                    <a:pt x="308043" y="39363"/>
                  </a:lnTo>
                  <a:lnTo>
                    <a:pt x="321255" y="40909"/>
                  </a:lnTo>
                  <a:lnTo>
                    <a:pt x="334706" y="42795"/>
                  </a:lnTo>
                  <a:lnTo>
                    <a:pt x="348503" y="44894"/>
                  </a:lnTo>
                  <a:lnTo>
                    <a:pt x="362903" y="46848"/>
                  </a:lnTo>
                  <a:lnTo>
                    <a:pt x="377995" y="48460"/>
                  </a:lnTo>
                  <a:lnTo>
                    <a:pt x="393553" y="49694"/>
                  </a:lnTo>
                  <a:lnTo>
                    <a:pt x="409150" y="50598"/>
                  </a:lnTo>
                  <a:lnTo>
                    <a:pt x="424531" y="51245"/>
                  </a:lnTo>
                  <a:lnTo>
                    <a:pt x="439621" y="51866"/>
                  </a:lnTo>
                  <a:lnTo>
                    <a:pt x="454440" y="52823"/>
                  </a:lnTo>
                  <a:lnTo>
                    <a:pt x="469043" y="54282"/>
                  </a:lnTo>
                  <a:lnTo>
                    <a:pt x="483646" y="56077"/>
                  </a:lnTo>
                  <a:lnTo>
                    <a:pt x="498604" y="57822"/>
                  </a:lnTo>
                  <a:lnTo>
                    <a:pt x="514077" y="59294"/>
                  </a:lnTo>
                  <a:lnTo>
                    <a:pt x="529893" y="60603"/>
                  </a:lnTo>
                  <a:lnTo>
                    <a:pt x="545664" y="62088"/>
                  </a:lnTo>
                  <a:lnTo>
                    <a:pt x="561167" y="63930"/>
                  </a:lnTo>
                  <a:lnTo>
                    <a:pt x="576509" y="65828"/>
                  </a:lnTo>
                  <a:lnTo>
                    <a:pt x="592029" y="67116"/>
                  </a:lnTo>
                  <a:lnTo>
                    <a:pt x="607915" y="67471"/>
                  </a:lnTo>
                  <a:lnTo>
                    <a:pt x="624196" y="67218"/>
                  </a:lnTo>
                  <a:lnTo>
                    <a:pt x="640818" y="67116"/>
                  </a:lnTo>
                  <a:lnTo>
                    <a:pt x="657708" y="67601"/>
                  </a:lnTo>
                  <a:lnTo>
                    <a:pt x="674797" y="68607"/>
                  </a:lnTo>
                  <a:lnTo>
                    <a:pt x="692030" y="69753"/>
                  </a:lnTo>
                  <a:lnTo>
                    <a:pt x="709362" y="70787"/>
                  </a:lnTo>
                  <a:lnTo>
                    <a:pt x="726764" y="71618"/>
                  </a:lnTo>
                  <a:lnTo>
                    <a:pt x="744214" y="72242"/>
                  </a:lnTo>
                  <a:lnTo>
                    <a:pt x="761695" y="72693"/>
                  </a:lnTo>
                  <a:lnTo>
                    <a:pt x="779198" y="73012"/>
                  </a:lnTo>
                  <a:lnTo>
                    <a:pt x="796716" y="73233"/>
                  </a:lnTo>
                  <a:lnTo>
                    <a:pt x="814244" y="73384"/>
                  </a:lnTo>
                  <a:lnTo>
                    <a:pt x="831778" y="73487"/>
                  </a:lnTo>
                  <a:lnTo>
                    <a:pt x="849317" y="73557"/>
                  </a:lnTo>
                  <a:lnTo>
                    <a:pt x="866858" y="73609"/>
                  </a:lnTo>
                  <a:lnTo>
                    <a:pt x="884402" y="73814"/>
                  </a:lnTo>
                  <a:lnTo>
                    <a:pt x="901947" y="74482"/>
                  </a:lnTo>
                  <a:lnTo>
                    <a:pt x="919493" y="75746"/>
                  </a:lnTo>
                  <a:lnTo>
                    <a:pt x="937039" y="77407"/>
                  </a:lnTo>
                  <a:lnTo>
                    <a:pt x="954585" y="79062"/>
                  </a:lnTo>
                  <a:lnTo>
                    <a:pt x="972132" y="80469"/>
                  </a:lnTo>
                  <a:lnTo>
                    <a:pt x="989679" y="81565"/>
                  </a:lnTo>
                  <a:lnTo>
                    <a:pt x="1007227" y="82374"/>
                  </a:lnTo>
                  <a:lnTo>
                    <a:pt x="1024774" y="82953"/>
                  </a:lnTo>
                  <a:lnTo>
                    <a:pt x="1042322" y="83359"/>
                  </a:lnTo>
                  <a:lnTo>
                    <a:pt x="1059870" y="83640"/>
                  </a:lnTo>
                  <a:lnTo>
                    <a:pt x="1077421" y="83836"/>
                  </a:lnTo>
                  <a:lnTo>
                    <a:pt x="1095142" y="84138"/>
                  </a:lnTo>
                  <a:lnTo>
                    <a:pt x="1113337" y="84874"/>
                  </a:lnTo>
                  <a:lnTo>
                    <a:pt x="1132133" y="86182"/>
                  </a:lnTo>
                  <a:lnTo>
                    <a:pt x="1151333" y="87875"/>
                  </a:lnTo>
                  <a:lnTo>
                    <a:pt x="1170529" y="89549"/>
                  </a:lnTo>
                  <a:lnTo>
                    <a:pt x="1189479" y="90974"/>
                  </a:lnTo>
                  <a:lnTo>
                    <a:pt x="1208120" y="92252"/>
                  </a:lnTo>
                  <a:lnTo>
                    <a:pt x="1226475" y="93716"/>
                  </a:lnTo>
                  <a:lnTo>
                    <a:pt x="1244601" y="95548"/>
                  </a:lnTo>
                  <a:lnTo>
                    <a:pt x="1262553" y="97609"/>
                  </a:lnTo>
                  <a:lnTo>
                    <a:pt x="1280380" y="99540"/>
                  </a:lnTo>
                  <a:lnTo>
                    <a:pt x="1298119" y="101135"/>
                  </a:lnTo>
                  <a:lnTo>
                    <a:pt x="1315796" y="102358"/>
                  </a:lnTo>
                  <a:lnTo>
                    <a:pt x="1333431" y="103255"/>
                  </a:lnTo>
                  <a:lnTo>
                    <a:pt x="1351037" y="103893"/>
                  </a:lnTo>
                  <a:lnTo>
                    <a:pt x="1368625" y="104338"/>
                  </a:lnTo>
                  <a:lnTo>
                    <a:pt x="1386199" y="104644"/>
                  </a:lnTo>
                  <a:lnTo>
                    <a:pt x="1403759" y="104848"/>
                  </a:lnTo>
                  <a:lnTo>
                    <a:pt x="1421146" y="104817"/>
                  </a:lnTo>
                  <a:lnTo>
                    <a:pt x="1438053" y="104264"/>
                  </a:lnTo>
                  <a:lnTo>
                    <a:pt x="1454343" y="103080"/>
                  </a:lnTo>
                  <a:lnTo>
                    <a:pt x="1469833" y="101462"/>
                  </a:lnTo>
                  <a:lnTo>
                    <a:pt x="1485937" y="99669"/>
                  </a:lnTo>
                  <a:lnTo>
                    <a:pt x="1506304" y="97542"/>
                  </a:lnTo>
                  <a:lnTo>
                    <a:pt x="153716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07893" y="5431478"/>
              <a:ext cx="341375" cy="507731"/>
            </a:xfrm>
            <a:custGeom>
              <a:avLst/>
              <a:gdLst/>
              <a:ahLst/>
              <a:cxnLst/>
              <a:rect l="0" t="0" r="0" b="0"/>
              <a:pathLst>
                <a:path w="341375" h="507731">
                  <a:moveTo>
                    <a:pt x="187899" y="11755"/>
                  </a:moveTo>
                  <a:lnTo>
                    <a:pt x="176231" y="14755"/>
                  </a:lnTo>
                  <a:lnTo>
                    <a:pt x="165743" y="18178"/>
                  </a:lnTo>
                  <a:lnTo>
                    <a:pt x="155441" y="22384"/>
                  </a:lnTo>
                  <a:lnTo>
                    <a:pt x="145140" y="27629"/>
                  </a:lnTo>
                  <a:lnTo>
                    <a:pt x="134796" y="34407"/>
                  </a:lnTo>
                  <a:lnTo>
                    <a:pt x="124411" y="42844"/>
                  </a:lnTo>
                  <a:lnTo>
                    <a:pt x="114155" y="52757"/>
                  </a:lnTo>
                  <a:lnTo>
                    <a:pt x="104346" y="63848"/>
                  </a:lnTo>
                  <a:lnTo>
                    <a:pt x="95119" y="75820"/>
                  </a:lnTo>
                  <a:lnTo>
                    <a:pt x="86450" y="88262"/>
                  </a:lnTo>
                  <a:lnTo>
                    <a:pt x="78241" y="100680"/>
                  </a:lnTo>
                  <a:lnTo>
                    <a:pt x="70388" y="112805"/>
                  </a:lnTo>
                  <a:lnTo>
                    <a:pt x="62961" y="124572"/>
                  </a:lnTo>
                  <a:lnTo>
                    <a:pt x="56192" y="136014"/>
                  </a:lnTo>
                  <a:lnTo>
                    <a:pt x="50156" y="147195"/>
                  </a:lnTo>
                  <a:lnTo>
                    <a:pt x="44779" y="158179"/>
                  </a:lnTo>
                  <a:lnTo>
                    <a:pt x="39933" y="169022"/>
                  </a:lnTo>
                  <a:lnTo>
                    <a:pt x="35487" y="179775"/>
                  </a:lnTo>
                  <a:lnTo>
                    <a:pt x="31331" y="190795"/>
                  </a:lnTo>
                  <a:lnTo>
                    <a:pt x="27379" y="202719"/>
                  </a:lnTo>
                  <a:lnTo>
                    <a:pt x="23569" y="215811"/>
                  </a:lnTo>
                  <a:lnTo>
                    <a:pt x="19857" y="229689"/>
                  </a:lnTo>
                  <a:lnTo>
                    <a:pt x="16211" y="243544"/>
                  </a:lnTo>
                  <a:lnTo>
                    <a:pt x="12614" y="256907"/>
                  </a:lnTo>
                  <a:lnTo>
                    <a:pt x="9216" y="269980"/>
                  </a:lnTo>
                  <a:lnTo>
                    <a:pt x="6314" y="283430"/>
                  </a:lnTo>
                  <a:lnTo>
                    <a:pt x="4030" y="297627"/>
                  </a:lnTo>
                  <a:lnTo>
                    <a:pt x="2328" y="312620"/>
                  </a:lnTo>
                  <a:lnTo>
                    <a:pt x="1103" y="328304"/>
                  </a:lnTo>
                  <a:lnTo>
                    <a:pt x="250" y="344528"/>
                  </a:lnTo>
                  <a:lnTo>
                    <a:pt x="0" y="361154"/>
                  </a:lnTo>
                  <a:lnTo>
                    <a:pt x="887" y="378067"/>
                  </a:lnTo>
                  <a:lnTo>
                    <a:pt x="3116" y="395169"/>
                  </a:lnTo>
                  <a:lnTo>
                    <a:pt x="6579" y="411905"/>
                  </a:lnTo>
                  <a:lnTo>
                    <a:pt x="11045" y="427310"/>
                  </a:lnTo>
                  <a:lnTo>
                    <a:pt x="16277" y="440965"/>
                  </a:lnTo>
                  <a:lnTo>
                    <a:pt x="22230" y="452947"/>
                  </a:lnTo>
                  <a:lnTo>
                    <a:pt x="29048" y="463545"/>
                  </a:lnTo>
                  <a:lnTo>
                    <a:pt x="36749" y="473080"/>
                  </a:lnTo>
                  <a:lnTo>
                    <a:pt x="45377" y="481673"/>
                  </a:lnTo>
                  <a:lnTo>
                    <a:pt x="55078" y="489241"/>
                  </a:lnTo>
                  <a:lnTo>
                    <a:pt x="65826" y="495812"/>
                  </a:lnTo>
                  <a:lnTo>
                    <a:pt x="77298" y="501210"/>
                  </a:lnTo>
                  <a:lnTo>
                    <a:pt x="88991" y="505007"/>
                  </a:lnTo>
                  <a:lnTo>
                    <a:pt x="100598" y="507113"/>
                  </a:lnTo>
                  <a:lnTo>
                    <a:pt x="112171" y="507730"/>
                  </a:lnTo>
                  <a:lnTo>
                    <a:pt x="124007" y="507163"/>
                  </a:lnTo>
                  <a:lnTo>
                    <a:pt x="136262" y="505706"/>
                  </a:lnTo>
                  <a:lnTo>
                    <a:pt x="148781" y="503443"/>
                  </a:lnTo>
                  <a:lnTo>
                    <a:pt x="161192" y="500254"/>
                  </a:lnTo>
                  <a:lnTo>
                    <a:pt x="173290" y="496144"/>
                  </a:lnTo>
                  <a:lnTo>
                    <a:pt x="185193" y="491079"/>
                  </a:lnTo>
                  <a:lnTo>
                    <a:pt x="197252" y="484924"/>
                  </a:lnTo>
                  <a:lnTo>
                    <a:pt x="209658" y="477706"/>
                  </a:lnTo>
                  <a:lnTo>
                    <a:pt x="222277" y="469587"/>
                  </a:lnTo>
                  <a:lnTo>
                    <a:pt x="234756" y="460766"/>
                  </a:lnTo>
                  <a:lnTo>
                    <a:pt x="246889" y="451417"/>
                  </a:lnTo>
                  <a:lnTo>
                    <a:pt x="258477" y="441361"/>
                  </a:lnTo>
                  <a:lnTo>
                    <a:pt x="269259" y="430094"/>
                  </a:lnTo>
                  <a:lnTo>
                    <a:pt x="279177" y="417441"/>
                  </a:lnTo>
                  <a:lnTo>
                    <a:pt x="288328" y="403689"/>
                  </a:lnTo>
                  <a:lnTo>
                    <a:pt x="296867" y="389387"/>
                  </a:lnTo>
                  <a:lnTo>
                    <a:pt x="304945" y="374909"/>
                  </a:lnTo>
                  <a:lnTo>
                    <a:pt x="312525" y="360274"/>
                  </a:lnTo>
                  <a:lnTo>
                    <a:pt x="319397" y="345236"/>
                  </a:lnTo>
                  <a:lnTo>
                    <a:pt x="325498" y="329677"/>
                  </a:lnTo>
                  <a:lnTo>
                    <a:pt x="330748" y="313617"/>
                  </a:lnTo>
                  <a:lnTo>
                    <a:pt x="334977" y="297144"/>
                  </a:lnTo>
                  <a:lnTo>
                    <a:pt x="338187" y="280363"/>
                  </a:lnTo>
                  <a:lnTo>
                    <a:pt x="340358" y="263686"/>
                  </a:lnTo>
                  <a:lnTo>
                    <a:pt x="341374" y="247794"/>
                  </a:lnTo>
                  <a:lnTo>
                    <a:pt x="341282" y="232989"/>
                  </a:lnTo>
                  <a:lnTo>
                    <a:pt x="340254" y="218912"/>
                  </a:lnTo>
                  <a:lnTo>
                    <a:pt x="338502" y="204772"/>
                  </a:lnTo>
                  <a:lnTo>
                    <a:pt x="336215" y="190115"/>
                  </a:lnTo>
                  <a:lnTo>
                    <a:pt x="333546" y="175149"/>
                  </a:lnTo>
                  <a:lnTo>
                    <a:pt x="330609" y="160548"/>
                  </a:lnTo>
                  <a:lnTo>
                    <a:pt x="327487" y="146685"/>
                  </a:lnTo>
                  <a:lnTo>
                    <a:pt x="324238" y="133614"/>
                  </a:lnTo>
                  <a:lnTo>
                    <a:pt x="320904" y="121229"/>
                  </a:lnTo>
                  <a:lnTo>
                    <a:pt x="317508" y="109386"/>
                  </a:lnTo>
                  <a:lnTo>
                    <a:pt x="313905" y="98112"/>
                  </a:lnTo>
                  <a:lnTo>
                    <a:pt x="309800" y="87601"/>
                  </a:lnTo>
                  <a:lnTo>
                    <a:pt x="305072" y="77895"/>
                  </a:lnTo>
                  <a:lnTo>
                    <a:pt x="299761" y="68899"/>
                  </a:lnTo>
                  <a:lnTo>
                    <a:pt x="293971" y="60470"/>
                  </a:lnTo>
                  <a:lnTo>
                    <a:pt x="287807" y="52466"/>
                  </a:lnTo>
                  <a:lnTo>
                    <a:pt x="281040" y="44766"/>
                  </a:lnTo>
                  <a:lnTo>
                    <a:pt x="273134" y="37283"/>
                  </a:lnTo>
                  <a:lnTo>
                    <a:pt x="263887" y="29954"/>
                  </a:lnTo>
                  <a:lnTo>
                    <a:pt x="253405" y="22894"/>
                  </a:lnTo>
                  <a:lnTo>
                    <a:pt x="241920" y="16380"/>
                  </a:lnTo>
                  <a:lnTo>
                    <a:pt x="229688" y="10528"/>
                  </a:lnTo>
                  <a:lnTo>
                    <a:pt x="217333" y="5629"/>
                  </a:lnTo>
                  <a:lnTo>
                    <a:pt x="204517" y="1857"/>
                  </a:lnTo>
                  <a:lnTo>
                    <a:pt x="189000" y="0"/>
                  </a:lnTo>
                  <a:lnTo>
                    <a:pt x="166842" y="1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206130" y="1696539"/>
            <a:ext cx="2458429" cy="1050995"/>
            <a:chOff x="7206130" y="1696539"/>
            <a:chExt cx="2458429" cy="1050995"/>
          </a:xfrm>
        </p:grpSpPr>
        <p:sp>
          <p:nvSpPr>
            <p:cNvPr id="47" name="Freeform 46"/>
            <p:cNvSpPr/>
            <p:nvPr/>
          </p:nvSpPr>
          <p:spPr>
            <a:xfrm>
              <a:off x="7521126" y="1964221"/>
              <a:ext cx="434237" cy="493370"/>
            </a:xfrm>
            <a:custGeom>
              <a:avLst/>
              <a:gdLst/>
              <a:ahLst/>
              <a:cxnLst/>
              <a:rect l="0" t="0" r="0" b="0"/>
              <a:pathLst>
                <a:path w="434237" h="493370">
                  <a:moveTo>
                    <a:pt x="259433" y="4608"/>
                  </a:moveTo>
                  <a:lnTo>
                    <a:pt x="250632" y="1808"/>
                  </a:lnTo>
                  <a:lnTo>
                    <a:pt x="242286" y="306"/>
                  </a:lnTo>
                  <a:lnTo>
                    <a:pt x="233582" y="0"/>
                  </a:lnTo>
                  <a:lnTo>
                    <a:pt x="224289" y="679"/>
                  </a:lnTo>
                  <a:lnTo>
                    <a:pt x="214146" y="2147"/>
                  </a:lnTo>
                  <a:lnTo>
                    <a:pt x="203100" y="4225"/>
                  </a:lnTo>
                  <a:lnTo>
                    <a:pt x="191261" y="7080"/>
                  </a:lnTo>
                  <a:lnTo>
                    <a:pt x="178790" y="11199"/>
                  </a:lnTo>
                  <a:lnTo>
                    <a:pt x="165852" y="16748"/>
                  </a:lnTo>
                  <a:lnTo>
                    <a:pt x="152742" y="23592"/>
                  </a:lnTo>
                  <a:lnTo>
                    <a:pt x="139869" y="31481"/>
                  </a:lnTo>
                  <a:lnTo>
                    <a:pt x="127438" y="40159"/>
                  </a:lnTo>
                  <a:lnTo>
                    <a:pt x="115634" y="49409"/>
                  </a:lnTo>
                  <a:lnTo>
                    <a:pt x="104701" y="59063"/>
                  </a:lnTo>
                  <a:lnTo>
                    <a:pt x="94678" y="68993"/>
                  </a:lnTo>
                  <a:lnTo>
                    <a:pt x="85456" y="78948"/>
                  </a:lnTo>
                  <a:lnTo>
                    <a:pt x="76867" y="88558"/>
                  </a:lnTo>
                  <a:lnTo>
                    <a:pt x="68751" y="97665"/>
                  </a:lnTo>
                  <a:lnTo>
                    <a:pt x="60977" y="106765"/>
                  </a:lnTo>
                  <a:lnTo>
                    <a:pt x="53441" y="116861"/>
                  </a:lnTo>
                  <a:lnTo>
                    <a:pt x="46077" y="128430"/>
                  </a:lnTo>
                  <a:lnTo>
                    <a:pt x="38993" y="141134"/>
                  </a:lnTo>
                  <a:lnTo>
                    <a:pt x="32464" y="154127"/>
                  </a:lnTo>
                  <a:lnTo>
                    <a:pt x="26591" y="166876"/>
                  </a:lnTo>
                  <a:lnTo>
                    <a:pt x="21327" y="179520"/>
                  </a:lnTo>
                  <a:lnTo>
                    <a:pt x="16557" y="192674"/>
                  </a:lnTo>
                  <a:lnTo>
                    <a:pt x="12166" y="206674"/>
                  </a:lnTo>
                  <a:lnTo>
                    <a:pt x="8216" y="221703"/>
                  </a:lnTo>
                  <a:lnTo>
                    <a:pt x="4936" y="237943"/>
                  </a:lnTo>
                  <a:lnTo>
                    <a:pt x="2399" y="255353"/>
                  </a:lnTo>
                  <a:lnTo>
                    <a:pt x="695" y="273590"/>
                  </a:lnTo>
                  <a:lnTo>
                    <a:pt x="0" y="292124"/>
                  </a:lnTo>
                  <a:lnTo>
                    <a:pt x="318" y="310614"/>
                  </a:lnTo>
                  <a:lnTo>
                    <a:pt x="1667" y="328603"/>
                  </a:lnTo>
                  <a:lnTo>
                    <a:pt x="4168" y="345456"/>
                  </a:lnTo>
                  <a:lnTo>
                    <a:pt x="7781" y="360941"/>
                  </a:lnTo>
                  <a:lnTo>
                    <a:pt x="12494" y="375323"/>
                  </a:lnTo>
                  <a:lnTo>
                    <a:pt x="18406" y="389143"/>
                  </a:lnTo>
                  <a:lnTo>
                    <a:pt x="25453" y="402772"/>
                  </a:lnTo>
                  <a:lnTo>
                    <a:pt x="33284" y="416064"/>
                  </a:lnTo>
                  <a:lnTo>
                    <a:pt x="41380" y="428472"/>
                  </a:lnTo>
                  <a:lnTo>
                    <a:pt x="49428" y="439747"/>
                  </a:lnTo>
                  <a:lnTo>
                    <a:pt x="57798" y="449947"/>
                  </a:lnTo>
                  <a:lnTo>
                    <a:pt x="67393" y="459259"/>
                  </a:lnTo>
                  <a:lnTo>
                    <a:pt x="78633" y="467883"/>
                  </a:lnTo>
                  <a:lnTo>
                    <a:pt x="91455" y="475675"/>
                  </a:lnTo>
                  <a:lnTo>
                    <a:pt x="105590" y="482164"/>
                  </a:lnTo>
                  <a:lnTo>
                    <a:pt x="120733" y="487193"/>
                  </a:lnTo>
                  <a:lnTo>
                    <a:pt x="136614" y="490741"/>
                  </a:lnTo>
                  <a:lnTo>
                    <a:pt x="153018" y="492756"/>
                  </a:lnTo>
                  <a:lnTo>
                    <a:pt x="169778" y="493369"/>
                  </a:lnTo>
                  <a:lnTo>
                    <a:pt x="186454" y="492833"/>
                  </a:lnTo>
                  <a:lnTo>
                    <a:pt x="202351" y="491418"/>
                  </a:lnTo>
                  <a:lnTo>
                    <a:pt x="217158" y="489352"/>
                  </a:lnTo>
                  <a:lnTo>
                    <a:pt x="231068" y="486492"/>
                  </a:lnTo>
                  <a:lnTo>
                    <a:pt x="244562" y="482363"/>
                  </a:lnTo>
                  <a:lnTo>
                    <a:pt x="257971" y="476810"/>
                  </a:lnTo>
                  <a:lnTo>
                    <a:pt x="271113" y="470131"/>
                  </a:lnTo>
                  <a:lnTo>
                    <a:pt x="283420" y="462885"/>
                  </a:lnTo>
                  <a:lnTo>
                    <a:pt x="294627" y="455455"/>
                  </a:lnTo>
                  <a:lnTo>
                    <a:pt x="304782" y="448028"/>
                  </a:lnTo>
                  <a:lnTo>
                    <a:pt x="314063" y="440668"/>
                  </a:lnTo>
                  <a:lnTo>
                    <a:pt x="322676" y="433388"/>
                  </a:lnTo>
                  <a:lnTo>
                    <a:pt x="330800" y="426178"/>
                  </a:lnTo>
                  <a:lnTo>
                    <a:pt x="338577" y="419024"/>
                  </a:lnTo>
                  <a:lnTo>
                    <a:pt x="346110" y="411906"/>
                  </a:lnTo>
                  <a:lnTo>
                    <a:pt x="353478" y="404649"/>
                  </a:lnTo>
                  <a:lnTo>
                    <a:pt x="360733" y="396937"/>
                  </a:lnTo>
                  <a:lnTo>
                    <a:pt x="367904" y="388635"/>
                  </a:lnTo>
                  <a:lnTo>
                    <a:pt x="374856" y="379770"/>
                  </a:lnTo>
                  <a:lnTo>
                    <a:pt x="381298" y="370441"/>
                  </a:lnTo>
                  <a:lnTo>
                    <a:pt x="387116" y="360748"/>
                  </a:lnTo>
                  <a:lnTo>
                    <a:pt x="392514" y="350459"/>
                  </a:lnTo>
                  <a:lnTo>
                    <a:pt x="397906" y="339035"/>
                  </a:lnTo>
                  <a:lnTo>
                    <a:pt x="403532" y="326281"/>
                  </a:lnTo>
                  <a:lnTo>
                    <a:pt x="409294" y="312632"/>
                  </a:lnTo>
                  <a:lnTo>
                    <a:pt x="414863" y="298931"/>
                  </a:lnTo>
                  <a:lnTo>
                    <a:pt x="420050" y="285667"/>
                  </a:lnTo>
                  <a:lnTo>
                    <a:pt x="424668" y="272490"/>
                  </a:lnTo>
                  <a:lnTo>
                    <a:pt x="428465" y="258438"/>
                  </a:lnTo>
                  <a:lnTo>
                    <a:pt x="431380" y="243023"/>
                  </a:lnTo>
                  <a:lnTo>
                    <a:pt x="433355" y="226398"/>
                  </a:lnTo>
                  <a:lnTo>
                    <a:pt x="434236" y="209081"/>
                  </a:lnTo>
                  <a:lnTo>
                    <a:pt x="434053" y="191472"/>
                  </a:lnTo>
                  <a:lnTo>
                    <a:pt x="432966" y="174105"/>
                  </a:lnTo>
                  <a:lnTo>
                    <a:pt x="431174" y="157684"/>
                  </a:lnTo>
                  <a:lnTo>
                    <a:pt x="428856" y="142495"/>
                  </a:lnTo>
                  <a:lnTo>
                    <a:pt x="425995" y="128316"/>
                  </a:lnTo>
                  <a:lnTo>
                    <a:pt x="422397" y="114632"/>
                  </a:lnTo>
                  <a:lnTo>
                    <a:pt x="418014" y="101095"/>
                  </a:lnTo>
                  <a:lnTo>
                    <a:pt x="412937" y="87865"/>
                  </a:lnTo>
                  <a:lnTo>
                    <a:pt x="407303" y="75499"/>
                  </a:lnTo>
                  <a:lnTo>
                    <a:pt x="401243" y="64251"/>
                  </a:lnTo>
                  <a:lnTo>
                    <a:pt x="394546" y="54070"/>
                  </a:lnTo>
                  <a:lnTo>
                    <a:pt x="386687" y="44771"/>
                  </a:lnTo>
                  <a:lnTo>
                    <a:pt x="377467" y="36155"/>
                  </a:lnTo>
                  <a:lnTo>
                    <a:pt x="366834" y="28369"/>
                  </a:lnTo>
                  <a:lnTo>
                    <a:pt x="354714" y="21883"/>
                  </a:lnTo>
                  <a:lnTo>
                    <a:pt x="341229" y="16857"/>
                  </a:lnTo>
                  <a:lnTo>
                    <a:pt x="326784" y="13311"/>
                  </a:lnTo>
                  <a:lnTo>
                    <a:pt x="311950" y="11296"/>
                  </a:lnTo>
                  <a:lnTo>
                    <a:pt x="297093" y="10684"/>
                  </a:lnTo>
                  <a:lnTo>
                    <a:pt x="282527" y="11221"/>
                  </a:lnTo>
                  <a:lnTo>
                    <a:pt x="268593" y="12636"/>
                  </a:lnTo>
                  <a:lnTo>
                    <a:pt x="255413" y="14698"/>
                  </a:lnTo>
                  <a:lnTo>
                    <a:pt x="243086" y="17384"/>
                  </a:lnTo>
                  <a:lnTo>
                    <a:pt x="231793" y="20865"/>
                  </a:lnTo>
                  <a:lnTo>
                    <a:pt x="221517" y="25170"/>
                  </a:lnTo>
                  <a:lnTo>
                    <a:pt x="211784" y="30196"/>
                  </a:lnTo>
                  <a:lnTo>
                    <a:pt x="201785" y="35795"/>
                  </a:lnTo>
                  <a:lnTo>
                    <a:pt x="191097" y="41826"/>
                  </a:lnTo>
                  <a:lnTo>
                    <a:pt x="179965" y="48333"/>
                  </a:lnTo>
                  <a:lnTo>
                    <a:pt x="169100" y="55533"/>
                  </a:lnTo>
                  <a:lnTo>
                    <a:pt x="158912" y="63475"/>
                  </a:lnTo>
                  <a:lnTo>
                    <a:pt x="149771" y="71620"/>
                  </a:lnTo>
                  <a:lnTo>
                    <a:pt x="141269" y="79728"/>
                  </a:lnTo>
                  <a:lnTo>
                    <a:pt x="132663" y="88514"/>
                  </a:lnTo>
                  <a:lnTo>
                    <a:pt x="122563" y="993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85886" y="2432082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33392" y="2972"/>
                  </a:lnTo>
                  <a:lnTo>
                    <a:pt x="25135" y="6294"/>
                  </a:lnTo>
                  <a:lnTo>
                    <a:pt x="15162" y="115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35444" y="1912700"/>
              <a:ext cx="350526" cy="578995"/>
            </a:xfrm>
            <a:custGeom>
              <a:avLst/>
              <a:gdLst/>
              <a:ahLst/>
              <a:cxnLst/>
              <a:rect l="0" t="0" r="0" b="0"/>
              <a:pathLst>
                <a:path w="350526" h="578995">
                  <a:moveTo>
                    <a:pt x="350525" y="56129"/>
                  </a:moveTo>
                  <a:lnTo>
                    <a:pt x="344658" y="64930"/>
                  </a:lnTo>
                  <a:lnTo>
                    <a:pt x="339092" y="73277"/>
                  </a:lnTo>
                  <a:lnTo>
                    <a:pt x="333294" y="81980"/>
                  </a:lnTo>
                  <a:lnTo>
                    <a:pt x="327213" y="91273"/>
                  </a:lnTo>
                  <a:lnTo>
                    <a:pt x="320883" y="101417"/>
                  </a:lnTo>
                  <a:lnTo>
                    <a:pt x="314360" y="112458"/>
                  </a:lnTo>
                  <a:lnTo>
                    <a:pt x="307857" y="124124"/>
                  </a:lnTo>
                  <a:lnTo>
                    <a:pt x="301723" y="135947"/>
                  </a:lnTo>
                  <a:lnTo>
                    <a:pt x="296114" y="147636"/>
                  </a:lnTo>
                  <a:lnTo>
                    <a:pt x="290856" y="159093"/>
                  </a:lnTo>
                  <a:lnTo>
                    <a:pt x="285560" y="170318"/>
                  </a:lnTo>
                  <a:lnTo>
                    <a:pt x="279998" y="181350"/>
                  </a:lnTo>
                  <a:lnTo>
                    <a:pt x="274278" y="192234"/>
                  </a:lnTo>
                  <a:lnTo>
                    <a:pt x="268738" y="203008"/>
                  </a:lnTo>
                  <a:lnTo>
                    <a:pt x="263561" y="213710"/>
                  </a:lnTo>
                  <a:lnTo>
                    <a:pt x="258608" y="224526"/>
                  </a:lnTo>
                  <a:lnTo>
                    <a:pt x="253524" y="235780"/>
                  </a:lnTo>
                  <a:lnTo>
                    <a:pt x="248108" y="247610"/>
                  </a:lnTo>
                  <a:lnTo>
                    <a:pt x="242487" y="259826"/>
                  </a:lnTo>
                  <a:lnTo>
                    <a:pt x="237014" y="272026"/>
                  </a:lnTo>
                  <a:lnTo>
                    <a:pt x="231887" y="283973"/>
                  </a:lnTo>
                  <a:lnTo>
                    <a:pt x="227139" y="295605"/>
                  </a:lnTo>
                  <a:lnTo>
                    <a:pt x="222723" y="306949"/>
                  </a:lnTo>
                  <a:lnTo>
                    <a:pt x="218569" y="318060"/>
                  </a:lnTo>
                  <a:lnTo>
                    <a:pt x="214610" y="328997"/>
                  </a:lnTo>
                  <a:lnTo>
                    <a:pt x="210791" y="339807"/>
                  </a:lnTo>
                  <a:lnTo>
                    <a:pt x="207071" y="350528"/>
                  </a:lnTo>
                  <a:lnTo>
                    <a:pt x="203419" y="361187"/>
                  </a:lnTo>
                  <a:lnTo>
                    <a:pt x="199813" y="371804"/>
                  </a:lnTo>
                  <a:lnTo>
                    <a:pt x="196243" y="382405"/>
                  </a:lnTo>
                  <a:lnTo>
                    <a:pt x="192863" y="393492"/>
                  </a:lnTo>
                  <a:lnTo>
                    <a:pt x="189973" y="405992"/>
                  </a:lnTo>
                  <a:lnTo>
                    <a:pt x="187702" y="420294"/>
                  </a:lnTo>
                  <a:lnTo>
                    <a:pt x="186176" y="436138"/>
                  </a:lnTo>
                  <a:lnTo>
                    <a:pt x="185603" y="452916"/>
                  </a:lnTo>
                  <a:lnTo>
                    <a:pt x="186002" y="470155"/>
                  </a:lnTo>
                  <a:lnTo>
                    <a:pt x="187405" y="487271"/>
                  </a:lnTo>
                  <a:lnTo>
                    <a:pt x="189942" y="503522"/>
                  </a:lnTo>
                  <a:lnTo>
                    <a:pt x="193584" y="518587"/>
                  </a:lnTo>
                  <a:lnTo>
                    <a:pt x="198486" y="532345"/>
                  </a:lnTo>
                  <a:lnTo>
                    <a:pt x="205057" y="544680"/>
                  </a:lnTo>
                  <a:lnTo>
                    <a:pt x="213365" y="555672"/>
                  </a:lnTo>
                  <a:lnTo>
                    <a:pt x="223028" y="565056"/>
                  </a:lnTo>
                  <a:lnTo>
                    <a:pt x="233422" y="572165"/>
                  </a:lnTo>
                  <a:lnTo>
                    <a:pt x="244111" y="576828"/>
                  </a:lnTo>
                  <a:lnTo>
                    <a:pt x="254709" y="578994"/>
                  </a:lnTo>
                  <a:lnTo>
                    <a:pt x="264818" y="578487"/>
                  </a:lnTo>
                  <a:lnTo>
                    <a:pt x="274279" y="575473"/>
                  </a:lnTo>
                  <a:lnTo>
                    <a:pt x="283121" y="570215"/>
                  </a:lnTo>
                  <a:lnTo>
                    <a:pt x="291454" y="562881"/>
                  </a:lnTo>
                  <a:lnTo>
                    <a:pt x="299394" y="553768"/>
                  </a:lnTo>
                  <a:lnTo>
                    <a:pt x="306882" y="543246"/>
                  </a:lnTo>
                  <a:lnTo>
                    <a:pt x="313691" y="531669"/>
                  </a:lnTo>
                  <a:lnTo>
                    <a:pt x="319751" y="519324"/>
                  </a:lnTo>
                  <a:lnTo>
                    <a:pt x="324973" y="506273"/>
                  </a:lnTo>
                  <a:lnTo>
                    <a:pt x="329184" y="492374"/>
                  </a:lnTo>
                  <a:lnTo>
                    <a:pt x="332380" y="477615"/>
                  </a:lnTo>
                  <a:lnTo>
                    <a:pt x="334544" y="462110"/>
                  </a:lnTo>
                  <a:lnTo>
                    <a:pt x="335555" y="446015"/>
                  </a:lnTo>
                  <a:lnTo>
                    <a:pt x="335453" y="429496"/>
                  </a:lnTo>
                  <a:lnTo>
                    <a:pt x="334251" y="413166"/>
                  </a:lnTo>
                  <a:lnTo>
                    <a:pt x="331848" y="398041"/>
                  </a:lnTo>
                  <a:lnTo>
                    <a:pt x="328302" y="384567"/>
                  </a:lnTo>
                  <a:lnTo>
                    <a:pt x="323633" y="372369"/>
                  </a:lnTo>
                  <a:lnTo>
                    <a:pt x="317751" y="360561"/>
                  </a:lnTo>
                  <a:lnTo>
                    <a:pt x="310724" y="348583"/>
                  </a:lnTo>
                  <a:lnTo>
                    <a:pt x="302906" y="336551"/>
                  </a:lnTo>
                  <a:lnTo>
                    <a:pt x="294818" y="325065"/>
                  </a:lnTo>
                  <a:lnTo>
                    <a:pt x="286790" y="314444"/>
                  </a:lnTo>
                  <a:lnTo>
                    <a:pt x="278943" y="304700"/>
                  </a:lnTo>
                  <a:lnTo>
                    <a:pt x="271294" y="295702"/>
                  </a:lnTo>
                  <a:lnTo>
                    <a:pt x="263813" y="287288"/>
                  </a:lnTo>
                  <a:lnTo>
                    <a:pt x="256296" y="279468"/>
                  </a:lnTo>
                  <a:lnTo>
                    <a:pt x="248403" y="272429"/>
                  </a:lnTo>
                  <a:lnTo>
                    <a:pt x="239980" y="266203"/>
                  </a:lnTo>
                  <a:lnTo>
                    <a:pt x="231202" y="260528"/>
                  </a:lnTo>
                  <a:lnTo>
                    <a:pt x="222462" y="254949"/>
                  </a:lnTo>
                  <a:lnTo>
                    <a:pt x="213989" y="249198"/>
                  </a:lnTo>
                  <a:lnTo>
                    <a:pt x="205671" y="243351"/>
                  </a:lnTo>
                  <a:lnTo>
                    <a:pt x="197175" y="237725"/>
                  </a:lnTo>
                  <a:lnTo>
                    <a:pt x="188301" y="232491"/>
                  </a:lnTo>
                  <a:lnTo>
                    <a:pt x="178695" y="227501"/>
                  </a:lnTo>
                  <a:lnTo>
                    <a:pt x="167798" y="222391"/>
                  </a:lnTo>
                  <a:lnTo>
                    <a:pt x="155433" y="216954"/>
                  </a:lnTo>
                  <a:lnTo>
                    <a:pt x="142231" y="211149"/>
                  </a:lnTo>
                  <a:lnTo>
                    <a:pt x="129370" y="205020"/>
                  </a:lnTo>
                  <a:lnTo>
                    <a:pt x="117494" y="198630"/>
                  </a:lnTo>
                  <a:lnTo>
                    <a:pt x="106407" y="191880"/>
                  </a:lnTo>
                  <a:lnTo>
                    <a:pt x="95361" y="184517"/>
                  </a:lnTo>
                  <a:lnTo>
                    <a:pt x="83901" y="176453"/>
                  </a:lnTo>
                  <a:lnTo>
                    <a:pt x="72221" y="167749"/>
                  </a:lnTo>
                  <a:lnTo>
                    <a:pt x="60971" y="158529"/>
                  </a:lnTo>
                  <a:lnTo>
                    <a:pt x="50509" y="148922"/>
                  </a:lnTo>
                  <a:lnTo>
                    <a:pt x="40871" y="139201"/>
                  </a:lnTo>
                  <a:lnTo>
                    <a:pt x="31945" y="129754"/>
                  </a:lnTo>
                  <a:lnTo>
                    <a:pt x="23582" y="120764"/>
                  </a:lnTo>
                  <a:lnTo>
                    <a:pt x="15967" y="111915"/>
                  </a:lnTo>
                  <a:lnTo>
                    <a:pt x="9597" y="102520"/>
                  </a:lnTo>
                  <a:lnTo>
                    <a:pt x="4652" y="92240"/>
                  </a:lnTo>
                  <a:lnTo>
                    <a:pt x="1330" y="81385"/>
                  </a:lnTo>
                  <a:lnTo>
                    <a:pt x="0" y="70705"/>
                  </a:lnTo>
                  <a:lnTo>
                    <a:pt x="664" y="60632"/>
                  </a:lnTo>
                  <a:lnTo>
                    <a:pt x="3042" y="51259"/>
                  </a:lnTo>
                  <a:lnTo>
                    <a:pt x="6764" y="42511"/>
                  </a:lnTo>
                  <a:lnTo>
                    <a:pt x="11499" y="34269"/>
                  </a:lnTo>
                  <a:lnTo>
                    <a:pt x="17454" y="26734"/>
                  </a:lnTo>
                  <a:lnTo>
                    <a:pt x="25339" y="20419"/>
                  </a:lnTo>
                  <a:lnTo>
                    <a:pt x="35381" y="15496"/>
                  </a:lnTo>
                  <a:lnTo>
                    <a:pt x="47210" y="11681"/>
                  </a:lnTo>
                  <a:lnTo>
                    <a:pt x="60138" y="8421"/>
                  </a:lnTo>
                  <a:lnTo>
                    <a:pt x="73650" y="5345"/>
                  </a:lnTo>
                  <a:lnTo>
                    <a:pt x="87449" y="2599"/>
                  </a:lnTo>
                  <a:lnTo>
                    <a:pt x="101385" y="733"/>
                  </a:lnTo>
                  <a:lnTo>
                    <a:pt x="115379" y="0"/>
                  </a:lnTo>
                  <a:lnTo>
                    <a:pt x="129232" y="508"/>
                  </a:lnTo>
                  <a:lnTo>
                    <a:pt x="142621" y="2377"/>
                  </a:lnTo>
                  <a:lnTo>
                    <a:pt x="155408" y="5524"/>
                  </a:lnTo>
                  <a:lnTo>
                    <a:pt x="167624" y="9570"/>
                  </a:lnTo>
                  <a:lnTo>
                    <a:pt x="179369" y="13962"/>
                  </a:lnTo>
                  <a:lnTo>
                    <a:pt x="190743" y="18363"/>
                  </a:lnTo>
                  <a:lnTo>
                    <a:pt x="201519" y="22959"/>
                  </a:lnTo>
                  <a:lnTo>
                    <a:pt x="211158" y="28336"/>
                  </a:lnTo>
                  <a:lnTo>
                    <a:pt x="219451" y="34762"/>
                  </a:lnTo>
                  <a:lnTo>
                    <a:pt x="226362" y="41933"/>
                  </a:lnTo>
                  <a:lnTo>
                    <a:pt x="232531" y="49954"/>
                  </a:lnTo>
                  <a:lnTo>
                    <a:pt x="238495" y="60650"/>
                  </a:lnTo>
                  <a:lnTo>
                    <a:pt x="245240" y="77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28083" y="2012177"/>
              <a:ext cx="269022" cy="525191"/>
            </a:xfrm>
            <a:custGeom>
              <a:avLst/>
              <a:gdLst/>
              <a:ahLst/>
              <a:cxnLst/>
              <a:rect l="0" t="0" r="0" b="0"/>
              <a:pathLst>
                <a:path w="269022" h="525191">
                  <a:moveTo>
                    <a:pt x="0" y="40880"/>
                  </a:moveTo>
                  <a:lnTo>
                    <a:pt x="8935" y="38013"/>
                  </a:lnTo>
                  <a:lnTo>
                    <a:pt x="18562" y="35871"/>
                  </a:lnTo>
                  <a:lnTo>
                    <a:pt x="29850" y="34268"/>
                  </a:lnTo>
                  <a:lnTo>
                    <a:pt x="42517" y="33087"/>
                  </a:lnTo>
                  <a:lnTo>
                    <a:pt x="55996" y="32238"/>
                  </a:lnTo>
                  <a:lnTo>
                    <a:pt x="69873" y="31636"/>
                  </a:lnTo>
                  <a:lnTo>
                    <a:pt x="84082" y="31049"/>
                  </a:lnTo>
                  <a:lnTo>
                    <a:pt x="98822" y="30117"/>
                  </a:lnTo>
                  <a:lnTo>
                    <a:pt x="114172" y="28670"/>
                  </a:lnTo>
                  <a:lnTo>
                    <a:pt x="129918" y="26714"/>
                  </a:lnTo>
                  <a:lnTo>
                    <a:pt x="145648" y="24329"/>
                  </a:lnTo>
                  <a:lnTo>
                    <a:pt x="161116" y="21614"/>
                  </a:lnTo>
                  <a:lnTo>
                    <a:pt x="176098" y="18656"/>
                  </a:lnTo>
                  <a:lnTo>
                    <a:pt x="190312" y="15525"/>
                  </a:lnTo>
                  <a:lnTo>
                    <a:pt x="203687" y="12273"/>
                  </a:lnTo>
                  <a:lnTo>
                    <a:pt x="216311" y="8938"/>
                  </a:lnTo>
                  <a:lnTo>
                    <a:pt x="228337" y="5546"/>
                  </a:lnTo>
                  <a:lnTo>
                    <a:pt x="239907" y="2150"/>
                  </a:lnTo>
                  <a:lnTo>
                    <a:pt x="250868" y="0"/>
                  </a:lnTo>
                  <a:lnTo>
                    <a:pt x="259891" y="754"/>
                  </a:lnTo>
                  <a:lnTo>
                    <a:pt x="265587" y="4183"/>
                  </a:lnTo>
                  <a:lnTo>
                    <a:pt x="268352" y="9687"/>
                  </a:lnTo>
                  <a:lnTo>
                    <a:pt x="269021" y="16714"/>
                  </a:lnTo>
                  <a:lnTo>
                    <a:pt x="268107" y="24666"/>
                  </a:lnTo>
                  <a:lnTo>
                    <a:pt x="265782" y="32907"/>
                  </a:lnTo>
                  <a:lnTo>
                    <a:pt x="262230" y="41086"/>
                  </a:lnTo>
                  <a:lnTo>
                    <a:pt x="257528" y="49559"/>
                  </a:lnTo>
                  <a:lnTo>
                    <a:pt x="251610" y="59232"/>
                  </a:lnTo>
                  <a:lnTo>
                    <a:pt x="244556" y="70517"/>
                  </a:lnTo>
                  <a:lnTo>
                    <a:pt x="236885" y="83032"/>
                  </a:lnTo>
                  <a:lnTo>
                    <a:pt x="229430" y="95898"/>
                  </a:lnTo>
                  <a:lnTo>
                    <a:pt x="222637" y="108557"/>
                  </a:lnTo>
                  <a:lnTo>
                    <a:pt x="216435" y="120972"/>
                  </a:lnTo>
                  <a:lnTo>
                    <a:pt x="210428" y="133440"/>
                  </a:lnTo>
                  <a:lnTo>
                    <a:pt x="204354" y="146156"/>
                  </a:lnTo>
                  <a:lnTo>
                    <a:pt x="198272" y="159171"/>
                  </a:lnTo>
                  <a:lnTo>
                    <a:pt x="192482" y="172454"/>
                  </a:lnTo>
                  <a:lnTo>
                    <a:pt x="187133" y="185948"/>
                  </a:lnTo>
                  <a:lnTo>
                    <a:pt x="182065" y="199436"/>
                  </a:lnTo>
                  <a:lnTo>
                    <a:pt x="176901" y="212565"/>
                  </a:lnTo>
                  <a:lnTo>
                    <a:pt x="171431" y="225176"/>
                  </a:lnTo>
                  <a:lnTo>
                    <a:pt x="165775" y="237441"/>
                  </a:lnTo>
                  <a:lnTo>
                    <a:pt x="160278" y="249750"/>
                  </a:lnTo>
                  <a:lnTo>
                    <a:pt x="155135" y="262330"/>
                  </a:lnTo>
                  <a:lnTo>
                    <a:pt x="150376" y="275239"/>
                  </a:lnTo>
                  <a:lnTo>
                    <a:pt x="145953" y="288444"/>
                  </a:lnTo>
                  <a:lnTo>
                    <a:pt x="141795" y="301887"/>
                  </a:lnTo>
                  <a:lnTo>
                    <a:pt x="137833" y="315509"/>
                  </a:lnTo>
                  <a:lnTo>
                    <a:pt x="134012" y="329260"/>
                  </a:lnTo>
                  <a:lnTo>
                    <a:pt x="130290" y="343098"/>
                  </a:lnTo>
                  <a:lnTo>
                    <a:pt x="126636" y="356830"/>
                  </a:lnTo>
                  <a:lnTo>
                    <a:pt x="123029" y="370130"/>
                  </a:lnTo>
                  <a:lnTo>
                    <a:pt x="119455" y="382863"/>
                  </a:lnTo>
                  <a:lnTo>
                    <a:pt x="115902" y="395381"/>
                  </a:lnTo>
                  <a:lnTo>
                    <a:pt x="112363" y="408392"/>
                  </a:lnTo>
                  <a:lnTo>
                    <a:pt x="108833" y="422253"/>
                  </a:lnTo>
                  <a:lnTo>
                    <a:pt x="105311" y="436666"/>
                  </a:lnTo>
                  <a:lnTo>
                    <a:pt x="101792" y="450887"/>
                  </a:lnTo>
                  <a:lnTo>
                    <a:pt x="98281" y="464482"/>
                  </a:lnTo>
                  <a:lnTo>
                    <a:pt x="94930" y="477104"/>
                  </a:lnTo>
                  <a:lnTo>
                    <a:pt x="91701" y="489680"/>
                  </a:lnTo>
                  <a:lnTo>
                    <a:pt x="88315" y="504425"/>
                  </a:lnTo>
                  <a:lnTo>
                    <a:pt x="84228" y="525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43938" y="2032000"/>
              <a:ext cx="362729" cy="485475"/>
            </a:xfrm>
            <a:custGeom>
              <a:avLst/>
              <a:gdLst/>
              <a:ahLst/>
              <a:cxnLst/>
              <a:rect l="0" t="0" r="0" b="0"/>
              <a:pathLst>
                <a:path w="362729" h="485475">
                  <a:moveTo>
                    <a:pt x="263212" y="0"/>
                  </a:moveTo>
                  <a:lnTo>
                    <a:pt x="248543" y="0"/>
                  </a:lnTo>
                  <a:lnTo>
                    <a:pt x="234632" y="0"/>
                  </a:lnTo>
                  <a:lnTo>
                    <a:pt x="220138" y="4"/>
                  </a:lnTo>
                  <a:lnTo>
                    <a:pt x="205110" y="177"/>
                  </a:lnTo>
                  <a:lnTo>
                    <a:pt x="189933" y="825"/>
                  </a:lnTo>
                  <a:lnTo>
                    <a:pt x="174871" y="2078"/>
                  </a:lnTo>
                  <a:lnTo>
                    <a:pt x="160179" y="3904"/>
                  </a:lnTo>
                  <a:lnTo>
                    <a:pt x="146168" y="6200"/>
                  </a:lnTo>
                  <a:lnTo>
                    <a:pt x="132937" y="8861"/>
                  </a:lnTo>
                  <a:lnTo>
                    <a:pt x="120580" y="11952"/>
                  </a:lnTo>
                  <a:lnTo>
                    <a:pt x="109268" y="15705"/>
                  </a:lnTo>
                  <a:lnTo>
                    <a:pt x="98988" y="20193"/>
                  </a:lnTo>
                  <a:lnTo>
                    <a:pt x="89590" y="25341"/>
                  </a:lnTo>
                  <a:lnTo>
                    <a:pt x="80883" y="31022"/>
                  </a:lnTo>
                  <a:lnTo>
                    <a:pt x="72693" y="37112"/>
                  </a:lnTo>
                  <a:lnTo>
                    <a:pt x="65039" y="43829"/>
                  </a:lnTo>
                  <a:lnTo>
                    <a:pt x="58117" y="51702"/>
                  </a:lnTo>
                  <a:lnTo>
                    <a:pt x="51986" y="60931"/>
                  </a:lnTo>
                  <a:lnTo>
                    <a:pt x="46886" y="71571"/>
                  </a:lnTo>
                  <a:lnTo>
                    <a:pt x="43290" y="83694"/>
                  </a:lnTo>
                  <a:lnTo>
                    <a:pt x="41321" y="97187"/>
                  </a:lnTo>
                  <a:lnTo>
                    <a:pt x="40794" y="111807"/>
                  </a:lnTo>
                  <a:lnTo>
                    <a:pt x="41422" y="127290"/>
                  </a:lnTo>
                  <a:lnTo>
                    <a:pt x="42924" y="143378"/>
                  </a:lnTo>
                  <a:lnTo>
                    <a:pt x="45388" y="158907"/>
                  </a:lnTo>
                  <a:lnTo>
                    <a:pt x="49243" y="171896"/>
                  </a:lnTo>
                  <a:lnTo>
                    <a:pt x="54606" y="181463"/>
                  </a:lnTo>
                  <a:lnTo>
                    <a:pt x="60985" y="187406"/>
                  </a:lnTo>
                  <a:lnTo>
                    <a:pt x="67497" y="189674"/>
                  </a:lnTo>
                  <a:lnTo>
                    <a:pt x="73624" y="188651"/>
                  </a:lnTo>
                  <a:lnTo>
                    <a:pt x="79533" y="185291"/>
                  </a:lnTo>
                  <a:lnTo>
                    <a:pt x="85867" y="180854"/>
                  </a:lnTo>
                  <a:lnTo>
                    <a:pt x="92980" y="176150"/>
                  </a:lnTo>
                  <a:lnTo>
                    <a:pt x="100912" y="171545"/>
                  </a:lnTo>
                  <a:lnTo>
                    <a:pt x="109547" y="167154"/>
                  </a:lnTo>
                  <a:lnTo>
                    <a:pt x="118742" y="162991"/>
                  </a:lnTo>
                  <a:lnTo>
                    <a:pt x="128680" y="159348"/>
                  </a:lnTo>
                  <a:lnTo>
                    <a:pt x="139864" y="156798"/>
                  </a:lnTo>
                  <a:lnTo>
                    <a:pt x="152451" y="155561"/>
                  </a:lnTo>
                  <a:lnTo>
                    <a:pt x="165989" y="155541"/>
                  </a:lnTo>
                  <a:lnTo>
                    <a:pt x="179614" y="156516"/>
                  </a:lnTo>
                  <a:lnTo>
                    <a:pt x="192822" y="158254"/>
                  </a:lnTo>
                  <a:lnTo>
                    <a:pt x="205791" y="160877"/>
                  </a:lnTo>
                  <a:lnTo>
                    <a:pt x="219171" y="164839"/>
                  </a:lnTo>
                  <a:lnTo>
                    <a:pt x="233309" y="170277"/>
                  </a:lnTo>
                  <a:lnTo>
                    <a:pt x="247752" y="176878"/>
                  </a:lnTo>
                  <a:lnTo>
                    <a:pt x="261470" y="184071"/>
                  </a:lnTo>
                  <a:lnTo>
                    <a:pt x="273921" y="191464"/>
                  </a:lnTo>
                  <a:lnTo>
                    <a:pt x="285062" y="198867"/>
                  </a:lnTo>
                  <a:lnTo>
                    <a:pt x="295080" y="206210"/>
                  </a:lnTo>
                  <a:lnTo>
                    <a:pt x="304222" y="213479"/>
                  </a:lnTo>
                  <a:lnTo>
                    <a:pt x="312719" y="220682"/>
                  </a:lnTo>
                  <a:lnTo>
                    <a:pt x="320754" y="227832"/>
                  </a:lnTo>
                  <a:lnTo>
                    <a:pt x="328461" y="234946"/>
                  </a:lnTo>
                  <a:lnTo>
                    <a:pt x="335776" y="242201"/>
                  </a:lnTo>
                  <a:lnTo>
                    <a:pt x="342463" y="249911"/>
                  </a:lnTo>
                  <a:lnTo>
                    <a:pt x="348436" y="258217"/>
                  </a:lnTo>
                  <a:lnTo>
                    <a:pt x="353599" y="267254"/>
                  </a:lnTo>
                  <a:lnTo>
                    <a:pt x="357768" y="277231"/>
                  </a:lnTo>
                  <a:lnTo>
                    <a:pt x="360928" y="288168"/>
                  </a:lnTo>
                  <a:lnTo>
                    <a:pt x="362728" y="299937"/>
                  </a:lnTo>
                  <a:lnTo>
                    <a:pt x="362429" y="312361"/>
                  </a:lnTo>
                  <a:lnTo>
                    <a:pt x="359817" y="325268"/>
                  </a:lnTo>
                  <a:lnTo>
                    <a:pt x="355130" y="338357"/>
                  </a:lnTo>
                  <a:lnTo>
                    <a:pt x="348780" y="351218"/>
                  </a:lnTo>
                  <a:lnTo>
                    <a:pt x="341181" y="363639"/>
                  </a:lnTo>
                  <a:lnTo>
                    <a:pt x="332847" y="375437"/>
                  </a:lnTo>
                  <a:lnTo>
                    <a:pt x="324348" y="386367"/>
                  </a:lnTo>
                  <a:lnTo>
                    <a:pt x="315996" y="396391"/>
                  </a:lnTo>
                  <a:lnTo>
                    <a:pt x="307408" y="405785"/>
                  </a:lnTo>
                  <a:lnTo>
                    <a:pt x="297657" y="415021"/>
                  </a:lnTo>
                  <a:lnTo>
                    <a:pt x="286317" y="424385"/>
                  </a:lnTo>
                  <a:lnTo>
                    <a:pt x="273594" y="433812"/>
                  </a:lnTo>
                  <a:lnTo>
                    <a:pt x="260057" y="442995"/>
                  </a:lnTo>
                  <a:lnTo>
                    <a:pt x="246128" y="451762"/>
                  </a:lnTo>
                  <a:lnTo>
                    <a:pt x="231878" y="459938"/>
                  </a:lnTo>
                  <a:lnTo>
                    <a:pt x="217108" y="467275"/>
                  </a:lnTo>
                  <a:lnTo>
                    <a:pt x="201739" y="473716"/>
                  </a:lnTo>
                  <a:lnTo>
                    <a:pt x="186149" y="479040"/>
                  </a:lnTo>
                  <a:lnTo>
                    <a:pt x="171056" y="482794"/>
                  </a:lnTo>
                  <a:lnTo>
                    <a:pt x="156828" y="484874"/>
                  </a:lnTo>
                  <a:lnTo>
                    <a:pt x="143494" y="485474"/>
                  </a:lnTo>
                  <a:lnTo>
                    <a:pt x="130925" y="484898"/>
                  </a:lnTo>
                  <a:lnTo>
                    <a:pt x="118946" y="483430"/>
                  </a:lnTo>
                  <a:lnTo>
                    <a:pt x="107240" y="480989"/>
                  </a:lnTo>
                  <a:lnTo>
                    <a:pt x="95372" y="477149"/>
                  </a:lnTo>
                  <a:lnTo>
                    <a:pt x="83125" y="471794"/>
                  </a:lnTo>
                  <a:lnTo>
                    <a:pt x="70625" y="465248"/>
                  </a:lnTo>
                  <a:lnTo>
                    <a:pt x="58234" y="458092"/>
                  </a:lnTo>
                  <a:lnTo>
                    <a:pt x="46171" y="450733"/>
                  </a:lnTo>
                  <a:lnTo>
                    <a:pt x="34932" y="443666"/>
                  </a:lnTo>
                  <a:lnTo>
                    <a:pt x="24254" y="436863"/>
                  </a:lnTo>
                  <a:lnTo>
                    <a:pt x="13201" y="429733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06130" y="1696539"/>
              <a:ext cx="2458429" cy="1050995"/>
            </a:xfrm>
            <a:custGeom>
              <a:avLst/>
              <a:gdLst/>
              <a:ahLst/>
              <a:cxnLst/>
              <a:rect l="0" t="0" r="0" b="0"/>
              <a:pathLst>
                <a:path w="2458429" h="1050995">
                  <a:moveTo>
                    <a:pt x="1574637" y="30134"/>
                  </a:moveTo>
                  <a:lnTo>
                    <a:pt x="1562902" y="27267"/>
                  </a:lnTo>
                  <a:lnTo>
                    <a:pt x="1551772" y="25125"/>
                  </a:lnTo>
                  <a:lnTo>
                    <a:pt x="1540170" y="23518"/>
                  </a:lnTo>
                  <a:lnTo>
                    <a:pt x="1527836" y="22164"/>
                  </a:lnTo>
                  <a:lnTo>
                    <a:pt x="1514527" y="20668"/>
                  </a:lnTo>
                  <a:lnTo>
                    <a:pt x="1500213" y="18821"/>
                  </a:lnTo>
                  <a:lnTo>
                    <a:pt x="1484864" y="16754"/>
                  </a:lnTo>
                  <a:lnTo>
                    <a:pt x="1468352" y="14822"/>
                  </a:lnTo>
                  <a:lnTo>
                    <a:pt x="1450733" y="13226"/>
                  </a:lnTo>
                  <a:lnTo>
                    <a:pt x="1432344" y="12002"/>
                  </a:lnTo>
                  <a:lnTo>
                    <a:pt x="1413701" y="11106"/>
                  </a:lnTo>
                  <a:lnTo>
                    <a:pt x="1395120" y="10473"/>
                  </a:lnTo>
                  <a:lnTo>
                    <a:pt x="1376560" y="10201"/>
                  </a:lnTo>
                  <a:lnTo>
                    <a:pt x="1357727" y="10544"/>
                  </a:lnTo>
                  <a:lnTo>
                    <a:pt x="1338462" y="11583"/>
                  </a:lnTo>
                  <a:lnTo>
                    <a:pt x="1318761" y="13094"/>
                  </a:lnTo>
                  <a:lnTo>
                    <a:pt x="1298688" y="14647"/>
                  </a:lnTo>
                  <a:lnTo>
                    <a:pt x="1278324" y="15990"/>
                  </a:lnTo>
                  <a:lnTo>
                    <a:pt x="1257578" y="17212"/>
                  </a:lnTo>
                  <a:lnTo>
                    <a:pt x="1236205" y="18640"/>
                  </a:lnTo>
                  <a:lnTo>
                    <a:pt x="1214126" y="20452"/>
                  </a:lnTo>
                  <a:lnTo>
                    <a:pt x="1191570" y="22669"/>
                  </a:lnTo>
                  <a:lnTo>
                    <a:pt x="1168969" y="25237"/>
                  </a:lnTo>
                  <a:lnTo>
                    <a:pt x="1146574" y="28078"/>
                  </a:lnTo>
                  <a:lnTo>
                    <a:pt x="1124297" y="31122"/>
                  </a:lnTo>
                  <a:lnTo>
                    <a:pt x="1101816" y="34312"/>
                  </a:lnTo>
                  <a:lnTo>
                    <a:pt x="1078949" y="37603"/>
                  </a:lnTo>
                  <a:lnTo>
                    <a:pt x="1055675" y="40965"/>
                  </a:lnTo>
                  <a:lnTo>
                    <a:pt x="1032051" y="44375"/>
                  </a:lnTo>
                  <a:lnTo>
                    <a:pt x="1008153" y="47822"/>
                  </a:lnTo>
                  <a:lnTo>
                    <a:pt x="984052" y="51459"/>
                  </a:lnTo>
                  <a:lnTo>
                    <a:pt x="959805" y="55587"/>
                  </a:lnTo>
                  <a:lnTo>
                    <a:pt x="935458" y="60325"/>
                  </a:lnTo>
                  <a:lnTo>
                    <a:pt x="911038" y="65474"/>
                  </a:lnTo>
                  <a:lnTo>
                    <a:pt x="886572" y="70622"/>
                  </a:lnTo>
                  <a:lnTo>
                    <a:pt x="862072" y="75533"/>
                  </a:lnTo>
                  <a:lnTo>
                    <a:pt x="837551" y="80305"/>
                  </a:lnTo>
                  <a:lnTo>
                    <a:pt x="813016" y="85268"/>
                  </a:lnTo>
                  <a:lnTo>
                    <a:pt x="788469" y="90606"/>
                  </a:lnTo>
                  <a:lnTo>
                    <a:pt x="763916" y="96345"/>
                  </a:lnTo>
                  <a:lnTo>
                    <a:pt x="739358" y="102430"/>
                  </a:lnTo>
                  <a:lnTo>
                    <a:pt x="714802" y="108791"/>
                  </a:lnTo>
                  <a:lnTo>
                    <a:pt x="690412" y="115521"/>
                  </a:lnTo>
                  <a:lnTo>
                    <a:pt x="666497" y="122870"/>
                  </a:lnTo>
                  <a:lnTo>
                    <a:pt x="643180" y="130921"/>
                  </a:lnTo>
                  <a:lnTo>
                    <a:pt x="620268" y="139446"/>
                  </a:lnTo>
                  <a:lnTo>
                    <a:pt x="597351" y="148015"/>
                  </a:lnTo>
                  <a:lnTo>
                    <a:pt x="574191" y="156374"/>
                  </a:lnTo>
                  <a:lnTo>
                    <a:pt x="550891" y="164615"/>
                  </a:lnTo>
                  <a:lnTo>
                    <a:pt x="527782" y="173060"/>
                  </a:lnTo>
                  <a:lnTo>
                    <a:pt x="505047" y="181895"/>
                  </a:lnTo>
                  <a:lnTo>
                    <a:pt x="482711" y="191304"/>
                  </a:lnTo>
                  <a:lnTo>
                    <a:pt x="460720" y="201538"/>
                  </a:lnTo>
                  <a:lnTo>
                    <a:pt x="439001" y="212647"/>
                  </a:lnTo>
                  <a:lnTo>
                    <a:pt x="417482" y="224363"/>
                  </a:lnTo>
                  <a:lnTo>
                    <a:pt x="396108" y="236219"/>
                  </a:lnTo>
                  <a:lnTo>
                    <a:pt x="374834" y="247937"/>
                  </a:lnTo>
                  <a:lnTo>
                    <a:pt x="353631" y="259584"/>
                  </a:lnTo>
                  <a:lnTo>
                    <a:pt x="332476" y="271469"/>
                  </a:lnTo>
                  <a:lnTo>
                    <a:pt x="311356" y="283761"/>
                  </a:lnTo>
                  <a:lnTo>
                    <a:pt x="290427" y="296475"/>
                  </a:lnTo>
                  <a:lnTo>
                    <a:pt x="269989" y="309550"/>
                  </a:lnTo>
                  <a:lnTo>
                    <a:pt x="250169" y="322905"/>
                  </a:lnTo>
                  <a:lnTo>
                    <a:pt x="231098" y="336468"/>
                  </a:lnTo>
                  <a:lnTo>
                    <a:pt x="212976" y="350180"/>
                  </a:lnTo>
                  <a:lnTo>
                    <a:pt x="195823" y="363995"/>
                  </a:lnTo>
                  <a:lnTo>
                    <a:pt x="179506" y="377883"/>
                  </a:lnTo>
                  <a:lnTo>
                    <a:pt x="163847" y="391819"/>
                  </a:lnTo>
                  <a:lnTo>
                    <a:pt x="148683" y="405789"/>
                  </a:lnTo>
                  <a:lnTo>
                    <a:pt x="134039" y="419781"/>
                  </a:lnTo>
                  <a:lnTo>
                    <a:pt x="120118" y="433788"/>
                  </a:lnTo>
                  <a:lnTo>
                    <a:pt x="106973" y="447806"/>
                  </a:lnTo>
                  <a:lnTo>
                    <a:pt x="94518" y="461830"/>
                  </a:lnTo>
                  <a:lnTo>
                    <a:pt x="82613" y="475859"/>
                  </a:lnTo>
                  <a:lnTo>
                    <a:pt x="71125" y="489891"/>
                  </a:lnTo>
                  <a:lnTo>
                    <a:pt x="60105" y="503925"/>
                  </a:lnTo>
                  <a:lnTo>
                    <a:pt x="49770" y="517960"/>
                  </a:lnTo>
                  <a:lnTo>
                    <a:pt x="40192" y="531992"/>
                  </a:lnTo>
                  <a:lnTo>
                    <a:pt x="31453" y="545856"/>
                  </a:lnTo>
                  <a:lnTo>
                    <a:pt x="23729" y="559245"/>
                  </a:lnTo>
                  <a:lnTo>
                    <a:pt x="17021" y="572033"/>
                  </a:lnTo>
                  <a:lnTo>
                    <a:pt x="11346" y="584418"/>
                  </a:lnTo>
                  <a:lnTo>
                    <a:pt x="6825" y="596808"/>
                  </a:lnTo>
                  <a:lnTo>
                    <a:pt x="3415" y="609452"/>
                  </a:lnTo>
                  <a:lnTo>
                    <a:pt x="1108" y="622743"/>
                  </a:lnTo>
                  <a:lnTo>
                    <a:pt x="0" y="637269"/>
                  </a:lnTo>
                  <a:lnTo>
                    <a:pt x="33" y="653222"/>
                  </a:lnTo>
                  <a:lnTo>
                    <a:pt x="1020" y="669988"/>
                  </a:lnTo>
                  <a:lnTo>
                    <a:pt x="2743" y="686394"/>
                  </a:lnTo>
                  <a:lnTo>
                    <a:pt x="5016" y="701793"/>
                  </a:lnTo>
                  <a:lnTo>
                    <a:pt x="7846" y="716061"/>
                  </a:lnTo>
                  <a:lnTo>
                    <a:pt x="11423" y="729331"/>
                  </a:lnTo>
                  <a:lnTo>
                    <a:pt x="15797" y="741810"/>
                  </a:lnTo>
                  <a:lnTo>
                    <a:pt x="21039" y="753700"/>
                  </a:lnTo>
                  <a:lnTo>
                    <a:pt x="27316" y="765166"/>
                  </a:lnTo>
                  <a:lnTo>
                    <a:pt x="34615" y="776330"/>
                  </a:lnTo>
                  <a:lnTo>
                    <a:pt x="42789" y="787120"/>
                  </a:lnTo>
                  <a:lnTo>
                    <a:pt x="51646" y="797293"/>
                  </a:lnTo>
                  <a:lnTo>
                    <a:pt x="61009" y="806765"/>
                  </a:lnTo>
                  <a:lnTo>
                    <a:pt x="70736" y="815600"/>
                  </a:lnTo>
                  <a:lnTo>
                    <a:pt x="80719" y="823921"/>
                  </a:lnTo>
                  <a:lnTo>
                    <a:pt x="90881" y="831852"/>
                  </a:lnTo>
                  <a:lnTo>
                    <a:pt x="101333" y="839502"/>
                  </a:lnTo>
                  <a:lnTo>
                    <a:pt x="112341" y="846953"/>
                  </a:lnTo>
                  <a:lnTo>
                    <a:pt x="124010" y="854265"/>
                  </a:lnTo>
                  <a:lnTo>
                    <a:pt x="136288" y="861482"/>
                  </a:lnTo>
                  <a:lnTo>
                    <a:pt x="149062" y="868634"/>
                  </a:lnTo>
                  <a:lnTo>
                    <a:pt x="162217" y="875742"/>
                  </a:lnTo>
                  <a:lnTo>
                    <a:pt x="175815" y="882822"/>
                  </a:lnTo>
                  <a:lnTo>
                    <a:pt x="190082" y="889881"/>
                  </a:lnTo>
                  <a:lnTo>
                    <a:pt x="205088" y="896922"/>
                  </a:lnTo>
                  <a:lnTo>
                    <a:pt x="220760" y="903786"/>
                  </a:lnTo>
                  <a:lnTo>
                    <a:pt x="236963" y="910169"/>
                  </a:lnTo>
                  <a:lnTo>
                    <a:pt x="253570" y="915947"/>
                  </a:lnTo>
                  <a:lnTo>
                    <a:pt x="270467" y="921319"/>
                  </a:lnTo>
                  <a:lnTo>
                    <a:pt x="287570" y="926693"/>
                  </a:lnTo>
                  <a:lnTo>
                    <a:pt x="304816" y="932307"/>
                  </a:lnTo>
                  <a:lnTo>
                    <a:pt x="322160" y="938062"/>
                  </a:lnTo>
                  <a:lnTo>
                    <a:pt x="339571" y="943626"/>
                  </a:lnTo>
                  <a:lnTo>
                    <a:pt x="357035" y="948814"/>
                  </a:lnTo>
                  <a:lnTo>
                    <a:pt x="374867" y="953603"/>
                  </a:lnTo>
                  <a:lnTo>
                    <a:pt x="393669" y="958047"/>
                  </a:lnTo>
                  <a:lnTo>
                    <a:pt x="413691" y="962219"/>
                  </a:lnTo>
                  <a:lnTo>
                    <a:pt x="434698" y="966190"/>
                  </a:lnTo>
                  <a:lnTo>
                    <a:pt x="456179" y="970017"/>
                  </a:lnTo>
                  <a:lnTo>
                    <a:pt x="477782" y="973743"/>
                  </a:lnTo>
                  <a:lnTo>
                    <a:pt x="499508" y="977399"/>
                  </a:lnTo>
                  <a:lnTo>
                    <a:pt x="521613" y="981007"/>
                  </a:lnTo>
                  <a:lnTo>
                    <a:pt x="544218" y="984583"/>
                  </a:lnTo>
                  <a:lnTo>
                    <a:pt x="567145" y="988137"/>
                  </a:lnTo>
                  <a:lnTo>
                    <a:pt x="590003" y="991677"/>
                  </a:lnTo>
                  <a:lnTo>
                    <a:pt x="612573" y="995202"/>
                  </a:lnTo>
                  <a:lnTo>
                    <a:pt x="634968" y="998552"/>
                  </a:lnTo>
                  <a:lnTo>
                    <a:pt x="657531" y="1001422"/>
                  </a:lnTo>
                  <a:lnTo>
                    <a:pt x="680457" y="1003689"/>
                  </a:lnTo>
                  <a:lnTo>
                    <a:pt x="703941" y="1005549"/>
                  </a:lnTo>
                  <a:lnTo>
                    <a:pt x="728238" y="1007413"/>
                  </a:lnTo>
                  <a:lnTo>
                    <a:pt x="753400" y="1009517"/>
                  </a:lnTo>
                  <a:lnTo>
                    <a:pt x="779165" y="1011762"/>
                  </a:lnTo>
                  <a:lnTo>
                    <a:pt x="805067" y="1013816"/>
                  </a:lnTo>
                  <a:lnTo>
                    <a:pt x="830828" y="1015500"/>
                  </a:lnTo>
                  <a:lnTo>
                    <a:pt x="856515" y="1016952"/>
                  </a:lnTo>
                  <a:lnTo>
                    <a:pt x="882440" y="1018534"/>
                  </a:lnTo>
                  <a:lnTo>
                    <a:pt x="908773" y="1020445"/>
                  </a:lnTo>
                  <a:lnTo>
                    <a:pt x="935524" y="1022559"/>
                  </a:lnTo>
                  <a:lnTo>
                    <a:pt x="962638" y="1024525"/>
                  </a:lnTo>
                  <a:lnTo>
                    <a:pt x="990032" y="1026149"/>
                  </a:lnTo>
                  <a:lnTo>
                    <a:pt x="1017633" y="1027561"/>
                  </a:lnTo>
                  <a:lnTo>
                    <a:pt x="1045382" y="1029116"/>
                  </a:lnTo>
                  <a:lnTo>
                    <a:pt x="1073235" y="1031009"/>
                  </a:lnTo>
                  <a:lnTo>
                    <a:pt x="1101162" y="1033112"/>
                  </a:lnTo>
                  <a:lnTo>
                    <a:pt x="1129136" y="1035070"/>
                  </a:lnTo>
                  <a:lnTo>
                    <a:pt x="1157145" y="1036683"/>
                  </a:lnTo>
                  <a:lnTo>
                    <a:pt x="1185175" y="1037919"/>
                  </a:lnTo>
                  <a:lnTo>
                    <a:pt x="1213220" y="1038824"/>
                  </a:lnTo>
                  <a:lnTo>
                    <a:pt x="1241279" y="1039467"/>
                  </a:lnTo>
                  <a:lnTo>
                    <a:pt x="1269516" y="1039915"/>
                  </a:lnTo>
                  <a:lnTo>
                    <a:pt x="1298230" y="1040224"/>
                  </a:lnTo>
                  <a:lnTo>
                    <a:pt x="1327549" y="1040439"/>
                  </a:lnTo>
                  <a:lnTo>
                    <a:pt x="1357274" y="1040755"/>
                  </a:lnTo>
                  <a:lnTo>
                    <a:pt x="1386995" y="1041500"/>
                  </a:lnTo>
                  <a:lnTo>
                    <a:pt x="1416473" y="1042813"/>
                  </a:lnTo>
                  <a:lnTo>
                    <a:pt x="1445640" y="1044509"/>
                  </a:lnTo>
                  <a:lnTo>
                    <a:pt x="1474523" y="1046186"/>
                  </a:lnTo>
                  <a:lnTo>
                    <a:pt x="1503176" y="1047609"/>
                  </a:lnTo>
                  <a:lnTo>
                    <a:pt x="1531657" y="1048714"/>
                  </a:lnTo>
                  <a:lnTo>
                    <a:pt x="1560013" y="1049531"/>
                  </a:lnTo>
                  <a:lnTo>
                    <a:pt x="1588279" y="1050115"/>
                  </a:lnTo>
                  <a:lnTo>
                    <a:pt x="1616484" y="1050524"/>
                  </a:lnTo>
                  <a:lnTo>
                    <a:pt x="1644649" y="1050806"/>
                  </a:lnTo>
                  <a:lnTo>
                    <a:pt x="1672783" y="1050994"/>
                  </a:lnTo>
                  <a:lnTo>
                    <a:pt x="1700899" y="1050952"/>
                  </a:lnTo>
                  <a:lnTo>
                    <a:pt x="1729001" y="1050393"/>
                  </a:lnTo>
                  <a:lnTo>
                    <a:pt x="1757091" y="1049203"/>
                  </a:lnTo>
                  <a:lnTo>
                    <a:pt x="1785005" y="1047591"/>
                  </a:lnTo>
                  <a:lnTo>
                    <a:pt x="1812441" y="1045969"/>
                  </a:lnTo>
                  <a:lnTo>
                    <a:pt x="1839269" y="1044580"/>
                  </a:lnTo>
                  <a:lnTo>
                    <a:pt x="1865524" y="1043326"/>
                  </a:lnTo>
                  <a:lnTo>
                    <a:pt x="1891305" y="1041878"/>
                  </a:lnTo>
                  <a:lnTo>
                    <a:pt x="1916727" y="1040052"/>
                  </a:lnTo>
                  <a:lnTo>
                    <a:pt x="1941886" y="1037825"/>
                  </a:lnTo>
                  <a:lnTo>
                    <a:pt x="1966858" y="1035251"/>
                  </a:lnTo>
                  <a:lnTo>
                    <a:pt x="1991696" y="1032406"/>
                  </a:lnTo>
                  <a:lnTo>
                    <a:pt x="2016275" y="1029358"/>
                  </a:lnTo>
                  <a:lnTo>
                    <a:pt x="2040319" y="1026167"/>
                  </a:lnTo>
                  <a:lnTo>
                    <a:pt x="2063717" y="1022870"/>
                  </a:lnTo>
                  <a:lnTo>
                    <a:pt x="2086515" y="1019335"/>
                  </a:lnTo>
                  <a:lnTo>
                    <a:pt x="2108823" y="1015276"/>
                  </a:lnTo>
                  <a:lnTo>
                    <a:pt x="2130755" y="1010580"/>
                  </a:lnTo>
                  <a:lnTo>
                    <a:pt x="2152246" y="1005290"/>
                  </a:lnTo>
                  <a:lnTo>
                    <a:pt x="2173071" y="999514"/>
                  </a:lnTo>
                  <a:lnTo>
                    <a:pt x="2193152" y="993368"/>
                  </a:lnTo>
                  <a:lnTo>
                    <a:pt x="2212403" y="986954"/>
                  </a:lnTo>
                  <a:lnTo>
                    <a:pt x="2230644" y="980349"/>
                  </a:lnTo>
                  <a:lnTo>
                    <a:pt x="2247879" y="973606"/>
                  </a:lnTo>
                  <a:lnTo>
                    <a:pt x="2264249" y="966605"/>
                  </a:lnTo>
                  <a:lnTo>
                    <a:pt x="2279944" y="959066"/>
                  </a:lnTo>
                  <a:lnTo>
                    <a:pt x="2295132" y="950880"/>
                  </a:lnTo>
                  <a:lnTo>
                    <a:pt x="2309793" y="942092"/>
                  </a:lnTo>
                  <a:lnTo>
                    <a:pt x="2323723" y="932816"/>
                  </a:lnTo>
                  <a:lnTo>
                    <a:pt x="2336875" y="923167"/>
                  </a:lnTo>
                  <a:lnTo>
                    <a:pt x="2349337" y="913246"/>
                  </a:lnTo>
                  <a:lnTo>
                    <a:pt x="2361246" y="903134"/>
                  </a:lnTo>
                  <a:lnTo>
                    <a:pt x="2372734" y="892889"/>
                  </a:lnTo>
                  <a:lnTo>
                    <a:pt x="2383756" y="882552"/>
                  </a:lnTo>
                  <a:lnTo>
                    <a:pt x="2394091" y="872152"/>
                  </a:lnTo>
                  <a:lnTo>
                    <a:pt x="2403671" y="861706"/>
                  </a:lnTo>
                  <a:lnTo>
                    <a:pt x="2412409" y="851063"/>
                  </a:lnTo>
                  <a:lnTo>
                    <a:pt x="2420133" y="839924"/>
                  </a:lnTo>
                  <a:lnTo>
                    <a:pt x="2426847" y="828169"/>
                  </a:lnTo>
                  <a:lnTo>
                    <a:pt x="2432695" y="815832"/>
                  </a:lnTo>
                  <a:lnTo>
                    <a:pt x="2437865" y="803019"/>
                  </a:lnTo>
                  <a:lnTo>
                    <a:pt x="2442527" y="789842"/>
                  </a:lnTo>
                  <a:lnTo>
                    <a:pt x="2446660" y="776400"/>
                  </a:lnTo>
                  <a:lnTo>
                    <a:pt x="2450065" y="762771"/>
                  </a:lnTo>
                  <a:lnTo>
                    <a:pt x="2452690" y="749006"/>
                  </a:lnTo>
                  <a:lnTo>
                    <a:pt x="2454622" y="734983"/>
                  </a:lnTo>
                  <a:lnTo>
                    <a:pt x="2456001" y="720423"/>
                  </a:lnTo>
                  <a:lnTo>
                    <a:pt x="2456966" y="705221"/>
                  </a:lnTo>
                  <a:lnTo>
                    <a:pt x="2457633" y="689588"/>
                  </a:lnTo>
                  <a:lnTo>
                    <a:pt x="2458087" y="673940"/>
                  </a:lnTo>
                  <a:lnTo>
                    <a:pt x="2458393" y="658524"/>
                  </a:lnTo>
                  <a:lnTo>
                    <a:pt x="2458428" y="643411"/>
                  </a:lnTo>
                  <a:lnTo>
                    <a:pt x="2457921" y="628576"/>
                  </a:lnTo>
                  <a:lnTo>
                    <a:pt x="2456761" y="613963"/>
                  </a:lnTo>
                  <a:lnTo>
                    <a:pt x="2454998" y="599352"/>
                  </a:lnTo>
                  <a:lnTo>
                    <a:pt x="2452744" y="584390"/>
                  </a:lnTo>
                  <a:lnTo>
                    <a:pt x="2450113" y="568919"/>
                  </a:lnTo>
                  <a:lnTo>
                    <a:pt x="2447040" y="553272"/>
                  </a:lnTo>
                  <a:lnTo>
                    <a:pt x="2443300" y="538148"/>
                  </a:lnTo>
                  <a:lnTo>
                    <a:pt x="2438822" y="523893"/>
                  </a:lnTo>
                  <a:lnTo>
                    <a:pt x="2433678" y="510203"/>
                  </a:lnTo>
                  <a:lnTo>
                    <a:pt x="2428001" y="496331"/>
                  </a:lnTo>
                  <a:lnTo>
                    <a:pt x="2421921" y="481851"/>
                  </a:lnTo>
                  <a:lnTo>
                    <a:pt x="2415552" y="466837"/>
                  </a:lnTo>
                  <a:lnTo>
                    <a:pt x="2408978" y="451671"/>
                  </a:lnTo>
                  <a:lnTo>
                    <a:pt x="2402255" y="436616"/>
                  </a:lnTo>
                  <a:lnTo>
                    <a:pt x="2395267" y="421930"/>
                  </a:lnTo>
                  <a:lnTo>
                    <a:pt x="2387737" y="407922"/>
                  </a:lnTo>
                  <a:lnTo>
                    <a:pt x="2379557" y="394685"/>
                  </a:lnTo>
                  <a:lnTo>
                    <a:pt x="2370774" y="381984"/>
                  </a:lnTo>
                  <a:lnTo>
                    <a:pt x="2361499" y="369375"/>
                  </a:lnTo>
                  <a:lnTo>
                    <a:pt x="2351851" y="356590"/>
                  </a:lnTo>
                  <a:lnTo>
                    <a:pt x="2341932" y="343542"/>
                  </a:lnTo>
                  <a:lnTo>
                    <a:pt x="2331822" y="330243"/>
                  </a:lnTo>
                  <a:lnTo>
                    <a:pt x="2321572" y="316741"/>
                  </a:lnTo>
                  <a:lnTo>
                    <a:pt x="2311063" y="303249"/>
                  </a:lnTo>
                  <a:lnTo>
                    <a:pt x="2300016" y="290118"/>
                  </a:lnTo>
                  <a:lnTo>
                    <a:pt x="2288320" y="277510"/>
                  </a:lnTo>
                  <a:lnTo>
                    <a:pt x="2276023" y="265418"/>
                  </a:lnTo>
                  <a:lnTo>
                    <a:pt x="2263237" y="253758"/>
                  </a:lnTo>
                  <a:lnTo>
                    <a:pt x="2250074" y="242431"/>
                  </a:lnTo>
                  <a:lnTo>
                    <a:pt x="2236472" y="231348"/>
                  </a:lnTo>
                  <a:lnTo>
                    <a:pt x="2222203" y="220439"/>
                  </a:lnTo>
                  <a:lnTo>
                    <a:pt x="2207195" y="209652"/>
                  </a:lnTo>
                  <a:lnTo>
                    <a:pt x="2191524" y="198948"/>
                  </a:lnTo>
                  <a:lnTo>
                    <a:pt x="2175318" y="188301"/>
                  </a:lnTo>
                  <a:lnTo>
                    <a:pt x="2158706" y="177694"/>
                  </a:lnTo>
                  <a:lnTo>
                    <a:pt x="2141635" y="167112"/>
                  </a:lnTo>
                  <a:lnTo>
                    <a:pt x="2123882" y="156548"/>
                  </a:lnTo>
                  <a:lnTo>
                    <a:pt x="2105387" y="146000"/>
                  </a:lnTo>
                  <a:lnTo>
                    <a:pt x="2086391" y="135629"/>
                  </a:lnTo>
                  <a:lnTo>
                    <a:pt x="2067333" y="125738"/>
                  </a:lnTo>
                  <a:lnTo>
                    <a:pt x="2048470" y="116455"/>
                  </a:lnTo>
                  <a:lnTo>
                    <a:pt x="2029717" y="107747"/>
                  </a:lnTo>
                  <a:lnTo>
                    <a:pt x="2010754" y="99512"/>
                  </a:lnTo>
                  <a:lnTo>
                    <a:pt x="1991403" y="91642"/>
                  </a:lnTo>
                  <a:lnTo>
                    <a:pt x="1971644" y="84203"/>
                  </a:lnTo>
                  <a:lnTo>
                    <a:pt x="1951534" y="77427"/>
                  </a:lnTo>
                  <a:lnTo>
                    <a:pt x="1931143" y="71380"/>
                  </a:lnTo>
                  <a:lnTo>
                    <a:pt x="1910380" y="65828"/>
                  </a:lnTo>
                  <a:lnTo>
                    <a:pt x="1888995" y="60331"/>
                  </a:lnTo>
                  <a:lnTo>
                    <a:pt x="1866903" y="54635"/>
                  </a:lnTo>
                  <a:lnTo>
                    <a:pt x="1844170" y="48825"/>
                  </a:lnTo>
                  <a:lnTo>
                    <a:pt x="1820916" y="43224"/>
                  </a:lnTo>
                  <a:lnTo>
                    <a:pt x="1797270" y="38011"/>
                  </a:lnTo>
                  <a:lnTo>
                    <a:pt x="1773341" y="33206"/>
                  </a:lnTo>
                  <a:lnTo>
                    <a:pt x="1749209" y="28752"/>
                  </a:lnTo>
                  <a:lnTo>
                    <a:pt x="1724938" y="24572"/>
                  </a:lnTo>
                  <a:lnTo>
                    <a:pt x="1700571" y="20596"/>
                  </a:lnTo>
                  <a:lnTo>
                    <a:pt x="1676140" y="16766"/>
                  </a:lnTo>
                  <a:lnTo>
                    <a:pt x="1651659" y="13043"/>
                  </a:lnTo>
                  <a:lnTo>
                    <a:pt x="1626980" y="9558"/>
                  </a:lnTo>
                  <a:lnTo>
                    <a:pt x="1601806" y="6597"/>
                  </a:lnTo>
                  <a:lnTo>
                    <a:pt x="1576013" y="4273"/>
                  </a:lnTo>
                  <a:lnTo>
                    <a:pt x="1549639" y="2544"/>
                  </a:lnTo>
                  <a:lnTo>
                    <a:pt x="1522787" y="1301"/>
                  </a:lnTo>
                  <a:lnTo>
                    <a:pt x="1495569" y="432"/>
                  </a:lnTo>
                  <a:lnTo>
                    <a:pt x="1467916" y="0"/>
                  </a:lnTo>
                  <a:lnTo>
                    <a:pt x="1439601" y="234"/>
                  </a:lnTo>
                  <a:lnTo>
                    <a:pt x="1410550" y="1206"/>
                  </a:lnTo>
                  <a:lnTo>
                    <a:pt x="1380836" y="2841"/>
                  </a:lnTo>
                  <a:lnTo>
                    <a:pt x="1350590" y="5010"/>
                  </a:lnTo>
                  <a:lnTo>
                    <a:pt x="1319942" y="7580"/>
                  </a:lnTo>
                  <a:lnTo>
                    <a:pt x="1289006" y="10440"/>
                  </a:lnTo>
                  <a:lnTo>
                    <a:pt x="1257864" y="13506"/>
                  </a:lnTo>
                  <a:lnTo>
                    <a:pt x="1226575" y="16719"/>
                  </a:lnTo>
                  <a:lnTo>
                    <a:pt x="1195019" y="20198"/>
                  </a:lnTo>
                  <a:lnTo>
                    <a:pt x="1162922" y="24219"/>
                  </a:lnTo>
                  <a:lnTo>
                    <a:pt x="1130180" y="28889"/>
                  </a:lnTo>
                  <a:lnTo>
                    <a:pt x="1097003" y="34163"/>
                  </a:lnTo>
                  <a:lnTo>
                    <a:pt x="1063810" y="39928"/>
                  </a:lnTo>
                  <a:lnTo>
                    <a:pt x="1030845" y="46070"/>
                  </a:lnTo>
                  <a:lnTo>
                    <a:pt x="998012" y="52653"/>
                  </a:lnTo>
                  <a:lnTo>
                    <a:pt x="964983" y="59903"/>
                  </a:lnTo>
                  <a:lnTo>
                    <a:pt x="931584" y="67887"/>
                  </a:lnTo>
                  <a:lnTo>
                    <a:pt x="898119" y="76366"/>
                  </a:lnTo>
                  <a:lnTo>
                    <a:pt x="865257" y="84904"/>
                  </a:lnTo>
                  <a:lnTo>
                    <a:pt x="833348" y="93239"/>
                  </a:lnTo>
                  <a:lnTo>
                    <a:pt x="802885" y="101293"/>
                  </a:lnTo>
                  <a:lnTo>
                    <a:pt x="774646" y="109081"/>
                  </a:lnTo>
                  <a:lnTo>
                    <a:pt x="748863" y="116643"/>
                  </a:lnTo>
                  <a:lnTo>
                    <a:pt x="726019" y="123729"/>
                  </a:lnTo>
                  <a:lnTo>
                    <a:pt x="704876" y="130489"/>
                  </a:lnTo>
                  <a:lnTo>
                    <a:pt x="683576" y="137519"/>
                  </a:lnTo>
                  <a:lnTo>
                    <a:pt x="658658" y="145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21139" y="288622"/>
            <a:ext cx="506063" cy="806342"/>
            <a:chOff x="421139" y="288622"/>
            <a:chExt cx="506063" cy="806342"/>
          </a:xfrm>
        </p:grpSpPr>
        <p:sp>
          <p:nvSpPr>
            <p:cNvPr id="2" name="Freeform 1"/>
            <p:cNvSpPr/>
            <p:nvPr/>
          </p:nvSpPr>
          <p:spPr>
            <a:xfrm>
              <a:off x="586108" y="288622"/>
              <a:ext cx="235115" cy="287516"/>
            </a:xfrm>
            <a:custGeom>
              <a:avLst/>
              <a:gdLst/>
              <a:ahLst/>
              <a:cxnLst/>
              <a:rect l="0" t="0" r="0" b="0"/>
              <a:pathLst>
                <a:path w="235115" h="287516">
                  <a:moveTo>
                    <a:pt x="45601" y="6175"/>
                  </a:moveTo>
                  <a:lnTo>
                    <a:pt x="39801" y="14977"/>
                  </a:lnTo>
                  <a:lnTo>
                    <a:pt x="34877" y="23323"/>
                  </a:lnTo>
                  <a:lnTo>
                    <a:pt x="30369" y="32018"/>
                  </a:lnTo>
                  <a:lnTo>
                    <a:pt x="25976" y="40966"/>
                  </a:lnTo>
                  <a:lnTo>
                    <a:pt x="21314" y="49812"/>
                  </a:lnTo>
                  <a:lnTo>
                    <a:pt x="16198" y="58307"/>
                  </a:lnTo>
                  <a:lnTo>
                    <a:pt x="10586" y="64833"/>
                  </a:lnTo>
                  <a:lnTo>
                    <a:pt x="5207" y="67012"/>
                  </a:lnTo>
                  <a:lnTo>
                    <a:pt x="1481" y="64914"/>
                  </a:lnTo>
                  <a:lnTo>
                    <a:pt x="0" y="59757"/>
                  </a:lnTo>
                  <a:lnTo>
                    <a:pt x="669" y="52630"/>
                  </a:lnTo>
                  <a:lnTo>
                    <a:pt x="3113" y="44269"/>
                  </a:lnTo>
                  <a:lnTo>
                    <a:pt x="6912" y="35133"/>
                  </a:lnTo>
                  <a:lnTo>
                    <a:pt x="11706" y="25525"/>
                  </a:lnTo>
                  <a:lnTo>
                    <a:pt x="17369" y="16276"/>
                  </a:lnTo>
                  <a:lnTo>
                    <a:pt x="23998" y="8726"/>
                  </a:lnTo>
                  <a:lnTo>
                    <a:pt x="31567" y="3469"/>
                  </a:lnTo>
                  <a:lnTo>
                    <a:pt x="39938" y="583"/>
                  </a:lnTo>
                  <a:lnTo>
                    <a:pt x="48936" y="0"/>
                  </a:lnTo>
                  <a:lnTo>
                    <a:pt x="58389" y="1427"/>
                  </a:lnTo>
                  <a:lnTo>
                    <a:pt x="67838" y="4619"/>
                  </a:lnTo>
                  <a:lnTo>
                    <a:pt x="76569" y="9486"/>
                  </a:lnTo>
                  <a:lnTo>
                    <a:pt x="84252" y="15824"/>
                  </a:lnTo>
                  <a:lnTo>
                    <a:pt x="90900" y="23347"/>
                  </a:lnTo>
                  <a:lnTo>
                    <a:pt x="96682" y="31765"/>
                  </a:lnTo>
                  <a:lnTo>
                    <a:pt x="101795" y="40839"/>
                  </a:lnTo>
                  <a:lnTo>
                    <a:pt x="106418" y="50541"/>
                  </a:lnTo>
                  <a:lnTo>
                    <a:pt x="110691" y="61039"/>
                  </a:lnTo>
                  <a:lnTo>
                    <a:pt x="114716" y="72366"/>
                  </a:lnTo>
                  <a:lnTo>
                    <a:pt x="118404" y="84584"/>
                  </a:lnTo>
                  <a:lnTo>
                    <a:pt x="121503" y="97850"/>
                  </a:lnTo>
                  <a:lnTo>
                    <a:pt x="123914" y="112139"/>
                  </a:lnTo>
                  <a:lnTo>
                    <a:pt x="125532" y="126973"/>
                  </a:lnTo>
                  <a:lnTo>
                    <a:pt x="126168" y="141543"/>
                  </a:lnTo>
                  <a:lnTo>
                    <a:pt x="125816" y="155418"/>
                  </a:lnTo>
                  <a:lnTo>
                    <a:pt x="124614" y="168683"/>
                  </a:lnTo>
                  <a:lnTo>
                    <a:pt x="122744" y="181736"/>
                  </a:lnTo>
                  <a:lnTo>
                    <a:pt x="120377" y="194848"/>
                  </a:lnTo>
                  <a:lnTo>
                    <a:pt x="117655" y="207961"/>
                  </a:lnTo>
                  <a:lnTo>
                    <a:pt x="114682" y="220779"/>
                  </a:lnTo>
                  <a:lnTo>
                    <a:pt x="111532" y="233143"/>
                  </a:lnTo>
                  <a:lnTo>
                    <a:pt x="108095" y="244888"/>
                  </a:lnTo>
                  <a:lnTo>
                    <a:pt x="104103" y="255777"/>
                  </a:lnTo>
                  <a:lnTo>
                    <a:pt x="99442" y="265751"/>
                  </a:lnTo>
                  <a:lnTo>
                    <a:pt x="93835" y="274431"/>
                  </a:lnTo>
                  <a:lnTo>
                    <a:pt x="86782" y="281058"/>
                  </a:lnTo>
                  <a:lnTo>
                    <a:pt x="78153" y="285398"/>
                  </a:lnTo>
                  <a:lnTo>
                    <a:pt x="68441" y="287515"/>
                  </a:lnTo>
                  <a:lnTo>
                    <a:pt x="58546" y="287507"/>
                  </a:lnTo>
                  <a:lnTo>
                    <a:pt x="49016" y="285642"/>
                  </a:lnTo>
                  <a:lnTo>
                    <a:pt x="40350" y="281969"/>
                  </a:lnTo>
                  <a:lnTo>
                    <a:pt x="33141" y="276239"/>
                  </a:lnTo>
                  <a:lnTo>
                    <a:pt x="27569" y="268503"/>
                  </a:lnTo>
                  <a:lnTo>
                    <a:pt x="23795" y="259226"/>
                  </a:lnTo>
                  <a:lnTo>
                    <a:pt x="22146" y="249091"/>
                  </a:lnTo>
                  <a:lnTo>
                    <a:pt x="22594" y="238583"/>
                  </a:lnTo>
                  <a:lnTo>
                    <a:pt x="24993" y="228275"/>
                  </a:lnTo>
                  <a:lnTo>
                    <a:pt x="29261" y="218893"/>
                  </a:lnTo>
                  <a:lnTo>
                    <a:pt x="35165" y="210747"/>
                  </a:lnTo>
                  <a:lnTo>
                    <a:pt x="42381" y="204110"/>
                  </a:lnTo>
                  <a:lnTo>
                    <a:pt x="50586" y="199393"/>
                  </a:lnTo>
                  <a:lnTo>
                    <a:pt x="59513" y="196627"/>
                  </a:lnTo>
                  <a:lnTo>
                    <a:pt x="69115" y="195547"/>
                  </a:lnTo>
                  <a:lnTo>
                    <a:pt x="79546" y="195793"/>
                  </a:lnTo>
                  <a:lnTo>
                    <a:pt x="90814" y="197031"/>
                  </a:lnTo>
                  <a:lnTo>
                    <a:pt x="102483" y="199146"/>
                  </a:lnTo>
                  <a:lnTo>
                    <a:pt x="113783" y="202234"/>
                  </a:lnTo>
                  <a:lnTo>
                    <a:pt x="124313" y="206267"/>
                  </a:lnTo>
                  <a:lnTo>
                    <a:pt x="134179" y="210940"/>
                  </a:lnTo>
                  <a:lnTo>
                    <a:pt x="143799" y="215769"/>
                  </a:lnTo>
                  <a:lnTo>
                    <a:pt x="153457" y="220465"/>
                  </a:lnTo>
                  <a:lnTo>
                    <a:pt x="163267" y="225092"/>
                  </a:lnTo>
                  <a:lnTo>
                    <a:pt x="173247" y="229958"/>
                  </a:lnTo>
                  <a:lnTo>
                    <a:pt x="183366" y="235224"/>
                  </a:lnTo>
                  <a:lnTo>
                    <a:pt x="193329" y="240595"/>
                  </a:lnTo>
                  <a:lnTo>
                    <a:pt x="203676" y="245937"/>
                  </a:lnTo>
                  <a:lnTo>
                    <a:pt x="216433" y="251720"/>
                  </a:lnTo>
                  <a:lnTo>
                    <a:pt x="235114" y="2588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652766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0"/>
                  </a:moveTo>
                  <a:lnTo>
                    <a:pt x="427596" y="2867"/>
                  </a:lnTo>
                  <a:lnTo>
                    <a:pt x="414325" y="5009"/>
                  </a:lnTo>
                  <a:lnTo>
                    <a:pt x="401123" y="6617"/>
                  </a:lnTo>
                  <a:lnTo>
                    <a:pt x="387782" y="7970"/>
                  </a:lnTo>
                  <a:lnTo>
                    <a:pt x="374273" y="9467"/>
                  </a:lnTo>
                  <a:lnTo>
                    <a:pt x="360619" y="11313"/>
                  </a:lnTo>
                  <a:lnTo>
                    <a:pt x="346853" y="13380"/>
                  </a:lnTo>
                  <a:lnTo>
                    <a:pt x="333004" y="15313"/>
                  </a:lnTo>
                  <a:lnTo>
                    <a:pt x="319091" y="16909"/>
                  </a:lnTo>
                  <a:lnTo>
                    <a:pt x="304968" y="18132"/>
                  </a:lnTo>
                  <a:lnTo>
                    <a:pt x="290341" y="19028"/>
                  </a:lnTo>
                  <a:lnTo>
                    <a:pt x="275095" y="19670"/>
                  </a:lnTo>
                  <a:lnTo>
                    <a:pt x="259431" y="20288"/>
                  </a:lnTo>
                  <a:lnTo>
                    <a:pt x="243763" y="21242"/>
                  </a:lnTo>
                  <a:lnTo>
                    <a:pt x="228334" y="22700"/>
                  </a:lnTo>
                  <a:lnTo>
                    <a:pt x="213212" y="24494"/>
                  </a:lnTo>
                  <a:lnTo>
                    <a:pt x="198371" y="26238"/>
                  </a:lnTo>
                  <a:lnTo>
                    <a:pt x="183754" y="27705"/>
                  </a:lnTo>
                  <a:lnTo>
                    <a:pt x="169141" y="28841"/>
                  </a:lnTo>
                  <a:lnTo>
                    <a:pt x="154177" y="29678"/>
                  </a:lnTo>
                  <a:lnTo>
                    <a:pt x="138695" y="30275"/>
                  </a:lnTo>
                  <a:lnTo>
                    <a:pt x="122703" y="30693"/>
                  </a:lnTo>
                  <a:lnTo>
                    <a:pt x="106281" y="30981"/>
                  </a:lnTo>
                  <a:lnTo>
                    <a:pt x="89542" y="31178"/>
                  </a:lnTo>
                  <a:lnTo>
                    <a:pt x="72947" y="31312"/>
                  </a:lnTo>
                  <a:lnTo>
                    <a:pt x="55459" y="31417"/>
                  </a:lnTo>
                  <a:lnTo>
                    <a:pt x="33307" y="3150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821222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0" y="139127"/>
                  </a:lnTo>
                  <a:lnTo>
                    <a:pt x="0" y="154339"/>
                  </a:lnTo>
                  <a:lnTo>
                    <a:pt x="0" y="170225"/>
                  </a:lnTo>
                  <a:lnTo>
                    <a:pt x="0" y="19041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1065" y="800165"/>
              <a:ext cx="206137" cy="294799"/>
            </a:xfrm>
            <a:custGeom>
              <a:avLst/>
              <a:gdLst/>
              <a:ahLst/>
              <a:cxnLst/>
              <a:rect l="0" t="0" r="0" b="0"/>
              <a:pathLst>
                <a:path w="206137" h="294799">
                  <a:moveTo>
                    <a:pt x="100157" y="0"/>
                  </a:moveTo>
                  <a:lnTo>
                    <a:pt x="94290" y="5935"/>
                  </a:lnTo>
                  <a:lnTo>
                    <a:pt x="88725" y="12140"/>
                  </a:lnTo>
                  <a:lnTo>
                    <a:pt x="82931" y="19235"/>
                  </a:lnTo>
                  <a:lnTo>
                    <a:pt x="77023" y="27176"/>
                  </a:lnTo>
                  <a:lnTo>
                    <a:pt x="71341" y="35822"/>
                  </a:lnTo>
                  <a:lnTo>
                    <a:pt x="66062" y="45017"/>
                  </a:lnTo>
                  <a:lnTo>
                    <a:pt x="61039" y="54616"/>
                  </a:lnTo>
                  <a:lnTo>
                    <a:pt x="55904" y="64506"/>
                  </a:lnTo>
                  <a:lnTo>
                    <a:pt x="50449" y="74603"/>
                  </a:lnTo>
                  <a:lnTo>
                    <a:pt x="44633" y="85010"/>
                  </a:lnTo>
                  <a:lnTo>
                    <a:pt x="38496" y="95987"/>
                  </a:lnTo>
                  <a:lnTo>
                    <a:pt x="32109" y="107631"/>
                  </a:lnTo>
                  <a:lnTo>
                    <a:pt x="25701" y="119722"/>
                  </a:lnTo>
                  <a:lnTo>
                    <a:pt x="19632" y="131839"/>
                  </a:lnTo>
                  <a:lnTo>
                    <a:pt x="14077" y="143734"/>
                  </a:lnTo>
                  <a:lnTo>
                    <a:pt x="9196" y="155502"/>
                  </a:lnTo>
                  <a:lnTo>
                    <a:pt x="5217" y="167468"/>
                  </a:lnTo>
                  <a:lnTo>
                    <a:pt x="2179" y="179812"/>
                  </a:lnTo>
                  <a:lnTo>
                    <a:pt x="292" y="192390"/>
                  </a:lnTo>
                  <a:lnTo>
                    <a:pt x="0" y="204841"/>
                  </a:lnTo>
                  <a:lnTo>
                    <a:pt x="1396" y="216955"/>
                  </a:lnTo>
                  <a:lnTo>
                    <a:pt x="4283" y="228531"/>
                  </a:lnTo>
                  <a:lnTo>
                    <a:pt x="8354" y="239305"/>
                  </a:lnTo>
                  <a:lnTo>
                    <a:pt x="13316" y="249212"/>
                  </a:lnTo>
                  <a:lnTo>
                    <a:pt x="19087" y="258186"/>
                  </a:lnTo>
                  <a:lnTo>
                    <a:pt x="25783" y="266075"/>
                  </a:lnTo>
                  <a:lnTo>
                    <a:pt x="33406" y="272898"/>
                  </a:lnTo>
                  <a:lnTo>
                    <a:pt x="42151" y="278651"/>
                  </a:lnTo>
                  <a:lnTo>
                    <a:pt x="52464" y="283226"/>
                  </a:lnTo>
                  <a:lnTo>
                    <a:pt x="64436" y="286666"/>
                  </a:lnTo>
                  <a:lnTo>
                    <a:pt x="77544" y="288825"/>
                  </a:lnTo>
                  <a:lnTo>
                    <a:pt x="90874" y="289301"/>
                  </a:lnTo>
                  <a:lnTo>
                    <a:pt x="103872" y="288022"/>
                  </a:lnTo>
                  <a:lnTo>
                    <a:pt x="116360" y="285045"/>
                  </a:lnTo>
                  <a:lnTo>
                    <a:pt x="128352" y="280381"/>
                  </a:lnTo>
                  <a:lnTo>
                    <a:pt x="139930" y="274211"/>
                  </a:lnTo>
                  <a:lnTo>
                    <a:pt x="151027" y="266985"/>
                  </a:lnTo>
                  <a:lnTo>
                    <a:pt x="161421" y="259305"/>
                  </a:lnTo>
                  <a:lnTo>
                    <a:pt x="171043" y="251543"/>
                  </a:lnTo>
                  <a:lnTo>
                    <a:pt x="179812" y="243538"/>
                  </a:lnTo>
                  <a:lnTo>
                    <a:pt x="187557" y="234719"/>
                  </a:lnTo>
                  <a:lnTo>
                    <a:pt x="194276" y="224824"/>
                  </a:lnTo>
                  <a:lnTo>
                    <a:pt x="199788" y="214058"/>
                  </a:lnTo>
                  <a:lnTo>
                    <a:pt x="203668" y="202907"/>
                  </a:lnTo>
                  <a:lnTo>
                    <a:pt x="205824" y="191708"/>
                  </a:lnTo>
                  <a:lnTo>
                    <a:pt x="206136" y="180935"/>
                  </a:lnTo>
                  <a:lnTo>
                    <a:pt x="204301" y="171239"/>
                  </a:lnTo>
                  <a:lnTo>
                    <a:pt x="200361" y="162883"/>
                  </a:lnTo>
                  <a:lnTo>
                    <a:pt x="194633" y="156105"/>
                  </a:lnTo>
                  <a:lnTo>
                    <a:pt x="187508" y="151294"/>
                  </a:lnTo>
                  <a:lnTo>
                    <a:pt x="179349" y="148465"/>
                  </a:lnTo>
                  <a:lnTo>
                    <a:pt x="170451" y="147342"/>
                  </a:lnTo>
                  <a:lnTo>
                    <a:pt x="161034" y="147560"/>
                  </a:lnTo>
                  <a:lnTo>
                    <a:pt x="151258" y="148779"/>
                  </a:lnTo>
                  <a:lnTo>
                    <a:pt x="141238" y="150882"/>
                  </a:lnTo>
                  <a:lnTo>
                    <a:pt x="131051" y="153962"/>
                  </a:lnTo>
                  <a:lnTo>
                    <a:pt x="120756" y="157994"/>
                  </a:lnTo>
                  <a:lnTo>
                    <a:pt x="110554" y="162836"/>
                  </a:lnTo>
                  <a:lnTo>
                    <a:pt x="100777" y="168310"/>
                  </a:lnTo>
                  <a:lnTo>
                    <a:pt x="91570" y="174258"/>
                  </a:lnTo>
                  <a:lnTo>
                    <a:pt x="82913" y="180709"/>
                  </a:lnTo>
                  <a:lnTo>
                    <a:pt x="74711" y="187872"/>
                  </a:lnTo>
                  <a:lnTo>
                    <a:pt x="66859" y="195802"/>
                  </a:lnTo>
                  <a:lnTo>
                    <a:pt x="59263" y="204416"/>
                  </a:lnTo>
                  <a:lnTo>
                    <a:pt x="51848" y="213576"/>
                  </a:lnTo>
                  <a:lnTo>
                    <a:pt x="44564" y="223147"/>
                  </a:lnTo>
                  <a:lnTo>
                    <a:pt x="37536" y="233015"/>
                  </a:lnTo>
                  <a:lnTo>
                    <a:pt x="31042" y="243092"/>
                  </a:lnTo>
                  <a:lnTo>
                    <a:pt x="25199" y="253300"/>
                  </a:lnTo>
                  <a:lnTo>
                    <a:pt x="20107" y="263139"/>
                  </a:lnTo>
                  <a:lnTo>
                    <a:pt x="15441" y="272651"/>
                  </a:lnTo>
                  <a:lnTo>
                    <a:pt x="10791" y="282672"/>
                  </a:lnTo>
                  <a:lnTo>
                    <a:pt x="5401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179606" y="1590618"/>
            <a:ext cx="2084643" cy="451911"/>
            <a:chOff x="3179606" y="1590618"/>
            <a:chExt cx="2084643" cy="451911"/>
          </a:xfrm>
        </p:grpSpPr>
        <p:sp>
          <p:nvSpPr>
            <p:cNvPr id="7" name="Freeform 6"/>
            <p:cNvSpPr/>
            <p:nvPr/>
          </p:nvSpPr>
          <p:spPr>
            <a:xfrm>
              <a:off x="3739587" y="1692191"/>
              <a:ext cx="303357" cy="344820"/>
            </a:xfrm>
            <a:custGeom>
              <a:avLst/>
              <a:gdLst/>
              <a:ahLst/>
              <a:cxnLst/>
              <a:rect l="0" t="0" r="0" b="0"/>
              <a:pathLst>
                <a:path w="303357" h="344820">
                  <a:moveTo>
                    <a:pt x="61200" y="34482"/>
                  </a:moveTo>
                  <a:lnTo>
                    <a:pt x="55400" y="40417"/>
                  </a:lnTo>
                  <a:lnTo>
                    <a:pt x="50476" y="46621"/>
                  </a:lnTo>
                  <a:lnTo>
                    <a:pt x="45966" y="53642"/>
                  </a:lnTo>
                  <a:lnTo>
                    <a:pt x="41520" y="58787"/>
                  </a:lnTo>
                  <a:lnTo>
                    <a:pt x="37735" y="58805"/>
                  </a:lnTo>
                  <a:lnTo>
                    <a:pt x="36101" y="54842"/>
                  </a:lnTo>
                  <a:lnTo>
                    <a:pt x="36761" y="48392"/>
                  </a:lnTo>
                  <a:lnTo>
                    <a:pt x="39286" y="40587"/>
                  </a:lnTo>
                  <a:lnTo>
                    <a:pt x="43191" y="32324"/>
                  </a:lnTo>
                  <a:lnTo>
                    <a:pt x="48086" y="24093"/>
                  </a:lnTo>
                  <a:lnTo>
                    <a:pt x="54002" y="16406"/>
                  </a:lnTo>
                  <a:lnTo>
                    <a:pt x="61339" y="9907"/>
                  </a:lnTo>
                  <a:lnTo>
                    <a:pt x="70195" y="4836"/>
                  </a:lnTo>
                  <a:lnTo>
                    <a:pt x="80077" y="1410"/>
                  </a:lnTo>
                  <a:lnTo>
                    <a:pt x="90096" y="0"/>
                  </a:lnTo>
                  <a:lnTo>
                    <a:pt x="99722" y="615"/>
                  </a:lnTo>
                  <a:lnTo>
                    <a:pt x="108794" y="3298"/>
                  </a:lnTo>
                  <a:lnTo>
                    <a:pt x="117340" y="8288"/>
                  </a:lnTo>
                  <a:lnTo>
                    <a:pt x="125451" y="15496"/>
                  </a:lnTo>
                  <a:lnTo>
                    <a:pt x="133068" y="24570"/>
                  </a:lnTo>
                  <a:lnTo>
                    <a:pt x="139971" y="35094"/>
                  </a:lnTo>
                  <a:lnTo>
                    <a:pt x="146097" y="46697"/>
                  </a:lnTo>
                  <a:lnTo>
                    <a:pt x="151365" y="59400"/>
                  </a:lnTo>
                  <a:lnTo>
                    <a:pt x="155607" y="73590"/>
                  </a:lnTo>
                  <a:lnTo>
                    <a:pt x="158830" y="89350"/>
                  </a:lnTo>
                  <a:lnTo>
                    <a:pt x="161181" y="106171"/>
                  </a:lnTo>
                  <a:lnTo>
                    <a:pt x="162849" y="123154"/>
                  </a:lnTo>
                  <a:lnTo>
                    <a:pt x="164008" y="139761"/>
                  </a:lnTo>
                  <a:lnTo>
                    <a:pt x="164635" y="155827"/>
                  </a:lnTo>
                  <a:lnTo>
                    <a:pt x="164533" y="171375"/>
                  </a:lnTo>
                  <a:lnTo>
                    <a:pt x="163644" y="186499"/>
                  </a:lnTo>
                  <a:lnTo>
                    <a:pt x="161896" y="201299"/>
                  </a:lnTo>
                  <a:lnTo>
                    <a:pt x="159119" y="215865"/>
                  </a:lnTo>
                  <a:lnTo>
                    <a:pt x="155322" y="230260"/>
                  </a:lnTo>
                  <a:lnTo>
                    <a:pt x="150654" y="244370"/>
                  </a:lnTo>
                  <a:lnTo>
                    <a:pt x="145303" y="257926"/>
                  </a:lnTo>
                  <a:lnTo>
                    <a:pt x="139447" y="270818"/>
                  </a:lnTo>
                  <a:lnTo>
                    <a:pt x="133227" y="282933"/>
                  </a:lnTo>
                  <a:lnTo>
                    <a:pt x="126754" y="294076"/>
                  </a:lnTo>
                  <a:lnTo>
                    <a:pt x="120100" y="304234"/>
                  </a:lnTo>
                  <a:lnTo>
                    <a:pt x="113158" y="313378"/>
                  </a:lnTo>
                  <a:lnTo>
                    <a:pt x="105658" y="321381"/>
                  </a:lnTo>
                  <a:lnTo>
                    <a:pt x="97494" y="328281"/>
                  </a:lnTo>
                  <a:lnTo>
                    <a:pt x="88552" y="334087"/>
                  </a:lnTo>
                  <a:lnTo>
                    <a:pt x="78638" y="338695"/>
                  </a:lnTo>
                  <a:lnTo>
                    <a:pt x="67753" y="342159"/>
                  </a:lnTo>
                  <a:lnTo>
                    <a:pt x="56358" y="344333"/>
                  </a:lnTo>
                  <a:lnTo>
                    <a:pt x="45250" y="344819"/>
                  </a:lnTo>
                  <a:lnTo>
                    <a:pt x="34863" y="343547"/>
                  </a:lnTo>
                  <a:lnTo>
                    <a:pt x="25432" y="340575"/>
                  </a:lnTo>
                  <a:lnTo>
                    <a:pt x="17170" y="335913"/>
                  </a:lnTo>
                  <a:lnTo>
                    <a:pt x="10074" y="329741"/>
                  </a:lnTo>
                  <a:lnTo>
                    <a:pt x="4461" y="322343"/>
                  </a:lnTo>
                  <a:lnTo>
                    <a:pt x="1038" y="314016"/>
                  </a:lnTo>
                  <a:lnTo>
                    <a:pt x="0" y="305021"/>
                  </a:lnTo>
                  <a:lnTo>
                    <a:pt x="1250" y="295881"/>
                  </a:lnTo>
                  <a:lnTo>
                    <a:pt x="4672" y="287359"/>
                  </a:lnTo>
                  <a:lnTo>
                    <a:pt x="9972" y="279816"/>
                  </a:lnTo>
                  <a:lnTo>
                    <a:pt x="16766" y="273262"/>
                  </a:lnTo>
                  <a:lnTo>
                    <a:pt x="24681" y="267544"/>
                  </a:lnTo>
                  <a:lnTo>
                    <a:pt x="33405" y="262482"/>
                  </a:lnTo>
                  <a:lnTo>
                    <a:pt x="42699" y="258233"/>
                  </a:lnTo>
                  <a:lnTo>
                    <a:pt x="52390" y="255275"/>
                  </a:lnTo>
                  <a:lnTo>
                    <a:pt x="62353" y="253765"/>
                  </a:lnTo>
                  <a:lnTo>
                    <a:pt x="72501" y="253563"/>
                  </a:lnTo>
                  <a:lnTo>
                    <a:pt x="82774" y="254415"/>
                  </a:lnTo>
                  <a:lnTo>
                    <a:pt x="93131" y="256062"/>
                  </a:lnTo>
                  <a:lnTo>
                    <a:pt x="103545" y="258285"/>
                  </a:lnTo>
                  <a:lnTo>
                    <a:pt x="113996" y="260914"/>
                  </a:lnTo>
                  <a:lnTo>
                    <a:pt x="124474" y="263831"/>
                  </a:lnTo>
                  <a:lnTo>
                    <a:pt x="134968" y="267109"/>
                  </a:lnTo>
                  <a:lnTo>
                    <a:pt x="145474" y="270996"/>
                  </a:lnTo>
                  <a:lnTo>
                    <a:pt x="155987" y="275571"/>
                  </a:lnTo>
                  <a:lnTo>
                    <a:pt x="166505" y="280611"/>
                  </a:lnTo>
                  <a:lnTo>
                    <a:pt x="177027" y="285687"/>
                  </a:lnTo>
                  <a:lnTo>
                    <a:pt x="187551" y="290544"/>
                  </a:lnTo>
                  <a:lnTo>
                    <a:pt x="198076" y="295110"/>
                  </a:lnTo>
                  <a:lnTo>
                    <a:pt x="208603" y="299403"/>
                  </a:lnTo>
                  <a:lnTo>
                    <a:pt x="219130" y="303474"/>
                  </a:lnTo>
                  <a:lnTo>
                    <a:pt x="229657" y="307378"/>
                  </a:lnTo>
                  <a:lnTo>
                    <a:pt x="240185" y="311160"/>
                  </a:lnTo>
                  <a:lnTo>
                    <a:pt x="250705" y="314851"/>
                  </a:lnTo>
                  <a:lnTo>
                    <a:pt x="260953" y="318327"/>
                  </a:lnTo>
                  <a:lnTo>
                    <a:pt x="271529" y="321651"/>
                  </a:lnTo>
                  <a:lnTo>
                    <a:pt x="284480" y="325117"/>
                  </a:lnTo>
                  <a:lnTo>
                    <a:pt x="303356" y="3292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37575" y="1590618"/>
              <a:ext cx="1726674" cy="451911"/>
            </a:xfrm>
            <a:custGeom>
              <a:avLst/>
              <a:gdLst/>
              <a:ahLst/>
              <a:cxnLst/>
              <a:rect l="0" t="0" r="0" b="0"/>
              <a:pathLst>
                <a:path w="1726674" h="451911">
                  <a:moveTo>
                    <a:pt x="0" y="451910"/>
                  </a:moveTo>
                  <a:lnTo>
                    <a:pt x="8801" y="448976"/>
                  </a:lnTo>
                  <a:lnTo>
                    <a:pt x="17148" y="446194"/>
                  </a:lnTo>
                  <a:lnTo>
                    <a:pt x="25843" y="443285"/>
                  </a:lnTo>
                  <a:lnTo>
                    <a:pt x="34791" y="439899"/>
                  </a:lnTo>
                  <a:lnTo>
                    <a:pt x="43637" y="435438"/>
                  </a:lnTo>
                  <a:lnTo>
                    <a:pt x="52176" y="429667"/>
                  </a:lnTo>
                  <a:lnTo>
                    <a:pt x="60364" y="422678"/>
                  </a:lnTo>
                  <a:lnTo>
                    <a:pt x="68241" y="414694"/>
                  </a:lnTo>
                  <a:lnTo>
                    <a:pt x="75872" y="405949"/>
                  </a:lnTo>
                  <a:lnTo>
                    <a:pt x="83317" y="396484"/>
                  </a:lnTo>
                  <a:lnTo>
                    <a:pt x="90631" y="386154"/>
                  </a:lnTo>
                  <a:lnTo>
                    <a:pt x="97846" y="374953"/>
                  </a:lnTo>
                  <a:lnTo>
                    <a:pt x="104829" y="363161"/>
                  </a:lnTo>
                  <a:lnTo>
                    <a:pt x="111291" y="351246"/>
                  </a:lnTo>
                  <a:lnTo>
                    <a:pt x="117118" y="339487"/>
                  </a:lnTo>
                  <a:lnTo>
                    <a:pt x="122353" y="327811"/>
                  </a:lnTo>
                  <a:lnTo>
                    <a:pt x="127104" y="315905"/>
                  </a:lnTo>
                  <a:lnTo>
                    <a:pt x="131481" y="303593"/>
                  </a:lnTo>
                  <a:lnTo>
                    <a:pt x="135421" y="290697"/>
                  </a:lnTo>
                  <a:lnTo>
                    <a:pt x="138696" y="276967"/>
                  </a:lnTo>
                  <a:lnTo>
                    <a:pt x="141228" y="262363"/>
                  </a:lnTo>
                  <a:lnTo>
                    <a:pt x="142929" y="247317"/>
                  </a:lnTo>
                  <a:lnTo>
                    <a:pt x="143622" y="232604"/>
                  </a:lnTo>
                  <a:lnTo>
                    <a:pt x="143309" y="218633"/>
                  </a:lnTo>
                  <a:lnTo>
                    <a:pt x="142132" y="205304"/>
                  </a:lnTo>
                  <a:lnTo>
                    <a:pt x="140279" y="192207"/>
                  </a:lnTo>
                  <a:lnTo>
                    <a:pt x="137924" y="179062"/>
                  </a:lnTo>
                  <a:lnTo>
                    <a:pt x="135209" y="165758"/>
                  </a:lnTo>
                  <a:lnTo>
                    <a:pt x="132241" y="152279"/>
                  </a:lnTo>
                  <a:lnTo>
                    <a:pt x="129094" y="138657"/>
                  </a:lnTo>
                  <a:lnTo>
                    <a:pt x="125660" y="125253"/>
                  </a:lnTo>
                  <a:lnTo>
                    <a:pt x="121669" y="112713"/>
                  </a:lnTo>
                  <a:lnTo>
                    <a:pt x="117018" y="101320"/>
                  </a:lnTo>
                  <a:lnTo>
                    <a:pt x="111758" y="91027"/>
                  </a:lnTo>
                  <a:lnTo>
                    <a:pt x="106002" y="81646"/>
                  </a:lnTo>
                  <a:lnTo>
                    <a:pt x="99870" y="72963"/>
                  </a:lnTo>
                  <a:lnTo>
                    <a:pt x="93464" y="64791"/>
                  </a:lnTo>
                  <a:lnTo>
                    <a:pt x="86865" y="56981"/>
                  </a:lnTo>
                  <a:lnTo>
                    <a:pt x="80127" y="49429"/>
                  </a:lnTo>
                  <a:lnTo>
                    <a:pt x="73129" y="42219"/>
                  </a:lnTo>
                  <a:lnTo>
                    <a:pt x="65591" y="35603"/>
                  </a:lnTo>
                  <a:lnTo>
                    <a:pt x="57406" y="29673"/>
                  </a:lnTo>
                  <a:lnTo>
                    <a:pt x="48620" y="24369"/>
                  </a:lnTo>
                  <a:lnTo>
                    <a:pt x="39344" y="19572"/>
                  </a:lnTo>
                  <a:lnTo>
                    <a:pt x="29766" y="15153"/>
                  </a:lnTo>
                  <a:lnTo>
                    <a:pt x="22503" y="10800"/>
                  </a:lnTo>
                  <a:lnTo>
                    <a:pt x="20759" y="6939"/>
                  </a:lnTo>
                  <a:lnTo>
                    <a:pt x="23561" y="4726"/>
                  </a:lnTo>
                  <a:lnTo>
                    <a:pt x="29307" y="4170"/>
                  </a:lnTo>
                  <a:lnTo>
                    <a:pt x="36860" y="4551"/>
                  </a:lnTo>
                  <a:lnTo>
                    <a:pt x="45517" y="4879"/>
                  </a:lnTo>
                  <a:lnTo>
                    <a:pt x="54859" y="4618"/>
                  </a:lnTo>
                  <a:lnTo>
                    <a:pt x="64796" y="3799"/>
                  </a:lnTo>
                  <a:lnTo>
                    <a:pt x="75476" y="2793"/>
                  </a:lnTo>
                  <a:lnTo>
                    <a:pt x="86934" y="1863"/>
                  </a:lnTo>
                  <a:lnTo>
                    <a:pt x="99076" y="1106"/>
                  </a:lnTo>
                  <a:lnTo>
                    <a:pt x="111761" y="534"/>
                  </a:lnTo>
                  <a:lnTo>
                    <a:pt x="124853" y="122"/>
                  </a:lnTo>
                  <a:lnTo>
                    <a:pt x="138238" y="0"/>
                  </a:lnTo>
                  <a:lnTo>
                    <a:pt x="151831" y="444"/>
                  </a:lnTo>
                  <a:lnTo>
                    <a:pt x="165567" y="1552"/>
                  </a:lnTo>
                  <a:lnTo>
                    <a:pt x="179401" y="3109"/>
                  </a:lnTo>
                  <a:lnTo>
                    <a:pt x="193301" y="4692"/>
                  </a:lnTo>
                  <a:lnTo>
                    <a:pt x="207246" y="6051"/>
                  </a:lnTo>
                  <a:lnTo>
                    <a:pt x="221223" y="7115"/>
                  </a:lnTo>
                  <a:lnTo>
                    <a:pt x="235219" y="7903"/>
                  </a:lnTo>
                  <a:lnTo>
                    <a:pt x="249234" y="8468"/>
                  </a:lnTo>
                  <a:lnTo>
                    <a:pt x="263427" y="8864"/>
                  </a:lnTo>
                  <a:lnTo>
                    <a:pt x="278101" y="9138"/>
                  </a:lnTo>
                  <a:lnTo>
                    <a:pt x="293384" y="9325"/>
                  </a:lnTo>
                  <a:lnTo>
                    <a:pt x="309242" y="9452"/>
                  </a:lnTo>
                  <a:lnTo>
                    <a:pt x="325572" y="9538"/>
                  </a:lnTo>
                  <a:lnTo>
                    <a:pt x="342264" y="9596"/>
                  </a:lnTo>
                  <a:lnTo>
                    <a:pt x="359219" y="9635"/>
                  </a:lnTo>
                  <a:lnTo>
                    <a:pt x="376360" y="9661"/>
                  </a:lnTo>
                  <a:lnTo>
                    <a:pt x="393622" y="9683"/>
                  </a:lnTo>
                  <a:lnTo>
                    <a:pt x="410637" y="9867"/>
                  </a:lnTo>
                  <a:lnTo>
                    <a:pt x="426762" y="10523"/>
                  </a:lnTo>
                  <a:lnTo>
                    <a:pt x="441729" y="11777"/>
                  </a:lnTo>
                  <a:lnTo>
                    <a:pt x="455914" y="13433"/>
                  </a:lnTo>
                  <a:lnTo>
                    <a:pt x="470127" y="15084"/>
                  </a:lnTo>
                  <a:lnTo>
                    <a:pt x="484843" y="16488"/>
                  </a:lnTo>
                  <a:lnTo>
                    <a:pt x="500188" y="17582"/>
                  </a:lnTo>
                  <a:lnTo>
                    <a:pt x="516109" y="18391"/>
                  </a:lnTo>
                  <a:lnTo>
                    <a:pt x="532497" y="18969"/>
                  </a:lnTo>
                  <a:lnTo>
                    <a:pt x="549403" y="19374"/>
                  </a:lnTo>
                  <a:lnTo>
                    <a:pt x="567036" y="19654"/>
                  </a:lnTo>
                  <a:lnTo>
                    <a:pt x="585448" y="19841"/>
                  </a:lnTo>
                  <a:lnTo>
                    <a:pt x="604387" y="19798"/>
                  </a:lnTo>
                  <a:lnTo>
                    <a:pt x="623406" y="19237"/>
                  </a:lnTo>
                  <a:lnTo>
                    <a:pt x="642233" y="18048"/>
                  </a:lnTo>
                  <a:lnTo>
                    <a:pt x="660621" y="16435"/>
                  </a:lnTo>
                  <a:lnTo>
                    <a:pt x="678275" y="14813"/>
                  </a:lnTo>
                  <a:lnTo>
                    <a:pt x="695116" y="13428"/>
                  </a:lnTo>
                  <a:lnTo>
                    <a:pt x="711392" y="12347"/>
                  </a:lnTo>
                  <a:lnTo>
                    <a:pt x="727555" y="11547"/>
                  </a:lnTo>
                  <a:lnTo>
                    <a:pt x="743871" y="10979"/>
                  </a:lnTo>
                  <a:lnTo>
                    <a:pt x="760102" y="10750"/>
                  </a:lnTo>
                  <a:lnTo>
                    <a:pt x="775628" y="11121"/>
                  </a:lnTo>
                  <a:lnTo>
                    <a:pt x="790160" y="12180"/>
                  </a:lnTo>
                  <a:lnTo>
                    <a:pt x="804208" y="13704"/>
                  </a:lnTo>
                  <a:lnTo>
                    <a:pt x="818853" y="15266"/>
                  </a:lnTo>
                  <a:lnTo>
                    <a:pt x="834660" y="16605"/>
                  </a:lnTo>
                  <a:lnTo>
                    <a:pt x="851211" y="17486"/>
                  </a:lnTo>
                  <a:lnTo>
                    <a:pt x="867414" y="17619"/>
                  </a:lnTo>
                  <a:lnTo>
                    <a:pt x="882666" y="16931"/>
                  </a:lnTo>
                  <a:lnTo>
                    <a:pt x="897500" y="15671"/>
                  </a:lnTo>
                  <a:lnTo>
                    <a:pt x="913273" y="14295"/>
                  </a:lnTo>
                  <a:lnTo>
                    <a:pt x="930696" y="13078"/>
                  </a:lnTo>
                  <a:lnTo>
                    <a:pt x="949670" y="12111"/>
                  </a:lnTo>
                  <a:lnTo>
                    <a:pt x="969644" y="11389"/>
                  </a:lnTo>
                  <a:lnTo>
                    <a:pt x="990162" y="10868"/>
                  </a:lnTo>
                  <a:lnTo>
                    <a:pt x="1010958" y="10502"/>
                  </a:lnTo>
                  <a:lnTo>
                    <a:pt x="1031892" y="10248"/>
                  </a:lnTo>
                  <a:lnTo>
                    <a:pt x="1052882" y="10074"/>
                  </a:lnTo>
                  <a:lnTo>
                    <a:pt x="1073568" y="9956"/>
                  </a:lnTo>
                  <a:lnTo>
                    <a:pt x="1093317" y="9876"/>
                  </a:lnTo>
                  <a:lnTo>
                    <a:pt x="1111872" y="9827"/>
                  </a:lnTo>
                  <a:lnTo>
                    <a:pt x="1129622" y="9964"/>
                  </a:lnTo>
                  <a:lnTo>
                    <a:pt x="1147382" y="10588"/>
                  </a:lnTo>
                  <a:lnTo>
                    <a:pt x="1165639" y="11820"/>
                  </a:lnTo>
                  <a:lnTo>
                    <a:pt x="1184683" y="13462"/>
                  </a:lnTo>
                  <a:lnTo>
                    <a:pt x="1204773" y="15103"/>
                  </a:lnTo>
                  <a:lnTo>
                    <a:pt x="1225927" y="16501"/>
                  </a:lnTo>
                  <a:lnTo>
                    <a:pt x="1248000" y="17590"/>
                  </a:lnTo>
                  <a:lnTo>
                    <a:pt x="1270795" y="18396"/>
                  </a:lnTo>
                  <a:lnTo>
                    <a:pt x="1294121" y="18973"/>
                  </a:lnTo>
                  <a:lnTo>
                    <a:pt x="1317664" y="19377"/>
                  </a:lnTo>
                  <a:lnTo>
                    <a:pt x="1341002" y="19656"/>
                  </a:lnTo>
                  <a:lnTo>
                    <a:pt x="1363926" y="19847"/>
                  </a:lnTo>
                  <a:lnTo>
                    <a:pt x="1386574" y="19976"/>
                  </a:lnTo>
                  <a:lnTo>
                    <a:pt x="1409314" y="20064"/>
                  </a:lnTo>
                  <a:lnTo>
                    <a:pt x="1432353" y="20122"/>
                  </a:lnTo>
                  <a:lnTo>
                    <a:pt x="1455574" y="20162"/>
                  </a:lnTo>
                  <a:lnTo>
                    <a:pt x="1478631" y="20188"/>
                  </a:lnTo>
                  <a:lnTo>
                    <a:pt x="1501330" y="20206"/>
                  </a:lnTo>
                  <a:lnTo>
                    <a:pt x="1523642" y="20218"/>
                  </a:lnTo>
                  <a:lnTo>
                    <a:pt x="1545617" y="20226"/>
                  </a:lnTo>
                  <a:lnTo>
                    <a:pt x="1567321" y="20227"/>
                  </a:lnTo>
                  <a:lnTo>
                    <a:pt x="1588659" y="20057"/>
                  </a:lnTo>
                  <a:lnTo>
                    <a:pt x="1609381" y="19411"/>
                  </a:lnTo>
                  <a:lnTo>
                    <a:pt x="1629384" y="18164"/>
                  </a:lnTo>
                  <a:lnTo>
                    <a:pt x="1648364" y="16504"/>
                  </a:lnTo>
                  <a:lnTo>
                    <a:pt x="1667803" y="14678"/>
                  </a:lnTo>
                  <a:lnTo>
                    <a:pt x="1691644" y="12524"/>
                  </a:lnTo>
                  <a:lnTo>
                    <a:pt x="1726673" y="97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79606" y="1684559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4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67"/>
                  </a:lnTo>
                  <a:lnTo>
                    <a:pt x="0" y="170087"/>
                  </a:lnTo>
                  <a:lnTo>
                    <a:pt x="0" y="189906"/>
                  </a:lnTo>
                  <a:lnTo>
                    <a:pt x="0" y="209305"/>
                  </a:lnTo>
                  <a:lnTo>
                    <a:pt x="0" y="228094"/>
                  </a:lnTo>
                  <a:lnTo>
                    <a:pt x="0" y="246025"/>
                  </a:lnTo>
                  <a:lnTo>
                    <a:pt x="0" y="263046"/>
                  </a:lnTo>
                  <a:lnTo>
                    <a:pt x="0" y="279245"/>
                  </a:lnTo>
                  <a:lnTo>
                    <a:pt x="0" y="296654"/>
                  </a:lnTo>
                  <a:lnTo>
                    <a:pt x="0" y="32015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20244" y="1684559"/>
              <a:ext cx="157572" cy="328750"/>
            </a:xfrm>
            <a:custGeom>
              <a:avLst/>
              <a:gdLst/>
              <a:ahLst/>
              <a:cxnLst/>
              <a:rect l="0" t="0" r="0" b="0"/>
              <a:pathLst>
                <a:path w="157572" h="328750">
                  <a:moveTo>
                    <a:pt x="101517" y="0"/>
                  </a:moveTo>
                  <a:lnTo>
                    <a:pt x="95650" y="8801"/>
                  </a:lnTo>
                  <a:lnTo>
                    <a:pt x="90085" y="17148"/>
                  </a:lnTo>
                  <a:lnTo>
                    <a:pt x="84286" y="25847"/>
                  </a:lnTo>
                  <a:lnTo>
                    <a:pt x="78205" y="34968"/>
                  </a:lnTo>
                  <a:lnTo>
                    <a:pt x="71876" y="44463"/>
                  </a:lnTo>
                  <a:lnTo>
                    <a:pt x="65348" y="54259"/>
                  </a:lnTo>
                  <a:lnTo>
                    <a:pt x="58672" y="64446"/>
                  </a:lnTo>
                  <a:lnTo>
                    <a:pt x="51889" y="75269"/>
                  </a:lnTo>
                  <a:lnTo>
                    <a:pt x="45036" y="86808"/>
                  </a:lnTo>
                  <a:lnTo>
                    <a:pt x="38299" y="98998"/>
                  </a:lnTo>
                  <a:lnTo>
                    <a:pt x="32002" y="111712"/>
                  </a:lnTo>
                  <a:lnTo>
                    <a:pt x="26286" y="124822"/>
                  </a:lnTo>
                  <a:lnTo>
                    <a:pt x="21126" y="138219"/>
                  </a:lnTo>
                  <a:lnTo>
                    <a:pt x="16426" y="151818"/>
                  </a:lnTo>
                  <a:lnTo>
                    <a:pt x="12083" y="165558"/>
                  </a:lnTo>
                  <a:lnTo>
                    <a:pt x="8165" y="179395"/>
                  </a:lnTo>
                  <a:lnTo>
                    <a:pt x="4906" y="193297"/>
                  </a:lnTo>
                  <a:lnTo>
                    <a:pt x="2383" y="207244"/>
                  </a:lnTo>
                  <a:lnTo>
                    <a:pt x="688" y="221222"/>
                  </a:lnTo>
                  <a:lnTo>
                    <a:pt x="0" y="235218"/>
                  </a:lnTo>
                  <a:lnTo>
                    <a:pt x="322" y="249225"/>
                  </a:lnTo>
                  <a:lnTo>
                    <a:pt x="1673" y="263072"/>
                  </a:lnTo>
                  <a:lnTo>
                    <a:pt x="4176" y="276449"/>
                  </a:lnTo>
                  <a:lnTo>
                    <a:pt x="7794" y="289212"/>
                  </a:lnTo>
                  <a:lnTo>
                    <a:pt x="12680" y="300901"/>
                  </a:lnTo>
                  <a:lnTo>
                    <a:pt x="19241" y="310694"/>
                  </a:lnTo>
                  <a:lnTo>
                    <a:pt x="27542" y="318309"/>
                  </a:lnTo>
                  <a:lnTo>
                    <a:pt x="37200" y="323778"/>
                  </a:lnTo>
                  <a:lnTo>
                    <a:pt x="47592" y="327172"/>
                  </a:lnTo>
                  <a:lnTo>
                    <a:pt x="58278" y="328749"/>
                  </a:lnTo>
                  <a:lnTo>
                    <a:pt x="68875" y="328711"/>
                  </a:lnTo>
                  <a:lnTo>
                    <a:pt x="78982" y="327106"/>
                  </a:lnTo>
                  <a:lnTo>
                    <a:pt x="88442" y="324102"/>
                  </a:lnTo>
                  <a:lnTo>
                    <a:pt x="97285" y="319801"/>
                  </a:lnTo>
                  <a:lnTo>
                    <a:pt x="105618" y="314166"/>
                  </a:lnTo>
                  <a:lnTo>
                    <a:pt x="113563" y="307296"/>
                  </a:lnTo>
                  <a:lnTo>
                    <a:pt x="121223" y="299242"/>
                  </a:lnTo>
                  <a:lnTo>
                    <a:pt x="128680" y="289934"/>
                  </a:lnTo>
                  <a:lnTo>
                    <a:pt x="135989" y="279448"/>
                  </a:lnTo>
                  <a:lnTo>
                    <a:pt x="142864" y="267984"/>
                  </a:lnTo>
                  <a:lnTo>
                    <a:pt x="148723" y="255764"/>
                  </a:lnTo>
                  <a:lnTo>
                    <a:pt x="153318" y="242994"/>
                  </a:lnTo>
                  <a:lnTo>
                    <a:pt x="156401" y="229997"/>
                  </a:lnTo>
                  <a:lnTo>
                    <a:pt x="157571" y="217197"/>
                  </a:lnTo>
                  <a:lnTo>
                    <a:pt x="156794" y="204822"/>
                  </a:lnTo>
                  <a:lnTo>
                    <a:pt x="154171" y="193225"/>
                  </a:lnTo>
                  <a:lnTo>
                    <a:pt x="149752" y="182961"/>
                  </a:lnTo>
                  <a:lnTo>
                    <a:pt x="143746" y="174221"/>
                  </a:lnTo>
                  <a:lnTo>
                    <a:pt x="136462" y="167352"/>
                  </a:lnTo>
                  <a:lnTo>
                    <a:pt x="128211" y="163011"/>
                  </a:lnTo>
                  <a:lnTo>
                    <a:pt x="119258" y="161315"/>
                  </a:lnTo>
                  <a:lnTo>
                    <a:pt x="109807" y="161937"/>
                  </a:lnTo>
                  <a:lnTo>
                    <a:pt x="100011" y="164398"/>
                  </a:lnTo>
                  <a:lnTo>
                    <a:pt x="89983" y="168237"/>
                  </a:lnTo>
                  <a:lnTo>
                    <a:pt x="79960" y="173234"/>
                  </a:lnTo>
                  <a:lnTo>
                    <a:pt x="70304" y="179402"/>
                  </a:lnTo>
                  <a:lnTo>
                    <a:pt x="61179" y="186653"/>
                  </a:lnTo>
                  <a:lnTo>
                    <a:pt x="52577" y="194638"/>
                  </a:lnTo>
                  <a:lnTo>
                    <a:pt x="44412" y="202843"/>
                  </a:lnTo>
                  <a:lnTo>
                    <a:pt x="36594" y="210946"/>
                  </a:lnTo>
                  <a:lnTo>
                    <a:pt x="29334" y="218531"/>
                  </a:lnTo>
                  <a:lnTo>
                    <a:pt x="22438" y="225747"/>
                  </a:lnTo>
                  <a:lnTo>
                    <a:pt x="15296" y="233223"/>
                  </a:lnTo>
                  <a:lnTo>
                    <a:pt x="6761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050074" y="1444160"/>
            <a:ext cx="903090" cy="626081"/>
            <a:chOff x="4050074" y="1444160"/>
            <a:chExt cx="903090" cy="626081"/>
          </a:xfrm>
        </p:grpSpPr>
        <p:sp>
          <p:nvSpPr>
            <p:cNvPr id="12" name="Freeform 11"/>
            <p:cNvSpPr/>
            <p:nvPr/>
          </p:nvSpPr>
          <p:spPr>
            <a:xfrm>
              <a:off x="4050074" y="1993649"/>
              <a:ext cx="89588" cy="76592"/>
            </a:xfrm>
            <a:custGeom>
              <a:avLst/>
              <a:gdLst/>
              <a:ahLst/>
              <a:cxnLst/>
              <a:rect l="0" t="0" r="0" b="0"/>
              <a:pathLst>
                <a:path w="89588" h="76592">
                  <a:moveTo>
                    <a:pt x="45511" y="6765"/>
                  </a:moveTo>
                  <a:lnTo>
                    <a:pt x="36777" y="4032"/>
                  </a:lnTo>
                  <a:lnTo>
                    <a:pt x="29071" y="3171"/>
                  </a:lnTo>
                  <a:lnTo>
                    <a:pt x="21677" y="4170"/>
                  </a:lnTo>
                  <a:lnTo>
                    <a:pt x="14762" y="7055"/>
                  </a:lnTo>
                  <a:lnTo>
                    <a:pt x="8880" y="12136"/>
                  </a:lnTo>
                  <a:lnTo>
                    <a:pt x="4270" y="19373"/>
                  </a:lnTo>
                  <a:lnTo>
                    <a:pt x="1176" y="28284"/>
                  </a:lnTo>
                  <a:lnTo>
                    <a:pt x="0" y="38159"/>
                  </a:lnTo>
                  <a:lnTo>
                    <a:pt x="772" y="48477"/>
                  </a:lnTo>
                  <a:lnTo>
                    <a:pt x="3392" y="58314"/>
                  </a:lnTo>
                  <a:lnTo>
                    <a:pt x="7808" y="66313"/>
                  </a:lnTo>
                  <a:lnTo>
                    <a:pt x="13813" y="71904"/>
                  </a:lnTo>
                  <a:lnTo>
                    <a:pt x="21097" y="75196"/>
                  </a:lnTo>
                  <a:lnTo>
                    <a:pt x="29347" y="76591"/>
                  </a:lnTo>
                  <a:lnTo>
                    <a:pt x="38295" y="76525"/>
                  </a:lnTo>
                  <a:lnTo>
                    <a:pt x="47572" y="75062"/>
                  </a:lnTo>
                  <a:lnTo>
                    <a:pt x="56720" y="71895"/>
                  </a:lnTo>
                  <a:lnTo>
                    <a:pt x="65491" y="66989"/>
                  </a:lnTo>
                  <a:lnTo>
                    <a:pt x="73514" y="60410"/>
                  </a:lnTo>
                  <a:lnTo>
                    <a:pt x="80226" y="52167"/>
                  </a:lnTo>
                  <a:lnTo>
                    <a:pt x="85428" y="42448"/>
                  </a:lnTo>
                  <a:lnTo>
                    <a:pt x="88768" y="32023"/>
                  </a:lnTo>
                  <a:lnTo>
                    <a:pt x="89587" y="22106"/>
                  </a:lnTo>
                  <a:lnTo>
                    <a:pt x="87769" y="13349"/>
                  </a:lnTo>
                  <a:lnTo>
                    <a:pt x="83804" y="6338"/>
                  </a:lnTo>
                  <a:lnTo>
                    <a:pt x="78478" y="1836"/>
                  </a:lnTo>
                  <a:lnTo>
                    <a:pt x="72385" y="0"/>
                  </a:lnTo>
                  <a:lnTo>
                    <a:pt x="65876" y="513"/>
                  </a:lnTo>
                  <a:lnTo>
                    <a:pt x="59141" y="2893"/>
                  </a:lnTo>
                  <a:lnTo>
                    <a:pt x="52294" y="6678"/>
                  </a:lnTo>
                  <a:lnTo>
                    <a:pt x="45716" y="11807"/>
                  </a:lnTo>
                  <a:lnTo>
                    <a:pt x="40050" y="18596"/>
                  </a:lnTo>
                  <a:lnTo>
                    <a:pt x="35586" y="27071"/>
                  </a:lnTo>
                  <a:lnTo>
                    <a:pt x="32758" y="36523"/>
                  </a:lnTo>
                  <a:lnTo>
                    <a:pt x="32290" y="45720"/>
                  </a:lnTo>
                  <a:lnTo>
                    <a:pt x="34347" y="53962"/>
                  </a:lnTo>
                  <a:lnTo>
                    <a:pt x="38474" y="60610"/>
                  </a:lnTo>
                  <a:lnTo>
                    <a:pt x="43909" y="64862"/>
                  </a:lnTo>
                  <a:lnTo>
                    <a:pt x="50070" y="66523"/>
                  </a:lnTo>
                  <a:lnTo>
                    <a:pt x="56456" y="65721"/>
                  </a:lnTo>
                  <a:lnTo>
                    <a:pt x="62574" y="62614"/>
                  </a:lnTo>
                  <a:lnTo>
                    <a:pt x="68190" y="57532"/>
                  </a:lnTo>
                  <a:lnTo>
                    <a:pt x="72959" y="50888"/>
                  </a:lnTo>
                  <a:lnTo>
                    <a:pt x="76337" y="43076"/>
                  </a:lnTo>
                  <a:lnTo>
                    <a:pt x="78157" y="34430"/>
                  </a:lnTo>
                  <a:lnTo>
                    <a:pt x="78244" y="25527"/>
                  </a:lnTo>
                  <a:lnTo>
                    <a:pt x="76258" y="17164"/>
                  </a:lnTo>
                  <a:lnTo>
                    <a:pt x="72206" y="9760"/>
                  </a:lnTo>
                  <a:lnTo>
                    <a:pt x="65996" y="4465"/>
                  </a:lnTo>
                  <a:lnTo>
                    <a:pt x="58560" y="2819"/>
                  </a:lnTo>
                  <a:lnTo>
                    <a:pt x="52583" y="5345"/>
                  </a:lnTo>
                  <a:lnTo>
                    <a:pt x="49633" y="11161"/>
                  </a:lnTo>
                  <a:lnTo>
                    <a:pt x="50372" y="17108"/>
                  </a:lnTo>
                  <a:lnTo>
                    <a:pt x="54341" y="20803"/>
                  </a:lnTo>
                  <a:lnTo>
                    <a:pt x="59251" y="20452"/>
                  </a:lnTo>
                  <a:lnTo>
                    <a:pt x="63195" y="15853"/>
                  </a:lnTo>
                  <a:lnTo>
                    <a:pt x="64055" y="9513"/>
                  </a:lnTo>
                  <a:lnTo>
                    <a:pt x="61014" y="3860"/>
                  </a:lnTo>
                  <a:lnTo>
                    <a:pt x="55857" y="762"/>
                  </a:lnTo>
                  <a:lnTo>
                    <a:pt x="50109" y="729"/>
                  </a:lnTo>
                  <a:lnTo>
                    <a:pt x="44549" y="3471"/>
                  </a:lnTo>
                  <a:lnTo>
                    <a:pt x="41017" y="8381"/>
                  </a:lnTo>
                  <a:lnTo>
                    <a:pt x="41603" y="13907"/>
                  </a:lnTo>
                  <a:lnTo>
                    <a:pt x="44894" y="17143"/>
                  </a:lnTo>
                  <a:lnTo>
                    <a:pt x="48358" y="17663"/>
                  </a:lnTo>
                  <a:lnTo>
                    <a:pt x="50743" y="15171"/>
                  </a:lnTo>
                  <a:lnTo>
                    <a:pt x="50366" y="9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78927" y="1626120"/>
              <a:ext cx="143001" cy="258482"/>
            </a:xfrm>
            <a:custGeom>
              <a:avLst/>
              <a:gdLst/>
              <a:ahLst/>
              <a:cxnLst/>
              <a:rect l="0" t="0" r="0" b="0"/>
              <a:pathLst>
                <a:path w="143001" h="258482">
                  <a:moveTo>
                    <a:pt x="58772" y="258481"/>
                  </a:moveTo>
                  <a:lnTo>
                    <a:pt x="55906" y="249612"/>
                  </a:lnTo>
                  <a:lnTo>
                    <a:pt x="53764" y="240625"/>
                  </a:lnTo>
                  <a:lnTo>
                    <a:pt x="52161" y="230630"/>
                  </a:lnTo>
                  <a:lnTo>
                    <a:pt x="50980" y="219649"/>
                  </a:lnTo>
                  <a:lnTo>
                    <a:pt x="50131" y="207838"/>
                  </a:lnTo>
                  <a:lnTo>
                    <a:pt x="49534" y="195380"/>
                  </a:lnTo>
                  <a:lnTo>
                    <a:pt x="49120" y="182442"/>
                  </a:lnTo>
                  <a:lnTo>
                    <a:pt x="48836" y="169161"/>
                  </a:lnTo>
                  <a:lnTo>
                    <a:pt x="48642" y="155639"/>
                  </a:lnTo>
                  <a:lnTo>
                    <a:pt x="48511" y="141951"/>
                  </a:lnTo>
                  <a:lnTo>
                    <a:pt x="48423" y="128149"/>
                  </a:lnTo>
                  <a:lnTo>
                    <a:pt x="48368" y="114274"/>
                  </a:lnTo>
                  <a:lnTo>
                    <a:pt x="48501" y="100515"/>
                  </a:lnTo>
                  <a:lnTo>
                    <a:pt x="49123" y="87197"/>
                  </a:lnTo>
                  <a:lnTo>
                    <a:pt x="50340" y="74478"/>
                  </a:lnTo>
                  <a:lnTo>
                    <a:pt x="51437" y="62985"/>
                  </a:lnTo>
                  <a:lnTo>
                    <a:pt x="50188" y="53734"/>
                  </a:lnTo>
                  <a:lnTo>
                    <a:pt x="45740" y="47470"/>
                  </a:lnTo>
                  <a:lnTo>
                    <a:pt x="39835" y="44680"/>
                  </a:lnTo>
                  <a:lnTo>
                    <a:pt x="33376" y="44824"/>
                  </a:lnTo>
                  <a:lnTo>
                    <a:pt x="26672" y="47129"/>
                  </a:lnTo>
                  <a:lnTo>
                    <a:pt x="19841" y="50949"/>
                  </a:lnTo>
                  <a:lnTo>
                    <a:pt x="12949" y="55753"/>
                  </a:lnTo>
                  <a:lnTo>
                    <a:pt x="6430" y="59233"/>
                  </a:lnTo>
                  <a:lnTo>
                    <a:pt x="1713" y="58948"/>
                  </a:lnTo>
                  <a:lnTo>
                    <a:pt x="0" y="55895"/>
                  </a:lnTo>
                  <a:lnTo>
                    <a:pt x="962" y="51213"/>
                  </a:lnTo>
                  <a:lnTo>
                    <a:pt x="3882" y="45593"/>
                  </a:lnTo>
                  <a:lnTo>
                    <a:pt x="8150" y="39426"/>
                  </a:lnTo>
                  <a:lnTo>
                    <a:pt x="13330" y="32934"/>
                  </a:lnTo>
                  <a:lnTo>
                    <a:pt x="19120" y="26247"/>
                  </a:lnTo>
                  <a:lnTo>
                    <a:pt x="25319" y="19440"/>
                  </a:lnTo>
                  <a:lnTo>
                    <a:pt x="31791" y="12576"/>
                  </a:lnTo>
                  <a:lnTo>
                    <a:pt x="38445" y="6336"/>
                  </a:lnTo>
                  <a:lnTo>
                    <a:pt x="45221" y="1968"/>
                  </a:lnTo>
                  <a:lnTo>
                    <a:pt x="52078" y="0"/>
                  </a:lnTo>
                  <a:lnTo>
                    <a:pt x="58989" y="308"/>
                  </a:lnTo>
                  <a:lnTo>
                    <a:pt x="65936" y="2492"/>
                  </a:lnTo>
                  <a:lnTo>
                    <a:pt x="72907" y="6108"/>
                  </a:lnTo>
                  <a:lnTo>
                    <a:pt x="79893" y="10770"/>
                  </a:lnTo>
                  <a:lnTo>
                    <a:pt x="86891" y="16173"/>
                  </a:lnTo>
                  <a:lnTo>
                    <a:pt x="93896" y="22094"/>
                  </a:lnTo>
                  <a:lnTo>
                    <a:pt x="100905" y="28370"/>
                  </a:lnTo>
                  <a:lnTo>
                    <a:pt x="107918" y="34889"/>
                  </a:lnTo>
                  <a:lnTo>
                    <a:pt x="114923" y="41562"/>
                  </a:lnTo>
                  <a:lnTo>
                    <a:pt x="121618" y="48034"/>
                  </a:lnTo>
                  <a:lnTo>
                    <a:pt x="128066" y="54308"/>
                  </a:lnTo>
                  <a:lnTo>
                    <a:pt x="134833" y="60934"/>
                  </a:lnTo>
                  <a:lnTo>
                    <a:pt x="143000" y="68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40485" y="1444160"/>
              <a:ext cx="84440" cy="83215"/>
            </a:xfrm>
            <a:custGeom>
              <a:avLst/>
              <a:gdLst/>
              <a:ahLst/>
              <a:cxnLst/>
              <a:rect l="0" t="0" r="0" b="0"/>
              <a:pathLst>
                <a:path w="84440" h="83215">
                  <a:moveTo>
                    <a:pt x="28800" y="40358"/>
                  </a:moveTo>
                  <a:lnTo>
                    <a:pt x="20132" y="43426"/>
                  </a:lnTo>
                  <a:lnTo>
                    <a:pt x="13066" y="47488"/>
                  </a:lnTo>
                  <a:lnTo>
                    <a:pt x="6979" y="52972"/>
                  </a:lnTo>
                  <a:lnTo>
                    <a:pt x="2269" y="59386"/>
                  </a:lnTo>
                  <a:lnTo>
                    <a:pt x="0" y="65887"/>
                  </a:lnTo>
                  <a:lnTo>
                    <a:pt x="554" y="71969"/>
                  </a:lnTo>
                  <a:lnTo>
                    <a:pt x="3689" y="77157"/>
                  </a:lnTo>
                  <a:lnTo>
                    <a:pt x="8915" y="80873"/>
                  </a:lnTo>
                  <a:lnTo>
                    <a:pt x="15719" y="82945"/>
                  </a:lnTo>
                  <a:lnTo>
                    <a:pt x="23503" y="83214"/>
                  </a:lnTo>
                  <a:lnTo>
                    <a:pt x="31624" y="81357"/>
                  </a:lnTo>
                  <a:lnTo>
                    <a:pt x="39690" y="77406"/>
                  </a:lnTo>
                  <a:lnTo>
                    <a:pt x="47067" y="71670"/>
                  </a:lnTo>
                  <a:lnTo>
                    <a:pt x="52810" y="64542"/>
                  </a:lnTo>
                  <a:lnTo>
                    <a:pt x="56553" y="56386"/>
                  </a:lnTo>
                  <a:lnTo>
                    <a:pt x="58269" y="47660"/>
                  </a:lnTo>
                  <a:lnTo>
                    <a:pt x="57992" y="38890"/>
                  </a:lnTo>
                  <a:lnTo>
                    <a:pt x="55956" y="30386"/>
                  </a:lnTo>
                  <a:lnTo>
                    <a:pt x="52482" y="22892"/>
                  </a:lnTo>
                  <a:lnTo>
                    <a:pt x="47060" y="17976"/>
                  </a:lnTo>
                  <a:lnTo>
                    <a:pt x="39750" y="16544"/>
                  </a:lnTo>
                  <a:lnTo>
                    <a:pt x="32254" y="18279"/>
                  </a:lnTo>
                  <a:lnTo>
                    <a:pt x="25027" y="22529"/>
                  </a:lnTo>
                  <a:lnTo>
                    <a:pt x="18654" y="28497"/>
                  </a:lnTo>
                  <a:lnTo>
                    <a:pt x="14265" y="35351"/>
                  </a:lnTo>
                  <a:lnTo>
                    <a:pt x="12319" y="42559"/>
                  </a:lnTo>
                  <a:lnTo>
                    <a:pt x="12661" y="49859"/>
                  </a:lnTo>
                  <a:lnTo>
                    <a:pt x="14876" y="57144"/>
                  </a:lnTo>
                  <a:lnTo>
                    <a:pt x="18522" y="64365"/>
                  </a:lnTo>
                  <a:lnTo>
                    <a:pt x="23376" y="71029"/>
                  </a:lnTo>
                  <a:lnTo>
                    <a:pt x="29442" y="76221"/>
                  </a:lnTo>
                  <a:lnTo>
                    <a:pt x="36622" y="79559"/>
                  </a:lnTo>
                  <a:lnTo>
                    <a:pt x="44557" y="80987"/>
                  </a:lnTo>
                  <a:lnTo>
                    <a:pt x="52728" y="80508"/>
                  </a:lnTo>
                  <a:lnTo>
                    <a:pt x="60808" y="78323"/>
                  </a:lnTo>
                  <a:lnTo>
                    <a:pt x="68351" y="74434"/>
                  </a:lnTo>
                  <a:lnTo>
                    <a:pt x="74732" y="68559"/>
                  </a:lnTo>
                  <a:lnTo>
                    <a:pt x="79714" y="60731"/>
                  </a:lnTo>
                  <a:lnTo>
                    <a:pt x="83075" y="51562"/>
                  </a:lnTo>
                  <a:lnTo>
                    <a:pt x="84439" y="42032"/>
                  </a:lnTo>
                  <a:lnTo>
                    <a:pt x="83796" y="32742"/>
                  </a:lnTo>
                  <a:lnTo>
                    <a:pt x="81264" y="24068"/>
                  </a:lnTo>
                  <a:lnTo>
                    <a:pt x="76907" y="16322"/>
                  </a:lnTo>
                  <a:lnTo>
                    <a:pt x="70942" y="9574"/>
                  </a:lnTo>
                  <a:lnTo>
                    <a:pt x="63687" y="4197"/>
                  </a:lnTo>
                  <a:lnTo>
                    <a:pt x="55455" y="932"/>
                  </a:lnTo>
                  <a:lnTo>
                    <a:pt x="46524" y="0"/>
                  </a:lnTo>
                  <a:lnTo>
                    <a:pt x="37428" y="1321"/>
                  </a:lnTo>
                  <a:lnTo>
                    <a:pt x="28934" y="4790"/>
                  </a:lnTo>
                  <a:lnTo>
                    <a:pt x="21416" y="10128"/>
                  </a:lnTo>
                  <a:lnTo>
                    <a:pt x="15047" y="17116"/>
                  </a:lnTo>
                  <a:lnTo>
                    <a:pt x="9986" y="25692"/>
                  </a:lnTo>
                  <a:lnTo>
                    <a:pt x="6188" y="35665"/>
                  </a:lnTo>
                  <a:lnTo>
                    <a:pt x="3941" y="46273"/>
                  </a:lnTo>
                  <a:lnTo>
                    <a:pt x="3931" y="56320"/>
                  </a:lnTo>
                  <a:lnTo>
                    <a:pt x="6331" y="65173"/>
                  </a:lnTo>
                  <a:lnTo>
                    <a:pt x="10874" y="72419"/>
                  </a:lnTo>
                  <a:lnTo>
                    <a:pt x="17128" y="77611"/>
                  </a:lnTo>
                  <a:lnTo>
                    <a:pt x="24666" y="80724"/>
                  </a:lnTo>
                  <a:lnTo>
                    <a:pt x="33130" y="81883"/>
                  </a:lnTo>
                  <a:lnTo>
                    <a:pt x="42248" y="81165"/>
                  </a:lnTo>
                  <a:lnTo>
                    <a:pt x="51802" y="78795"/>
                  </a:lnTo>
                  <a:lnTo>
                    <a:pt x="60992" y="74938"/>
                  </a:lnTo>
                  <a:lnTo>
                    <a:pt x="68492" y="69609"/>
                  </a:lnTo>
                  <a:lnTo>
                    <a:pt x="73712" y="62958"/>
                  </a:lnTo>
                  <a:lnTo>
                    <a:pt x="76569" y="55393"/>
                  </a:lnTo>
                  <a:lnTo>
                    <a:pt x="77133" y="47477"/>
                  </a:lnTo>
                  <a:lnTo>
                    <a:pt x="75673" y="39583"/>
                  </a:lnTo>
                  <a:lnTo>
                    <a:pt x="71793" y="32588"/>
                  </a:lnTo>
                  <a:lnTo>
                    <a:pt x="65654" y="28064"/>
                  </a:lnTo>
                  <a:lnTo>
                    <a:pt x="59120" y="26816"/>
                  </a:lnTo>
                  <a:lnTo>
                    <a:pt x="53026" y="28640"/>
                  </a:lnTo>
                  <a:lnTo>
                    <a:pt x="47565" y="32937"/>
                  </a:lnTo>
                  <a:lnTo>
                    <a:pt x="43868" y="38646"/>
                  </a:lnTo>
                  <a:lnTo>
                    <a:pt x="43660" y="43494"/>
                  </a:lnTo>
                  <a:lnTo>
                    <a:pt x="45142" y="44899"/>
                  </a:lnTo>
                  <a:lnTo>
                    <a:pt x="45736" y="44794"/>
                  </a:lnTo>
                  <a:lnTo>
                    <a:pt x="45144" y="46092"/>
                  </a:lnTo>
                  <a:lnTo>
                    <a:pt x="40926" y="48608"/>
                  </a:lnTo>
                  <a:lnTo>
                    <a:pt x="28800" y="50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09927" y="1669419"/>
              <a:ext cx="299839" cy="307159"/>
            </a:xfrm>
            <a:custGeom>
              <a:avLst/>
              <a:gdLst/>
              <a:ahLst/>
              <a:cxnLst/>
              <a:rect l="0" t="0" r="0" b="0"/>
              <a:pathLst>
                <a:path w="299839" h="307159">
                  <a:moveTo>
                    <a:pt x="133099" y="15140"/>
                  </a:moveTo>
                  <a:lnTo>
                    <a:pt x="124364" y="18141"/>
                  </a:lnTo>
                  <a:lnTo>
                    <a:pt x="116657" y="21564"/>
                  </a:lnTo>
                  <a:lnTo>
                    <a:pt x="109255" y="25760"/>
                  </a:lnTo>
                  <a:lnTo>
                    <a:pt x="101995" y="30659"/>
                  </a:lnTo>
                  <a:lnTo>
                    <a:pt x="94816" y="36141"/>
                  </a:lnTo>
                  <a:lnTo>
                    <a:pt x="87691" y="42071"/>
                  </a:lnTo>
                  <a:lnTo>
                    <a:pt x="80600" y="48333"/>
                  </a:lnTo>
                  <a:lnTo>
                    <a:pt x="73533" y="54831"/>
                  </a:lnTo>
                  <a:lnTo>
                    <a:pt x="66482" y="61500"/>
                  </a:lnTo>
                  <a:lnTo>
                    <a:pt x="59441" y="68452"/>
                  </a:lnTo>
                  <a:lnTo>
                    <a:pt x="52409" y="75957"/>
                  </a:lnTo>
                  <a:lnTo>
                    <a:pt x="45385" y="84120"/>
                  </a:lnTo>
                  <a:lnTo>
                    <a:pt x="38532" y="92892"/>
                  </a:lnTo>
                  <a:lnTo>
                    <a:pt x="32157" y="102158"/>
                  </a:lnTo>
                  <a:lnTo>
                    <a:pt x="26388" y="111800"/>
                  </a:lnTo>
                  <a:lnTo>
                    <a:pt x="21193" y="121716"/>
                  </a:lnTo>
                  <a:lnTo>
                    <a:pt x="16470" y="131825"/>
                  </a:lnTo>
                  <a:lnTo>
                    <a:pt x="12110" y="142073"/>
                  </a:lnTo>
                  <a:lnTo>
                    <a:pt x="8182" y="152581"/>
                  </a:lnTo>
                  <a:lnTo>
                    <a:pt x="4915" y="163628"/>
                  </a:lnTo>
                  <a:lnTo>
                    <a:pt x="2388" y="175318"/>
                  </a:lnTo>
                  <a:lnTo>
                    <a:pt x="690" y="187441"/>
                  </a:lnTo>
                  <a:lnTo>
                    <a:pt x="0" y="199578"/>
                  </a:lnTo>
                  <a:lnTo>
                    <a:pt x="316" y="211484"/>
                  </a:lnTo>
                  <a:lnTo>
                    <a:pt x="1493" y="223088"/>
                  </a:lnTo>
                  <a:lnTo>
                    <a:pt x="3347" y="234412"/>
                  </a:lnTo>
                  <a:lnTo>
                    <a:pt x="5712" y="245507"/>
                  </a:lnTo>
                  <a:lnTo>
                    <a:pt x="8772" y="256262"/>
                  </a:lnTo>
                  <a:lnTo>
                    <a:pt x="13037" y="266418"/>
                  </a:lnTo>
                  <a:lnTo>
                    <a:pt x="18690" y="275873"/>
                  </a:lnTo>
                  <a:lnTo>
                    <a:pt x="25776" y="284359"/>
                  </a:lnTo>
                  <a:lnTo>
                    <a:pt x="34360" y="291381"/>
                  </a:lnTo>
                  <a:lnTo>
                    <a:pt x="44323" y="296805"/>
                  </a:lnTo>
                  <a:lnTo>
                    <a:pt x="55420" y="300803"/>
                  </a:lnTo>
                  <a:lnTo>
                    <a:pt x="67385" y="303661"/>
                  </a:lnTo>
                  <a:lnTo>
                    <a:pt x="79981" y="305656"/>
                  </a:lnTo>
                  <a:lnTo>
                    <a:pt x="92859" y="306863"/>
                  </a:lnTo>
                  <a:lnTo>
                    <a:pt x="105578" y="307158"/>
                  </a:lnTo>
                  <a:lnTo>
                    <a:pt x="117909" y="306546"/>
                  </a:lnTo>
                  <a:lnTo>
                    <a:pt x="129815" y="305152"/>
                  </a:lnTo>
                  <a:lnTo>
                    <a:pt x="141351" y="303147"/>
                  </a:lnTo>
                  <a:lnTo>
                    <a:pt x="152591" y="300682"/>
                  </a:lnTo>
                  <a:lnTo>
                    <a:pt x="163445" y="297721"/>
                  </a:lnTo>
                  <a:lnTo>
                    <a:pt x="173669" y="294057"/>
                  </a:lnTo>
                  <a:lnTo>
                    <a:pt x="183178" y="289628"/>
                  </a:lnTo>
                  <a:lnTo>
                    <a:pt x="192040" y="284518"/>
                  </a:lnTo>
                  <a:lnTo>
                    <a:pt x="200379" y="278864"/>
                  </a:lnTo>
                  <a:lnTo>
                    <a:pt x="208324" y="272800"/>
                  </a:lnTo>
                  <a:lnTo>
                    <a:pt x="215982" y="266440"/>
                  </a:lnTo>
                  <a:lnTo>
                    <a:pt x="223438" y="259872"/>
                  </a:lnTo>
                  <a:lnTo>
                    <a:pt x="230754" y="253158"/>
                  </a:lnTo>
                  <a:lnTo>
                    <a:pt x="237974" y="246346"/>
                  </a:lnTo>
                  <a:lnTo>
                    <a:pt x="245129" y="239466"/>
                  </a:lnTo>
                  <a:lnTo>
                    <a:pt x="252234" y="232536"/>
                  </a:lnTo>
                  <a:lnTo>
                    <a:pt x="259141" y="225407"/>
                  </a:lnTo>
                  <a:lnTo>
                    <a:pt x="265552" y="217781"/>
                  </a:lnTo>
                  <a:lnTo>
                    <a:pt x="271345" y="209537"/>
                  </a:lnTo>
                  <a:lnTo>
                    <a:pt x="276556" y="200711"/>
                  </a:lnTo>
                  <a:lnTo>
                    <a:pt x="281291" y="191408"/>
                  </a:lnTo>
                  <a:lnTo>
                    <a:pt x="285658" y="181737"/>
                  </a:lnTo>
                  <a:lnTo>
                    <a:pt x="289591" y="171632"/>
                  </a:lnTo>
                  <a:lnTo>
                    <a:pt x="292861" y="160864"/>
                  </a:lnTo>
                  <a:lnTo>
                    <a:pt x="295394" y="149360"/>
                  </a:lnTo>
                  <a:lnTo>
                    <a:pt x="297267" y="137194"/>
                  </a:lnTo>
                  <a:lnTo>
                    <a:pt x="298606" y="124496"/>
                  </a:lnTo>
                  <a:lnTo>
                    <a:pt x="299535" y="111406"/>
                  </a:lnTo>
                  <a:lnTo>
                    <a:pt x="299838" y="98361"/>
                  </a:lnTo>
                  <a:lnTo>
                    <a:pt x="298985" y="86063"/>
                  </a:lnTo>
                  <a:lnTo>
                    <a:pt x="296779" y="74828"/>
                  </a:lnTo>
                  <a:lnTo>
                    <a:pt x="293331" y="64471"/>
                  </a:lnTo>
                  <a:lnTo>
                    <a:pt x="288875" y="54515"/>
                  </a:lnTo>
                  <a:lnTo>
                    <a:pt x="283650" y="44637"/>
                  </a:lnTo>
                  <a:lnTo>
                    <a:pt x="277702" y="35017"/>
                  </a:lnTo>
                  <a:lnTo>
                    <a:pt x="270886" y="26229"/>
                  </a:lnTo>
                  <a:lnTo>
                    <a:pt x="263188" y="18542"/>
                  </a:lnTo>
                  <a:lnTo>
                    <a:pt x="254562" y="12075"/>
                  </a:lnTo>
                  <a:lnTo>
                    <a:pt x="244861" y="6954"/>
                  </a:lnTo>
                  <a:lnTo>
                    <a:pt x="234114" y="3115"/>
                  </a:lnTo>
                  <a:lnTo>
                    <a:pt x="222643" y="673"/>
                  </a:lnTo>
                  <a:lnTo>
                    <a:pt x="210950" y="0"/>
                  </a:lnTo>
                  <a:lnTo>
                    <a:pt x="199352" y="1134"/>
                  </a:lnTo>
                  <a:lnTo>
                    <a:pt x="188028" y="3717"/>
                  </a:lnTo>
                  <a:lnTo>
                    <a:pt x="175796" y="7529"/>
                  </a:lnTo>
                  <a:lnTo>
                    <a:pt x="159350" y="14021"/>
                  </a:lnTo>
                  <a:lnTo>
                    <a:pt x="133099" y="25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67899" y="1677899"/>
              <a:ext cx="285265" cy="284995"/>
            </a:xfrm>
            <a:custGeom>
              <a:avLst/>
              <a:gdLst/>
              <a:ahLst/>
              <a:cxnLst/>
              <a:rect l="0" t="0" r="0" b="0"/>
              <a:pathLst>
                <a:path w="285265" h="284995">
                  <a:moveTo>
                    <a:pt x="90981" y="6660"/>
                  </a:moveTo>
                  <a:lnTo>
                    <a:pt x="82247" y="12528"/>
                  </a:lnTo>
                  <a:lnTo>
                    <a:pt x="74541" y="18092"/>
                  </a:lnTo>
                  <a:lnTo>
                    <a:pt x="67138" y="23896"/>
                  </a:lnTo>
                  <a:lnTo>
                    <a:pt x="59877" y="30149"/>
                  </a:lnTo>
                  <a:lnTo>
                    <a:pt x="52699" y="37128"/>
                  </a:lnTo>
                  <a:lnTo>
                    <a:pt x="45578" y="44909"/>
                  </a:lnTo>
                  <a:lnTo>
                    <a:pt x="38661" y="53410"/>
                  </a:lnTo>
                  <a:lnTo>
                    <a:pt x="32242" y="62490"/>
                  </a:lnTo>
                  <a:lnTo>
                    <a:pt x="26444" y="72003"/>
                  </a:lnTo>
                  <a:lnTo>
                    <a:pt x="21229" y="81831"/>
                  </a:lnTo>
                  <a:lnTo>
                    <a:pt x="16493" y="91880"/>
                  </a:lnTo>
                  <a:lnTo>
                    <a:pt x="12125" y="102088"/>
                  </a:lnTo>
                  <a:lnTo>
                    <a:pt x="8191" y="112570"/>
                  </a:lnTo>
                  <a:lnTo>
                    <a:pt x="4920" y="123599"/>
                  </a:lnTo>
                  <a:lnTo>
                    <a:pt x="2391" y="135277"/>
                  </a:lnTo>
                  <a:lnTo>
                    <a:pt x="691" y="147392"/>
                  </a:lnTo>
                  <a:lnTo>
                    <a:pt x="0" y="159524"/>
                  </a:lnTo>
                  <a:lnTo>
                    <a:pt x="319" y="171425"/>
                  </a:lnTo>
                  <a:lnTo>
                    <a:pt x="1669" y="183027"/>
                  </a:lnTo>
                  <a:lnTo>
                    <a:pt x="4171" y="194350"/>
                  </a:lnTo>
                  <a:lnTo>
                    <a:pt x="7779" y="205443"/>
                  </a:lnTo>
                  <a:lnTo>
                    <a:pt x="12319" y="216198"/>
                  </a:lnTo>
                  <a:lnTo>
                    <a:pt x="17583" y="226354"/>
                  </a:lnTo>
                  <a:lnTo>
                    <a:pt x="23386" y="235818"/>
                  </a:lnTo>
                  <a:lnTo>
                    <a:pt x="29739" y="244648"/>
                  </a:lnTo>
                  <a:lnTo>
                    <a:pt x="36835" y="252967"/>
                  </a:lnTo>
                  <a:lnTo>
                    <a:pt x="44724" y="260889"/>
                  </a:lnTo>
                  <a:lnTo>
                    <a:pt x="53480" y="268192"/>
                  </a:lnTo>
                  <a:lnTo>
                    <a:pt x="63269" y="274345"/>
                  </a:lnTo>
                  <a:lnTo>
                    <a:pt x="74075" y="279147"/>
                  </a:lnTo>
                  <a:lnTo>
                    <a:pt x="85586" y="282540"/>
                  </a:lnTo>
                  <a:lnTo>
                    <a:pt x="97304" y="284450"/>
                  </a:lnTo>
                  <a:lnTo>
                    <a:pt x="108926" y="284994"/>
                  </a:lnTo>
                  <a:lnTo>
                    <a:pt x="120337" y="284410"/>
                  </a:lnTo>
                  <a:lnTo>
                    <a:pt x="131532" y="282964"/>
                  </a:lnTo>
                  <a:lnTo>
                    <a:pt x="142539" y="280881"/>
                  </a:lnTo>
                  <a:lnTo>
                    <a:pt x="153236" y="278181"/>
                  </a:lnTo>
                  <a:lnTo>
                    <a:pt x="163353" y="274691"/>
                  </a:lnTo>
                  <a:lnTo>
                    <a:pt x="172791" y="270380"/>
                  </a:lnTo>
                  <a:lnTo>
                    <a:pt x="181606" y="265349"/>
                  </a:lnTo>
                  <a:lnTo>
                    <a:pt x="189913" y="259748"/>
                  </a:lnTo>
                  <a:lnTo>
                    <a:pt x="197836" y="253720"/>
                  </a:lnTo>
                  <a:lnTo>
                    <a:pt x="205480" y="247384"/>
                  </a:lnTo>
                  <a:lnTo>
                    <a:pt x="212926" y="240831"/>
                  </a:lnTo>
                  <a:lnTo>
                    <a:pt x="220236" y="234129"/>
                  </a:lnTo>
                  <a:lnTo>
                    <a:pt x="227451" y="227324"/>
                  </a:lnTo>
                  <a:lnTo>
                    <a:pt x="234602" y="220448"/>
                  </a:lnTo>
                  <a:lnTo>
                    <a:pt x="241711" y="213521"/>
                  </a:lnTo>
                  <a:lnTo>
                    <a:pt x="248789" y="206394"/>
                  </a:lnTo>
                  <a:lnTo>
                    <a:pt x="255848" y="198770"/>
                  </a:lnTo>
                  <a:lnTo>
                    <a:pt x="262884" y="190522"/>
                  </a:lnTo>
                  <a:lnTo>
                    <a:pt x="269575" y="181524"/>
                  </a:lnTo>
                  <a:lnTo>
                    <a:pt x="275310" y="171573"/>
                  </a:lnTo>
                  <a:lnTo>
                    <a:pt x="279826" y="160653"/>
                  </a:lnTo>
                  <a:lnTo>
                    <a:pt x="283026" y="148896"/>
                  </a:lnTo>
                  <a:lnTo>
                    <a:pt x="284807" y="136480"/>
                  </a:lnTo>
                  <a:lnTo>
                    <a:pt x="285264" y="123578"/>
                  </a:lnTo>
                  <a:lnTo>
                    <a:pt x="284622" y="110492"/>
                  </a:lnTo>
                  <a:lnTo>
                    <a:pt x="283136" y="97634"/>
                  </a:lnTo>
                  <a:lnTo>
                    <a:pt x="281027" y="85214"/>
                  </a:lnTo>
                  <a:lnTo>
                    <a:pt x="278309" y="73418"/>
                  </a:lnTo>
                  <a:lnTo>
                    <a:pt x="274808" y="62488"/>
                  </a:lnTo>
                  <a:lnTo>
                    <a:pt x="270484" y="52474"/>
                  </a:lnTo>
                  <a:lnTo>
                    <a:pt x="265276" y="43426"/>
                  </a:lnTo>
                  <a:lnTo>
                    <a:pt x="259023" y="35487"/>
                  </a:lnTo>
                  <a:lnTo>
                    <a:pt x="251739" y="28625"/>
                  </a:lnTo>
                  <a:lnTo>
                    <a:pt x="243576" y="22676"/>
                  </a:lnTo>
                  <a:lnTo>
                    <a:pt x="234725" y="17438"/>
                  </a:lnTo>
                  <a:lnTo>
                    <a:pt x="225358" y="12729"/>
                  </a:lnTo>
                  <a:lnTo>
                    <a:pt x="215288" y="8565"/>
                  </a:lnTo>
                  <a:lnTo>
                    <a:pt x="204011" y="5140"/>
                  </a:lnTo>
                  <a:lnTo>
                    <a:pt x="191352" y="2506"/>
                  </a:lnTo>
                  <a:lnTo>
                    <a:pt x="177597" y="738"/>
                  </a:lnTo>
                  <a:lnTo>
                    <a:pt x="163291" y="0"/>
                  </a:lnTo>
                  <a:lnTo>
                    <a:pt x="148827" y="288"/>
                  </a:lnTo>
                  <a:lnTo>
                    <a:pt x="134709" y="1617"/>
                  </a:lnTo>
                  <a:lnTo>
                    <a:pt x="121615" y="4105"/>
                  </a:lnTo>
                  <a:lnTo>
                    <a:pt x="109824" y="7695"/>
                  </a:lnTo>
                  <a:lnTo>
                    <a:pt x="99554" y="11903"/>
                  </a:lnTo>
                  <a:lnTo>
                    <a:pt x="90148" y="16320"/>
                  </a:lnTo>
                  <a:lnTo>
                    <a:pt x="80780" y="21333"/>
                  </a:lnTo>
                  <a:lnTo>
                    <a:pt x="69924" y="27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752522" y="1133689"/>
            <a:ext cx="711561" cy="357504"/>
            <a:chOff x="3752522" y="1133689"/>
            <a:chExt cx="711561" cy="357504"/>
          </a:xfrm>
        </p:grpSpPr>
        <p:sp>
          <p:nvSpPr>
            <p:cNvPr id="18" name="Freeform 17"/>
            <p:cNvSpPr/>
            <p:nvPr/>
          </p:nvSpPr>
          <p:spPr>
            <a:xfrm>
              <a:off x="3752522" y="1133689"/>
              <a:ext cx="288687" cy="357504"/>
            </a:xfrm>
            <a:custGeom>
              <a:avLst/>
              <a:gdLst/>
              <a:ahLst/>
              <a:cxnLst/>
              <a:rect l="0" t="0" r="0" b="0"/>
              <a:pathLst>
                <a:path w="288687" h="357504">
                  <a:moveTo>
                    <a:pt x="111436" y="34974"/>
                  </a:moveTo>
                  <a:lnTo>
                    <a:pt x="99835" y="40908"/>
                  </a:lnTo>
                  <a:lnTo>
                    <a:pt x="89987" y="47113"/>
                  </a:lnTo>
                  <a:lnTo>
                    <a:pt x="80981" y="54209"/>
                  </a:lnTo>
                  <a:lnTo>
                    <a:pt x="72540" y="62149"/>
                  </a:lnTo>
                  <a:lnTo>
                    <a:pt x="64512" y="70795"/>
                  </a:lnTo>
                  <a:lnTo>
                    <a:pt x="56790" y="79985"/>
                  </a:lnTo>
                  <a:lnTo>
                    <a:pt x="49285" y="89412"/>
                  </a:lnTo>
                  <a:lnTo>
                    <a:pt x="41934" y="98654"/>
                  </a:lnTo>
                  <a:lnTo>
                    <a:pt x="34694" y="107498"/>
                  </a:lnTo>
                  <a:lnTo>
                    <a:pt x="27696" y="116079"/>
                  </a:lnTo>
                  <a:lnTo>
                    <a:pt x="21223" y="124760"/>
                  </a:lnTo>
                  <a:lnTo>
                    <a:pt x="15393" y="133756"/>
                  </a:lnTo>
                  <a:lnTo>
                    <a:pt x="10326" y="143275"/>
                  </a:lnTo>
                  <a:lnTo>
                    <a:pt x="6221" y="153584"/>
                  </a:lnTo>
                  <a:lnTo>
                    <a:pt x="3096" y="164747"/>
                  </a:lnTo>
                  <a:lnTo>
                    <a:pt x="979" y="176669"/>
                  </a:lnTo>
                  <a:lnTo>
                    <a:pt x="0" y="189197"/>
                  </a:lnTo>
                  <a:lnTo>
                    <a:pt x="119" y="202174"/>
                  </a:lnTo>
                  <a:lnTo>
                    <a:pt x="1162" y="215310"/>
                  </a:lnTo>
                  <a:lnTo>
                    <a:pt x="2926" y="228202"/>
                  </a:lnTo>
                  <a:lnTo>
                    <a:pt x="5225" y="240648"/>
                  </a:lnTo>
                  <a:lnTo>
                    <a:pt x="8072" y="252633"/>
                  </a:lnTo>
                  <a:lnTo>
                    <a:pt x="11661" y="264221"/>
                  </a:lnTo>
                  <a:lnTo>
                    <a:pt x="16038" y="275495"/>
                  </a:lnTo>
                  <a:lnTo>
                    <a:pt x="21113" y="286373"/>
                  </a:lnTo>
                  <a:lnTo>
                    <a:pt x="26744" y="296611"/>
                  </a:lnTo>
                  <a:lnTo>
                    <a:pt x="32797" y="306127"/>
                  </a:lnTo>
                  <a:lnTo>
                    <a:pt x="39319" y="314823"/>
                  </a:lnTo>
                  <a:lnTo>
                    <a:pt x="46529" y="322518"/>
                  </a:lnTo>
                  <a:lnTo>
                    <a:pt x="54490" y="329212"/>
                  </a:lnTo>
                  <a:lnTo>
                    <a:pt x="63126" y="335047"/>
                  </a:lnTo>
                  <a:lnTo>
                    <a:pt x="72300" y="340208"/>
                  </a:lnTo>
                  <a:lnTo>
                    <a:pt x="81885" y="344865"/>
                  </a:lnTo>
                  <a:lnTo>
                    <a:pt x="91931" y="348994"/>
                  </a:lnTo>
                  <a:lnTo>
                    <a:pt x="102660" y="352396"/>
                  </a:lnTo>
                  <a:lnTo>
                    <a:pt x="114134" y="355014"/>
                  </a:lnTo>
                  <a:lnTo>
                    <a:pt x="126110" y="356772"/>
                  </a:lnTo>
                  <a:lnTo>
                    <a:pt x="138149" y="357503"/>
                  </a:lnTo>
                  <a:lnTo>
                    <a:pt x="149987" y="357210"/>
                  </a:lnTo>
                  <a:lnTo>
                    <a:pt x="161546" y="355878"/>
                  </a:lnTo>
                  <a:lnTo>
                    <a:pt x="172841" y="353388"/>
                  </a:lnTo>
                  <a:lnTo>
                    <a:pt x="183915" y="349788"/>
                  </a:lnTo>
                  <a:lnTo>
                    <a:pt x="194657" y="345252"/>
                  </a:lnTo>
                  <a:lnTo>
                    <a:pt x="204805" y="339992"/>
                  </a:lnTo>
                  <a:lnTo>
                    <a:pt x="214259" y="334191"/>
                  </a:lnTo>
                  <a:lnTo>
                    <a:pt x="222913" y="327840"/>
                  </a:lnTo>
                  <a:lnTo>
                    <a:pt x="230580" y="320745"/>
                  </a:lnTo>
                  <a:lnTo>
                    <a:pt x="237260" y="312866"/>
                  </a:lnTo>
                  <a:lnTo>
                    <a:pt x="243256" y="304456"/>
                  </a:lnTo>
                  <a:lnTo>
                    <a:pt x="249058" y="295964"/>
                  </a:lnTo>
                  <a:lnTo>
                    <a:pt x="254962" y="287651"/>
                  </a:lnTo>
                  <a:lnTo>
                    <a:pt x="260913" y="279273"/>
                  </a:lnTo>
                  <a:lnTo>
                    <a:pt x="266608" y="270202"/>
                  </a:lnTo>
                  <a:lnTo>
                    <a:pt x="271880" y="260134"/>
                  </a:lnTo>
                  <a:lnTo>
                    <a:pt x="276556" y="249083"/>
                  </a:lnTo>
                  <a:lnTo>
                    <a:pt x="280391" y="237207"/>
                  </a:lnTo>
                  <a:lnTo>
                    <a:pt x="283337" y="224690"/>
                  </a:lnTo>
                  <a:lnTo>
                    <a:pt x="285500" y="211539"/>
                  </a:lnTo>
                  <a:lnTo>
                    <a:pt x="287042" y="197580"/>
                  </a:lnTo>
                  <a:lnTo>
                    <a:pt x="288116" y="182793"/>
                  </a:lnTo>
                  <a:lnTo>
                    <a:pt x="288686" y="167610"/>
                  </a:lnTo>
                  <a:lnTo>
                    <a:pt x="288545" y="152798"/>
                  </a:lnTo>
                  <a:lnTo>
                    <a:pt x="287636" y="138762"/>
                  </a:lnTo>
                  <a:lnTo>
                    <a:pt x="286043" y="125559"/>
                  </a:lnTo>
                  <a:lnTo>
                    <a:pt x="283903" y="113077"/>
                  </a:lnTo>
                  <a:lnTo>
                    <a:pt x="281352" y="101163"/>
                  </a:lnTo>
                  <a:lnTo>
                    <a:pt x="278504" y="89669"/>
                  </a:lnTo>
                  <a:lnTo>
                    <a:pt x="275446" y="78476"/>
                  </a:lnTo>
                  <a:lnTo>
                    <a:pt x="272235" y="67499"/>
                  </a:lnTo>
                  <a:lnTo>
                    <a:pt x="268587" y="56836"/>
                  </a:lnTo>
                  <a:lnTo>
                    <a:pt x="263920" y="46749"/>
                  </a:lnTo>
                  <a:lnTo>
                    <a:pt x="257993" y="37344"/>
                  </a:lnTo>
                  <a:lnTo>
                    <a:pt x="250723" y="28893"/>
                  </a:lnTo>
                  <a:lnTo>
                    <a:pt x="242014" y="21895"/>
                  </a:lnTo>
                  <a:lnTo>
                    <a:pt x="231972" y="16483"/>
                  </a:lnTo>
                  <a:lnTo>
                    <a:pt x="220991" y="12323"/>
                  </a:lnTo>
                  <a:lnTo>
                    <a:pt x="209637" y="8825"/>
                  </a:lnTo>
                  <a:lnTo>
                    <a:pt x="198265" y="5586"/>
                  </a:lnTo>
                  <a:lnTo>
                    <a:pt x="187022" y="2729"/>
                  </a:lnTo>
                  <a:lnTo>
                    <a:pt x="175940" y="788"/>
                  </a:lnTo>
                  <a:lnTo>
                    <a:pt x="165000" y="0"/>
                  </a:lnTo>
                  <a:lnTo>
                    <a:pt x="154008" y="301"/>
                  </a:lnTo>
                  <a:lnTo>
                    <a:pt x="142628" y="1499"/>
                  </a:lnTo>
                  <a:lnTo>
                    <a:pt x="130716" y="3387"/>
                  </a:lnTo>
                  <a:lnTo>
                    <a:pt x="118612" y="5942"/>
                  </a:lnTo>
                  <a:lnTo>
                    <a:pt x="107019" y="9328"/>
                  </a:lnTo>
                  <a:lnTo>
                    <a:pt x="96298" y="13566"/>
                  </a:lnTo>
                  <a:lnTo>
                    <a:pt x="86472" y="18546"/>
                  </a:lnTo>
                  <a:lnTo>
                    <a:pt x="77412" y="24113"/>
                  </a:lnTo>
                  <a:lnTo>
                    <a:pt x="68953" y="30109"/>
                  </a:lnTo>
                  <a:lnTo>
                    <a:pt x="61047" y="36106"/>
                  </a:lnTo>
                  <a:lnTo>
                    <a:pt x="52894" y="42002"/>
                  </a:lnTo>
                  <a:lnTo>
                    <a:pt x="42658" y="48311"/>
                  </a:lnTo>
                  <a:lnTo>
                    <a:pt x="27208" y="560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3554" y="113707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7" y="34467"/>
                  </a:lnTo>
                  <a:lnTo>
                    <a:pt x="2736" y="46801"/>
                  </a:lnTo>
                  <a:lnTo>
                    <a:pt x="1887" y="60110"/>
                  </a:lnTo>
                  <a:lnTo>
                    <a:pt x="1290" y="74419"/>
                  </a:lnTo>
                  <a:lnTo>
                    <a:pt x="876" y="89596"/>
                  </a:lnTo>
                  <a:lnTo>
                    <a:pt x="592" y="105458"/>
                  </a:lnTo>
                  <a:lnTo>
                    <a:pt x="398" y="121829"/>
                  </a:lnTo>
                  <a:lnTo>
                    <a:pt x="267" y="138566"/>
                  </a:lnTo>
                  <a:lnTo>
                    <a:pt x="179" y="155561"/>
                  </a:lnTo>
                  <a:lnTo>
                    <a:pt x="120" y="172729"/>
                  </a:lnTo>
                  <a:lnTo>
                    <a:pt x="80" y="189851"/>
                  </a:lnTo>
                  <a:lnTo>
                    <a:pt x="54" y="206580"/>
                  </a:lnTo>
                  <a:lnTo>
                    <a:pt x="36" y="222760"/>
                  </a:lnTo>
                  <a:lnTo>
                    <a:pt x="24" y="238405"/>
                  </a:lnTo>
                  <a:lnTo>
                    <a:pt x="16" y="253605"/>
                  </a:lnTo>
                  <a:lnTo>
                    <a:pt x="10" y="268449"/>
                  </a:lnTo>
                  <a:lnTo>
                    <a:pt x="7" y="282615"/>
                  </a:lnTo>
                  <a:lnTo>
                    <a:pt x="5" y="296869"/>
                  </a:lnTo>
                  <a:lnTo>
                    <a:pt x="2" y="31358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379647" y="2168870"/>
            <a:ext cx="2137287" cy="1031794"/>
            <a:chOff x="3379647" y="2168870"/>
            <a:chExt cx="2137287" cy="1031794"/>
          </a:xfrm>
        </p:grpSpPr>
        <p:sp>
          <p:nvSpPr>
            <p:cNvPr id="21" name="Freeform 20"/>
            <p:cNvSpPr/>
            <p:nvPr/>
          </p:nvSpPr>
          <p:spPr>
            <a:xfrm>
              <a:off x="3885015" y="2242570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21057" y="0"/>
                  </a:moveTo>
                  <a:lnTo>
                    <a:pt x="23857" y="14669"/>
                  </a:lnTo>
                  <a:lnTo>
                    <a:pt x="25359" y="28580"/>
                  </a:lnTo>
                  <a:lnTo>
                    <a:pt x="25670" y="43077"/>
                  </a:lnTo>
                  <a:lnTo>
                    <a:pt x="25164" y="58279"/>
                  </a:lnTo>
                  <a:lnTo>
                    <a:pt x="24344" y="74104"/>
                  </a:lnTo>
                  <a:lnTo>
                    <a:pt x="23523" y="90424"/>
                  </a:lnTo>
                  <a:lnTo>
                    <a:pt x="22667" y="107114"/>
                  </a:lnTo>
                  <a:lnTo>
                    <a:pt x="21492" y="124071"/>
                  </a:lnTo>
                  <a:lnTo>
                    <a:pt x="19857" y="141210"/>
                  </a:lnTo>
                  <a:lnTo>
                    <a:pt x="17930" y="158311"/>
                  </a:lnTo>
                  <a:lnTo>
                    <a:pt x="16090" y="175025"/>
                  </a:lnTo>
                  <a:lnTo>
                    <a:pt x="14551" y="191195"/>
                  </a:lnTo>
                  <a:lnTo>
                    <a:pt x="13195" y="206833"/>
                  </a:lnTo>
                  <a:lnTo>
                    <a:pt x="11677" y="222028"/>
                  </a:lnTo>
                  <a:lnTo>
                    <a:pt x="9810" y="236874"/>
                  </a:lnTo>
                  <a:lnTo>
                    <a:pt x="7715" y="251239"/>
                  </a:lnTo>
                  <a:lnTo>
                    <a:pt x="5543" y="266393"/>
                  </a:lnTo>
                  <a:lnTo>
                    <a:pt x="3098" y="2859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19609" y="2200455"/>
              <a:ext cx="155017" cy="344640"/>
            </a:xfrm>
            <a:custGeom>
              <a:avLst/>
              <a:gdLst/>
              <a:ahLst/>
              <a:cxnLst/>
              <a:rect l="0" t="0" r="0" b="0"/>
              <a:pathLst>
                <a:path w="155017" h="344640">
                  <a:moveTo>
                    <a:pt x="128660" y="0"/>
                  </a:moveTo>
                  <a:lnTo>
                    <a:pt x="122792" y="6002"/>
                  </a:lnTo>
                  <a:lnTo>
                    <a:pt x="117228" y="12847"/>
                  </a:lnTo>
                  <a:lnTo>
                    <a:pt x="111424" y="21235"/>
                  </a:lnTo>
                  <a:lnTo>
                    <a:pt x="105171" y="30862"/>
                  </a:lnTo>
                  <a:lnTo>
                    <a:pt x="98193" y="41176"/>
                  </a:lnTo>
                  <a:lnTo>
                    <a:pt x="90416" y="51789"/>
                  </a:lnTo>
                  <a:lnTo>
                    <a:pt x="82088" y="62659"/>
                  </a:lnTo>
                  <a:lnTo>
                    <a:pt x="73656" y="74008"/>
                  </a:lnTo>
                  <a:lnTo>
                    <a:pt x="65396" y="85934"/>
                  </a:lnTo>
                  <a:lnTo>
                    <a:pt x="57394" y="98398"/>
                  </a:lnTo>
                  <a:lnTo>
                    <a:pt x="49640" y="111304"/>
                  </a:lnTo>
                  <a:lnTo>
                    <a:pt x="42098" y="124546"/>
                  </a:lnTo>
                  <a:lnTo>
                    <a:pt x="34880" y="138033"/>
                  </a:lnTo>
                  <a:lnTo>
                    <a:pt x="28253" y="151693"/>
                  </a:lnTo>
                  <a:lnTo>
                    <a:pt x="22311" y="165479"/>
                  </a:lnTo>
                  <a:lnTo>
                    <a:pt x="16997" y="179516"/>
                  </a:lnTo>
                  <a:lnTo>
                    <a:pt x="12194" y="194086"/>
                  </a:lnTo>
                  <a:lnTo>
                    <a:pt x="7786" y="209289"/>
                  </a:lnTo>
                  <a:lnTo>
                    <a:pt x="3994" y="224755"/>
                  </a:lnTo>
                  <a:lnTo>
                    <a:pt x="1351" y="239758"/>
                  </a:lnTo>
                  <a:lnTo>
                    <a:pt x="57" y="253921"/>
                  </a:lnTo>
                  <a:lnTo>
                    <a:pt x="0" y="267211"/>
                  </a:lnTo>
                  <a:lnTo>
                    <a:pt x="951" y="279750"/>
                  </a:lnTo>
                  <a:lnTo>
                    <a:pt x="2669" y="291698"/>
                  </a:lnTo>
                  <a:lnTo>
                    <a:pt x="5109" y="303046"/>
                  </a:lnTo>
                  <a:lnTo>
                    <a:pt x="8417" y="313607"/>
                  </a:lnTo>
                  <a:lnTo>
                    <a:pt x="12616" y="323333"/>
                  </a:lnTo>
                  <a:lnTo>
                    <a:pt x="18080" y="331832"/>
                  </a:lnTo>
                  <a:lnTo>
                    <a:pt x="25567" y="338332"/>
                  </a:lnTo>
                  <a:lnTo>
                    <a:pt x="35302" y="342582"/>
                  </a:lnTo>
                  <a:lnTo>
                    <a:pt x="46570" y="344639"/>
                  </a:lnTo>
                  <a:lnTo>
                    <a:pt x="58050" y="344589"/>
                  </a:lnTo>
                  <a:lnTo>
                    <a:pt x="68949" y="342705"/>
                  </a:lnTo>
                  <a:lnTo>
                    <a:pt x="79025" y="339358"/>
                  </a:lnTo>
                  <a:lnTo>
                    <a:pt x="88319" y="334912"/>
                  </a:lnTo>
                  <a:lnTo>
                    <a:pt x="96972" y="329661"/>
                  </a:lnTo>
                  <a:lnTo>
                    <a:pt x="105138" y="323511"/>
                  </a:lnTo>
                  <a:lnTo>
                    <a:pt x="112951" y="316020"/>
                  </a:lnTo>
                  <a:lnTo>
                    <a:pt x="120509" y="307052"/>
                  </a:lnTo>
                  <a:lnTo>
                    <a:pt x="127724" y="296757"/>
                  </a:lnTo>
                  <a:lnTo>
                    <a:pt x="134345" y="285397"/>
                  </a:lnTo>
                  <a:lnTo>
                    <a:pt x="140274" y="273230"/>
                  </a:lnTo>
                  <a:lnTo>
                    <a:pt x="145407" y="260315"/>
                  </a:lnTo>
                  <a:lnTo>
                    <a:pt x="149557" y="246514"/>
                  </a:lnTo>
                  <a:lnTo>
                    <a:pt x="152709" y="231838"/>
                  </a:lnTo>
                  <a:lnTo>
                    <a:pt x="154672" y="216899"/>
                  </a:lnTo>
                  <a:lnTo>
                    <a:pt x="155016" y="202783"/>
                  </a:lnTo>
                  <a:lnTo>
                    <a:pt x="153649" y="190037"/>
                  </a:lnTo>
                  <a:lnTo>
                    <a:pt x="150612" y="178853"/>
                  </a:lnTo>
                  <a:lnTo>
                    <a:pt x="145908" y="169331"/>
                  </a:lnTo>
                  <a:lnTo>
                    <a:pt x="139711" y="161348"/>
                  </a:lnTo>
                  <a:lnTo>
                    <a:pt x="132467" y="155123"/>
                  </a:lnTo>
                  <a:lnTo>
                    <a:pt x="124776" y="151280"/>
                  </a:lnTo>
                  <a:lnTo>
                    <a:pt x="117016" y="149951"/>
                  </a:lnTo>
                  <a:lnTo>
                    <a:pt x="109350" y="150836"/>
                  </a:lnTo>
                  <a:lnTo>
                    <a:pt x="101824" y="153480"/>
                  </a:lnTo>
                  <a:lnTo>
                    <a:pt x="94429" y="157445"/>
                  </a:lnTo>
                  <a:lnTo>
                    <a:pt x="87140" y="162527"/>
                  </a:lnTo>
                  <a:lnTo>
                    <a:pt x="79933" y="168754"/>
                  </a:lnTo>
                  <a:lnTo>
                    <a:pt x="72787" y="176040"/>
                  </a:lnTo>
                  <a:lnTo>
                    <a:pt x="65799" y="183940"/>
                  </a:lnTo>
                  <a:lnTo>
                    <a:pt x="58377" y="192601"/>
                  </a:lnTo>
                  <a:lnTo>
                    <a:pt x="48751" y="203900"/>
                  </a:lnTo>
                  <a:lnTo>
                    <a:pt x="33904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11274" y="243208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9216" y="15324"/>
                  </a:lnTo>
                  <a:lnTo>
                    <a:pt x="91732" y="11040"/>
                  </a:lnTo>
                  <a:lnTo>
                    <a:pt x="82052" y="7834"/>
                  </a:lnTo>
                  <a:lnTo>
                    <a:pt x="70603" y="5468"/>
                  </a:lnTo>
                  <a:lnTo>
                    <a:pt x="56689" y="3511"/>
                  </a:lnTo>
                  <a:lnTo>
                    <a:pt x="35734" y="17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79647" y="2621601"/>
              <a:ext cx="2137287" cy="178980"/>
            </a:xfrm>
            <a:custGeom>
              <a:avLst/>
              <a:gdLst/>
              <a:ahLst/>
              <a:cxnLst/>
              <a:rect l="0" t="0" r="0" b="0"/>
              <a:pathLst>
                <a:path w="2137287" h="178980">
                  <a:moveTo>
                    <a:pt x="0" y="10523"/>
                  </a:moveTo>
                  <a:lnTo>
                    <a:pt x="11669" y="10456"/>
                  </a:lnTo>
                  <a:lnTo>
                    <a:pt x="22157" y="9816"/>
                  </a:lnTo>
                  <a:lnTo>
                    <a:pt x="32464" y="8524"/>
                  </a:lnTo>
                  <a:lnTo>
                    <a:pt x="42938" y="6837"/>
                  </a:lnTo>
                  <a:lnTo>
                    <a:pt x="53930" y="5169"/>
                  </a:lnTo>
                  <a:lnTo>
                    <a:pt x="65577" y="3755"/>
                  </a:lnTo>
                  <a:lnTo>
                    <a:pt x="78003" y="2657"/>
                  </a:lnTo>
                  <a:lnTo>
                    <a:pt x="91406" y="1847"/>
                  </a:lnTo>
                  <a:lnTo>
                    <a:pt x="105791" y="1267"/>
                  </a:lnTo>
                  <a:lnTo>
                    <a:pt x="120857" y="862"/>
                  </a:lnTo>
                  <a:lnTo>
                    <a:pt x="136115" y="582"/>
                  </a:lnTo>
                  <a:lnTo>
                    <a:pt x="151270" y="391"/>
                  </a:lnTo>
                  <a:lnTo>
                    <a:pt x="166377" y="261"/>
                  </a:lnTo>
                  <a:lnTo>
                    <a:pt x="181739" y="173"/>
                  </a:lnTo>
                  <a:lnTo>
                    <a:pt x="197515" y="114"/>
                  </a:lnTo>
                  <a:lnTo>
                    <a:pt x="213551" y="74"/>
                  </a:lnTo>
                  <a:lnTo>
                    <a:pt x="229477" y="48"/>
                  </a:lnTo>
                  <a:lnTo>
                    <a:pt x="245087" y="30"/>
                  </a:lnTo>
                  <a:lnTo>
                    <a:pt x="260502" y="19"/>
                  </a:lnTo>
                  <a:lnTo>
                    <a:pt x="276072" y="10"/>
                  </a:lnTo>
                  <a:lnTo>
                    <a:pt x="291992" y="5"/>
                  </a:lnTo>
                  <a:lnTo>
                    <a:pt x="308295" y="2"/>
                  </a:lnTo>
                  <a:lnTo>
                    <a:pt x="324932" y="0"/>
                  </a:lnTo>
                  <a:lnTo>
                    <a:pt x="341833" y="2"/>
                  </a:lnTo>
                  <a:lnTo>
                    <a:pt x="358929" y="174"/>
                  </a:lnTo>
                  <a:lnTo>
                    <a:pt x="376166" y="822"/>
                  </a:lnTo>
                  <a:lnTo>
                    <a:pt x="393506" y="2070"/>
                  </a:lnTo>
                  <a:lnTo>
                    <a:pt x="411084" y="3722"/>
                  </a:lnTo>
                  <a:lnTo>
                    <a:pt x="429182" y="5370"/>
                  </a:lnTo>
                  <a:lnTo>
                    <a:pt x="447914" y="6773"/>
                  </a:lnTo>
                  <a:lnTo>
                    <a:pt x="467070" y="7866"/>
                  </a:lnTo>
                  <a:lnTo>
                    <a:pt x="486236" y="8674"/>
                  </a:lnTo>
                  <a:lnTo>
                    <a:pt x="505171" y="9251"/>
                  </a:lnTo>
                  <a:lnTo>
                    <a:pt x="523972" y="9656"/>
                  </a:lnTo>
                  <a:lnTo>
                    <a:pt x="542967" y="9936"/>
                  </a:lnTo>
                  <a:lnTo>
                    <a:pt x="562339" y="10127"/>
                  </a:lnTo>
                  <a:lnTo>
                    <a:pt x="582113" y="10257"/>
                  </a:lnTo>
                  <a:lnTo>
                    <a:pt x="602235" y="10344"/>
                  </a:lnTo>
                  <a:lnTo>
                    <a:pt x="622618" y="10403"/>
                  </a:lnTo>
                  <a:lnTo>
                    <a:pt x="642867" y="10443"/>
                  </a:lnTo>
                  <a:lnTo>
                    <a:pt x="662309" y="10469"/>
                  </a:lnTo>
                  <a:lnTo>
                    <a:pt x="680652" y="10487"/>
                  </a:lnTo>
                  <a:lnTo>
                    <a:pt x="698257" y="10499"/>
                  </a:lnTo>
                  <a:lnTo>
                    <a:pt x="715918" y="10507"/>
                  </a:lnTo>
                  <a:lnTo>
                    <a:pt x="734089" y="10517"/>
                  </a:lnTo>
                  <a:lnTo>
                    <a:pt x="752397" y="10693"/>
                  </a:lnTo>
                  <a:lnTo>
                    <a:pt x="769863" y="11344"/>
                  </a:lnTo>
                  <a:lnTo>
                    <a:pt x="786003" y="12594"/>
                  </a:lnTo>
                  <a:lnTo>
                    <a:pt x="801451" y="14248"/>
                  </a:lnTo>
                  <a:lnTo>
                    <a:pt x="817644" y="15897"/>
                  </a:lnTo>
                  <a:lnTo>
                    <a:pt x="835357" y="17300"/>
                  </a:lnTo>
                  <a:lnTo>
                    <a:pt x="854698" y="18393"/>
                  </a:lnTo>
                  <a:lnTo>
                    <a:pt x="875450" y="19201"/>
                  </a:lnTo>
                  <a:lnTo>
                    <a:pt x="897304" y="19780"/>
                  </a:lnTo>
                  <a:lnTo>
                    <a:pt x="919812" y="20185"/>
                  </a:lnTo>
                  <a:lnTo>
                    <a:pt x="942432" y="20464"/>
                  </a:lnTo>
                  <a:lnTo>
                    <a:pt x="964851" y="20655"/>
                  </a:lnTo>
                  <a:lnTo>
                    <a:pt x="986647" y="20785"/>
                  </a:lnTo>
                  <a:lnTo>
                    <a:pt x="1007216" y="20873"/>
                  </a:lnTo>
                  <a:lnTo>
                    <a:pt x="1026362" y="20927"/>
                  </a:lnTo>
                  <a:lnTo>
                    <a:pt x="1044695" y="20794"/>
                  </a:lnTo>
                  <a:lnTo>
                    <a:pt x="1063387" y="20172"/>
                  </a:lnTo>
                  <a:lnTo>
                    <a:pt x="1083067" y="18946"/>
                  </a:lnTo>
                  <a:lnTo>
                    <a:pt x="1103204" y="17478"/>
                  </a:lnTo>
                  <a:lnTo>
                    <a:pt x="1122437" y="16486"/>
                  </a:lnTo>
                  <a:lnTo>
                    <a:pt x="1140059" y="16337"/>
                  </a:lnTo>
                  <a:lnTo>
                    <a:pt x="1156654" y="16901"/>
                  </a:lnTo>
                  <a:lnTo>
                    <a:pt x="1173691" y="17743"/>
                  </a:lnTo>
                  <a:lnTo>
                    <a:pt x="1191993" y="18569"/>
                  </a:lnTo>
                  <a:lnTo>
                    <a:pt x="1211236" y="19258"/>
                  </a:lnTo>
                  <a:lnTo>
                    <a:pt x="1230333" y="19787"/>
                  </a:lnTo>
                  <a:lnTo>
                    <a:pt x="1248644" y="20175"/>
                  </a:lnTo>
                  <a:lnTo>
                    <a:pt x="1266501" y="20450"/>
                  </a:lnTo>
                  <a:lnTo>
                    <a:pt x="1284916" y="20642"/>
                  </a:lnTo>
                  <a:lnTo>
                    <a:pt x="1304437" y="20779"/>
                  </a:lnTo>
                  <a:lnTo>
                    <a:pt x="1324647" y="21042"/>
                  </a:lnTo>
                  <a:lnTo>
                    <a:pt x="1344468" y="21752"/>
                  </a:lnTo>
                  <a:lnTo>
                    <a:pt x="1363287" y="23042"/>
                  </a:lnTo>
                  <a:lnTo>
                    <a:pt x="1380992" y="24722"/>
                  </a:lnTo>
                  <a:lnTo>
                    <a:pt x="1397716" y="26389"/>
                  </a:lnTo>
                  <a:lnTo>
                    <a:pt x="1413665" y="27805"/>
                  </a:lnTo>
                  <a:lnTo>
                    <a:pt x="1429037" y="28906"/>
                  </a:lnTo>
                  <a:lnTo>
                    <a:pt x="1443993" y="29719"/>
                  </a:lnTo>
                  <a:lnTo>
                    <a:pt x="1458657" y="30301"/>
                  </a:lnTo>
                  <a:lnTo>
                    <a:pt x="1473119" y="30709"/>
                  </a:lnTo>
                  <a:lnTo>
                    <a:pt x="1487445" y="30990"/>
                  </a:lnTo>
                  <a:lnTo>
                    <a:pt x="1501689" y="31186"/>
                  </a:lnTo>
                  <a:lnTo>
                    <a:pt x="1516375" y="31490"/>
                  </a:lnTo>
                  <a:lnTo>
                    <a:pt x="1532445" y="32226"/>
                  </a:lnTo>
                  <a:lnTo>
                    <a:pt x="1550287" y="33534"/>
                  </a:lnTo>
                  <a:lnTo>
                    <a:pt x="1569322" y="35226"/>
                  </a:lnTo>
                  <a:lnTo>
                    <a:pt x="1588330" y="36901"/>
                  </a:lnTo>
                  <a:lnTo>
                    <a:pt x="1606594" y="38322"/>
                  </a:lnTo>
                  <a:lnTo>
                    <a:pt x="1623922" y="39427"/>
                  </a:lnTo>
                  <a:lnTo>
                    <a:pt x="1640391" y="40243"/>
                  </a:lnTo>
                  <a:lnTo>
                    <a:pt x="1656169" y="40826"/>
                  </a:lnTo>
                  <a:lnTo>
                    <a:pt x="1671424" y="41235"/>
                  </a:lnTo>
                  <a:lnTo>
                    <a:pt x="1686303" y="41516"/>
                  </a:lnTo>
                  <a:lnTo>
                    <a:pt x="1700916" y="41709"/>
                  </a:lnTo>
                  <a:lnTo>
                    <a:pt x="1715345" y="41840"/>
                  </a:lnTo>
                  <a:lnTo>
                    <a:pt x="1729646" y="41928"/>
                  </a:lnTo>
                  <a:lnTo>
                    <a:pt x="1743876" y="41988"/>
                  </a:lnTo>
                  <a:lnTo>
                    <a:pt x="1758551" y="42028"/>
                  </a:lnTo>
                  <a:lnTo>
                    <a:pt x="1774614" y="42054"/>
                  </a:lnTo>
                  <a:lnTo>
                    <a:pt x="1792452" y="42072"/>
                  </a:lnTo>
                  <a:lnTo>
                    <a:pt x="1811483" y="42084"/>
                  </a:lnTo>
                  <a:lnTo>
                    <a:pt x="1830490" y="42093"/>
                  </a:lnTo>
                  <a:lnTo>
                    <a:pt x="1848751" y="42098"/>
                  </a:lnTo>
                  <a:lnTo>
                    <a:pt x="1866078" y="42101"/>
                  </a:lnTo>
                  <a:lnTo>
                    <a:pt x="1882548" y="42104"/>
                  </a:lnTo>
                  <a:lnTo>
                    <a:pt x="1898325" y="42110"/>
                  </a:lnTo>
                  <a:lnTo>
                    <a:pt x="1913581" y="42284"/>
                  </a:lnTo>
                  <a:lnTo>
                    <a:pt x="1928459" y="42933"/>
                  </a:lnTo>
                  <a:lnTo>
                    <a:pt x="1943072" y="44182"/>
                  </a:lnTo>
                  <a:lnTo>
                    <a:pt x="1957500" y="45835"/>
                  </a:lnTo>
                  <a:lnTo>
                    <a:pt x="1971802" y="47483"/>
                  </a:lnTo>
                  <a:lnTo>
                    <a:pt x="1986017" y="48904"/>
                  </a:lnTo>
                  <a:lnTo>
                    <a:pt x="2000174" y="50689"/>
                  </a:lnTo>
                  <a:lnTo>
                    <a:pt x="2014292" y="54090"/>
                  </a:lnTo>
                  <a:lnTo>
                    <a:pt x="2028379" y="59681"/>
                  </a:lnTo>
                  <a:lnTo>
                    <a:pt x="2042280" y="67388"/>
                  </a:lnTo>
                  <a:lnTo>
                    <a:pt x="2055694" y="76854"/>
                  </a:lnTo>
                  <a:lnTo>
                    <a:pt x="2068490" y="87669"/>
                  </a:lnTo>
                  <a:lnTo>
                    <a:pt x="2080540" y="99472"/>
                  </a:lnTo>
                  <a:lnTo>
                    <a:pt x="2091640" y="111978"/>
                  </a:lnTo>
                  <a:lnTo>
                    <a:pt x="2101764" y="124955"/>
                  </a:lnTo>
                  <a:lnTo>
                    <a:pt x="2110745" y="137644"/>
                  </a:lnTo>
                  <a:lnTo>
                    <a:pt x="2119066" y="149990"/>
                  </a:lnTo>
                  <a:lnTo>
                    <a:pt x="2127457" y="163075"/>
                  </a:lnTo>
                  <a:lnTo>
                    <a:pt x="2137286" y="1789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06155" y="2790051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31586" y="0"/>
                  </a:moveTo>
                  <a:lnTo>
                    <a:pt x="28585" y="8869"/>
                  </a:lnTo>
                  <a:lnTo>
                    <a:pt x="25162" y="17856"/>
                  </a:lnTo>
                  <a:lnTo>
                    <a:pt x="20975" y="27860"/>
                  </a:lnTo>
                  <a:lnTo>
                    <a:pt x="16421" y="39186"/>
                  </a:lnTo>
                  <a:lnTo>
                    <a:pt x="12236" y="52295"/>
                  </a:lnTo>
                  <a:lnTo>
                    <a:pt x="8812" y="67255"/>
                  </a:lnTo>
                  <a:lnTo>
                    <a:pt x="6201" y="83671"/>
                  </a:lnTo>
                  <a:lnTo>
                    <a:pt x="4296" y="100896"/>
                  </a:lnTo>
                  <a:lnTo>
                    <a:pt x="2944" y="118477"/>
                  </a:lnTo>
                  <a:lnTo>
                    <a:pt x="2002" y="136176"/>
                  </a:lnTo>
                  <a:lnTo>
                    <a:pt x="1354" y="153891"/>
                  </a:lnTo>
                  <a:lnTo>
                    <a:pt x="913" y="171587"/>
                  </a:lnTo>
                  <a:lnTo>
                    <a:pt x="613" y="189419"/>
                  </a:lnTo>
                  <a:lnTo>
                    <a:pt x="411" y="207698"/>
                  </a:lnTo>
                  <a:lnTo>
                    <a:pt x="275" y="226553"/>
                  </a:lnTo>
                  <a:lnTo>
                    <a:pt x="184" y="245794"/>
                  </a:lnTo>
                  <a:lnTo>
                    <a:pt x="123" y="265019"/>
                  </a:lnTo>
                  <a:lnTo>
                    <a:pt x="82" y="283984"/>
                  </a:lnTo>
                  <a:lnTo>
                    <a:pt x="55" y="302465"/>
                  </a:lnTo>
                  <a:lnTo>
                    <a:pt x="37" y="320181"/>
                  </a:lnTo>
                  <a:lnTo>
                    <a:pt x="24" y="337045"/>
                  </a:lnTo>
                  <a:lnTo>
                    <a:pt x="17" y="352740"/>
                  </a:lnTo>
                  <a:lnTo>
                    <a:pt x="10" y="368266"/>
                  </a:lnTo>
                  <a:lnTo>
                    <a:pt x="5" y="38610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14185" y="2811108"/>
              <a:ext cx="128800" cy="271207"/>
            </a:xfrm>
            <a:custGeom>
              <a:avLst/>
              <a:gdLst/>
              <a:ahLst/>
              <a:cxnLst/>
              <a:rect l="0" t="0" r="0" b="0"/>
              <a:pathLst>
                <a:path w="128800" h="271207">
                  <a:moveTo>
                    <a:pt x="128799" y="200042"/>
                  </a:moveTo>
                  <a:lnTo>
                    <a:pt x="122865" y="205909"/>
                  </a:lnTo>
                  <a:lnTo>
                    <a:pt x="116660" y="211474"/>
                  </a:lnTo>
                  <a:lnTo>
                    <a:pt x="109564" y="217273"/>
                  </a:lnTo>
                  <a:lnTo>
                    <a:pt x="101624" y="223353"/>
                  </a:lnTo>
                  <a:lnTo>
                    <a:pt x="92977" y="229684"/>
                  </a:lnTo>
                  <a:lnTo>
                    <a:pt x="83783" y="236207"/>
                  </a:lnTo>
                  <a:lnTo>
                    <a:pt x="74184" y="242710"/>
                  </a:lnTo>
                  <a:lnTo>
                    <a:pt x="64294" y="248845"/>
                  </a:lnTo>
                  <a:lnTo>
                    <a:pt x="54201" y="254449"/>
                  </a:lnTo>
                  <a:lnTo>
                    <a:pt x="43967" y="259533"/>
                  </a:lnTo>
                  <a:lnTo>
                    <a:pt x="33638" y="264182"/>
                  </a:lnTo>
                  <a:lnTo>
                    <a:pt x="23251" y="268460"/>
                  </a:lnTo>
                  <a:lnTo>
                    <a:pt x="13137" y="271206"/>
                  </a:lnTo>
                  <a:lnTo>
                    <a:pt x="4999" y="269644"/>
                  </a:lnTo>
                  <a:lnTo>
                    <a:pt x="712" y="263339"/>
                  </a:lnTo>
                  <a:lnTo>
                    <a:pt x="0" y="254498"/>
                  </a:lnTo>
                  <a:lnTo>
                    <a:pt x="1719" y="244330"/>
                  </a:lnTo>
                  <a:lnTo>
                    <a:pt x="4712" y="233580"/>
                  </a:lnTo>
                  <a:lnTo>
                    <a:pt x="8256" y="222655"/>
                  </a:lnTo>
                  <a:lnTo>
                    <a:pt x="12153" y="211734"/>
                  </a:lnTo>
                  <a:lnTo>
                    <a:pt x="16552" y="200881"/>
                  </a:lnTo>
                  <a:lnTo>
                    <a:pt x="21519" y="190099"/>
                  </a:lnTo>
                  <a:lnTo>
                    <a:pt x="26845" y="179216"/>
                  </a:lnTo>
                  <a:lnTo>
                    <a:pt x="32123" y="167910"/>
                  </a:lnTo>
                  <a:lnTo>
                    <a:pt x="37122" y="156039"/>
                  </a:lnTo>
                  <a:lnTo>
                    <a:pt x="41784" y="143623"/>
                  </a:lnTo>
                  <a:lnTo>
                    <a:pt x="46144" y="130757"/>
                  </a:lnTo>
                  <a:lnTo>
                    <a:pt x="50264" y="117553"/>
                  </a:lnTo>
                  <a:lnTo>
                    <a:pt x="54371" y="104433"/>
                  </a:lnTo>
                  <a:lnTo>
                    <a:pt x="58821" y="92083"/>
                  </a:lnTo>
                  <a:lnTo>
                    <a:pt x="63775" y="80810"/>
                  </a:lnTo>
                  <a:lnTo>
                    <a:pt x="68899" y="70257"/>
                  </a:lnTo>
                  <a:lnTo>
                    <a:pt x="73501" y="59637"/>
                  </a:lnTo>
                  <a:lnTo>
                    <a:pt x="77221" y="48505"/>
                  </a:lnTo>
                  <a:lnTo>
                    <a:pt x="80046" y="37355"/>
                  </a:lnTo>
                  <a:lnTo>
                    <a:pt x="82404" y="26354"/>
                  </a:lnTo>
                  <a:lnTo>
                    <a:pt x="84499" y="14529"/>
                  </a:lnTo>
                  <a:lnTo>
                    <a:pt x="866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03553" y="2805260"/>
              <a:ext cx="341893" cy="337252"/>
            </a:xfrm>
            <a:custGeom>
              <a:avLst/>
              <a:gdLst/>
              <a:ahLst/>
              <a:cxnLst/>
              <a:rect l="0" t="0" r="0" b="0"/>
              <a:pathLst>
                <a:path w="341893" h="337252">
                  <a:moveTo>
                    <a:pt x="139514" y="16377"/>
                  </a:moveTo>
                  <a:lnTo>
                    <a:pt x="130712" y="19378"/>
                  </a:lnTo>
                  <a:lnTo>
                    <a:pt x="122366" y="22800"/>
                  </a:lnTo>
                  <a:lnTo>
                    <a:pt x="113667" y="26996"/>
                  </a:lnTo>
                  <a:lnTo>
                    <a:pt x="104546" y="31896"/>
                  </a:lnTo>
                  <a:lnTo>
                    <a:pt x="95052" y="37378"/>
                  </a:lnTo>
                  <a:lnTo>
                    <a:pt x="85264" y="43313"/>
                  </a:lnTo>
                  <a:lnTo>
                    <a:pt x="75422" y="49747"/>
                  </a:lnTo>
                  <a:lnTo>
                    <a:pt x="65897" y="56894"/>
                  </a:lnTo>
                  <a:lnTo>
                    <a:pt x="56869" y="64812"/>
                  </a:lnTo>
                  <a:lnTo>
                    <a:pt x="48502" y="73416"/>
                  </a:lnTo>
                  <a:lnTo>
                    <a:pt x="41030" y="82569"/>
                  </a:lnTo>
                  <a:lnTo>
                    <a:pt x="34485" y="92135"/>
                  </a:lnTo>
                  <a:lnTo>
                    <a:pt x="28751" y="101999"/>
                  </a:lnTo>
                  <a:lnTo>
                    <a:pt x="23657" y="112074"/>
                  </a:lnTo>
                  <a:lnTo>
                    <a:pt x="19041" y="122294"/>
                  </a:lnTo>
                  <a:lnTo>
                    <a:pt x="14769" y="132615"/>
                  </a:lnTo>
                  <a:lnTo>
                    <a:pt x="10739" y="143003"/>
                  </a:lnTo>
                  <a:lnTo>
                    <a:pt x="6886" y="153442"/>
                  </a:lnTo>
                  <a:lnTo>
                    <a:pt x="3483" y="164080"/>
                  </a:lnTo>
                  <a:lnTo>
                    <a:pt x="1110" y="175215"/>
                  </a:lnTo>
                  <a:lnTo>
                    <a:pt x="0" y="186969"/>
                  </a:lnTo>
                  <a:lnTo>
                    <a:pt x="69" y="199304"/>
                  </a:lnTo>
                  <a:lnTo>
                    <a:pt x="1105" y="212116"/>
                  </a:lnTo>
                  <a:lnTo>
                    <a:pt x="2880" y="225288"/>
                  </a:lnTo>
                  <a:lnTo>
                    <a:pt x="5358" y="238556"/>
                  </a:lnTo>
                  <a:lnTo>
                    <a:pt x="8691" y="251537"/>
                  </a:lnTo>
                  <a:lnTo>
                    <a:pt x="12898" y="264039"/>
                  </a:lnTo>
                  <a:lnTo>
                    <a:pt x="18027" y="275891"/>
                  </a:lnTo>
                  <a:lnTo>
                    <a:pt x="24226" y="286858"/>
                  </a:lnTo>
                  <a:lnTo>
                    <a:pt x="31473" y="296897"/>
                  </a:lnTo>
                  <a:lnTo>
                    <a:pt x="39612" y="305961"/>
                  </a:lnTo>
                  <a:lnTo>
                    <a:pt x="48446" y="313912"/>
                  </a:lnTo>
                  <a:lnTo>
                    <a:pt x="57803" y="320776"/>
                  </a:lnTo>
                  <a:lnTo>
                    <a:pt x="67865" y="326557"/>
                  </a:lnTo>
                  <a:lnTo>
                    <a:pt x="79137" y="331150"/>
                  </a:lnTo>
                  <a:lnTo>
                    <a:pt x="91788" y="334603"/>
                  </a:lnTo>
                  <a:lnTo>
                    <a:pt x="105369" y="336770"/>
                  </a:lnTo>
                  <a:lnTo>
                    <a:pt x="119024" y="337251"/>
                  </a:lnTo>
                  <a:lnTo>
                    <a:pt x="132243" y="335986"/>
                  </a:lnTo>
                  <a:lnTo>
                    <a:pt x="144881" y="333357"/>
                  </a:lnTo>
                  <a:lnTo>
                    <a:pt x="156974" y="329991"/>
                  </a:lnTo>
                  <a:lnTo>
                    <a:pt x="168625" y="326319"/>
                  </a:lnTo>
                  <a:lnTo>
                    <a:pt x="179940" y="322400"/>
                  </a:lnTo>
                  <a:lnTo>
                    <a:pt x="191013" y="318017"/>
                  </a:lnTo>
                  <a:lnTo>
                    <a:pt x="201909" y="313070"/>
                  </a:lnTo>
                  <a:lnTo>
                    <a:pt x="212517" y="307596"/>
                  </a:lnTo>
                  <a:lnTo>
                    <a:pt x="222568" y="301690"/>
                  </a:lnTo>
                  <a:lnTo>
                    <a:pt x="231958" y="295453"/>
                  </a:lnTo>
                  <a:lnTo>
                    <a:pt x="240739" y="288976"/>
                  </a:lnTo>
                  <a:lnTo>
                    <a:pt x="249022" y="282328"/>
                  </a:lnTo>
                  <a:lnTo>
                    <a:pt x="256929" y="275561"/>
                  </a:lnTo>
                  <a:lnTo>
                    <a:pt x="264562" y="268713"/>
                  </a:lnTo>
                  <a:lnTo>
                    <a:pt x="272002" y="261809"/>
                  </a:lnTo>
                  <a:lnTo>
                    <a:pt x="279306" y="254858"/>
                  </a:lnTo>
                  <a:lnTo>
                    <a:pt x="286519" y="247545"/>
                  </a:lnTo>
                  <a:lnTo>
                    <a:pt x="293668" y="239264"/>
                  </a:lnTo>
                  <a:lnTo>
                    <a:pt x="300770" y="229762"/>
                  </a:lnTo>
                  <a:lnTo>
                    <a:pt x="307675" y="219107"/>
                  </a:lnTo>
                  <a:lnTo>
                    <a:pt x="314085" y="207505"/>
                  </a:lnTo>
                  <a:lnTo>
                    <a:pt x="319877" y="195181"/>
                  </a:lnTo>
                  <a:lnTo>
                    <a:pt x="325088" y="182330"/>
                  </a:lnTo>
                  <a:lnTo>
                    <a:pt x="329822" y="169105"/>
                  </a:lnTo>
                  <a:lnTo>
                    <a:pt x="334184" y="155625"/>
                  </a:lnTo>
                  <a:lnTo>
                    <a:pt x="337944" y="142134"/>
                  </a:lnTo>
                  <a:lnTo>
                    <a:pt x="340565" y="128995"/>
                  </a:lnTo>
                  <a:lnTo>
                    <a:pt x="341846" y="116380"/>
                  </a:lnTo>
                  <a:lnTo>
                    <a:pt x="341892" y="104281"/>
                  </a:lnTo>
                  <a:lnTo>
                    <a:pt x="340935" y="92615"/>
                  </a:lnTo>
                  <a:lnTo>
                    <a:pt x="339213" y="81289"/>
                  </a:lnTo>
                  <a:lnTo>
                    <a:pt x="336770" y="70376"/>
                  </a:lnTo>
                  <a:lnTo>
                    <a:pt x="333460" y="60113"/>
                  </a:lnTo>
                  <a:lnTo>
                    <a:pt x="329269" y="50582"/>
                  </a:lnTo>
                  <a:lnTo>
                    <a:pt x="324151" y="41876"/>
                  </a:lnTo>
                  <a:lnTo>
                    <a:pt x="317959" y="34173"/>
                  </a:lnTo>
                  <a:lnTo>
                    <a:pt x="310716" y="27475"/>
                  </a:lnTo>
                  <a:lnTo>
                    <a:pt x="302581" y="21636"/>
                  </a:lnTo>
                  <a:lnTo>
                    <a:pt x="293749" y="16473"/>
                  </a:lnTo>
                  <a:lnTo>
                    <a:pt x="284393" y="11815"/>
                  </a:lnTo>
                  <a:lnTo>
                    <a:pt x="274332" y="7685"/>
                  </a:lnTo>
                  <a:lnTo>
                    <a:pt x="263061" y="4283"/>
                  </a:lnTo>
                  <a:lnTo>
                    <a:pt x="250411" y="1669"/>
                  </a:lnTo>
                  <a:lnTo>
                    <a:pt x="236830" y="83"/>
                  </a:lnTo>
                  <a:lnTo>
                    <a:pt x="223175" y="0"/>
                  </a:lnTo>
                  <a:lnTo>
                    <a:pt x="209964" y="1537"/>
                  </a:lnTo>
                  <a:lnTo>
                    <a:pt x="197602" y="4394"/>
                  </a:lnTo>
                  <a:lnTo>
                    <a:pt x="185229" y="8421"/>
                  </a:lnTo>
                  <a:lnTo>
                    <a:pt x="170650" y="15089"/>
                  </a:lnTo>
                  <a:lnTo>
                    <a:pt x="150043" y="269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34219" y="2168870"/>
              <a:ext cx="251005" cy="405330"/>
            </a:xfrm>
            <a:custGeom>
              <a:avLst/>
              <a:gdLst/>
              <a:ahLst/>
              <a:cxnLst/>
              <a:rect l="0" t="0" r="0" b="0"/>
              <a:pathLst>
                <a:path w="251005" h="405330">
                  <a:moveTo>
                    <a:pt x="93076" y="0"/>
                  </a:moveTo>
                  <a:lnTo>
                    <a:pt x="93009" y="11735"/>
                  </a:lnTo>
                  <a:lnTo>
                    <a:pt x="92369" y="22864"/>
                  </a:lnTo>
                  <a:lnTo>
                    <a:pt x="91077" y="34462"/>
                  </a:lnTo>
                  <a:lnTo>
                    <a:pt x="89390" y="46624"/>
                  </a:lnTo>
                  <a:lnTo>
                    <a:pt x="87721" y="59283"/>
                  </a:lnTo>
                  <a:lnTo>
                    <a:pt x="86309" y="72344"/>
                  </a:lnTo>
                  <a:lnTo>
                    <a:pt x="85211" y="85869"/>
                  </a:lnTo>
                  <a:lnTo>
                    <a:pt x="84400" y="100082"/>
                  </a:lnTo>
                  <a:lnTo>
                    <a:pt x="83820" y="115046"/>
                  </a:lnTo>
                  <a:lnTo>
                    <a:pt x="83415" y="130518"/>
                  </a:lnTo>
                  <a:lnTo>
                    <a:pt x="83135" y="146056"/>
                  </a:lnTo>
                  <a:lnTo>
                    <a:pt x="82944" y="161397"/>
                  </a:lnTo>
                  <a:lnTo>
                    <a:pt x="82814" y="176462"/>
                  </a:lnTo>
                  <a:lnTo>
                    <a:pt x="82726" y="191263"/>
                  </a:lnTo>
                  <a:lnTo>
                    <a:pt x="82667" y="205849"/>
                  </a:lnTo>
                  <a:lnTo>
                    <a:pt x="82627" y="220272"/>
                  </a:lnTo>
                  <a:lnTo>
                    <a:pt x="82601" y="234576"/>
                  </a:lnTo>
                  <a:lnTo>
                    <a:pt x="82583" y="248796"/>
                  </a:lnTo>
                  <a:lnTo>
                    <a:pt x="82571" y="262958"/>
                  </a:lnTo>
                  <a:lnTo>
                    <a:pt x="82563" y="277080"/>
                  </a:lnTo>
                  <a:lnTo>
                    <a:pt x="82558" y="291174"/>
                  </a:lnTo>
                  <a:lnTo>
                    <a:pt x="82555" y="305250"/>
                  </a:lnTo>
                  <a:lnTo>
                    <a:pt x="82552" y="319313"/>
                  </a:lnTo>
                  <a:lnTo>
                    <a:pt x="82546" y="333364"/>
                  </a:lnTo>
                  <a:lnTo>
                    <a:pt x="82372" y="347240"/>
                  </a:lnTo>
                  <a:lnTo>
                    <a:pt x="81723" y="360638"/>
                  </a:lnTo>
                  <a:lnTo>
                    <a:pt x="80461" y="373409"/>
                  </a:lnTo>
                  <a:lnTo>
                    <a:pt x="78289" y="384934"/>
                  </a:lnTo>
                  <a:lnTo>
                    <a:pt x="74696" y="394084"/>
                  </a:lnTo>
                  <a:lnTo>
                    <a:pt x="69542" y="400445"/>
                  </a:lnTo>
                  <a:lnTo>
                    <a:pt x="63319" y="403918"/>
                  </a:lnTo>
                  <a:lnTo>
                    <a:pt x="56917" y="404370"/>
                  </a:lnTo>
                  <a:lnTo>
                    <a:pt x="50874" y="402044"/>
                  </a:lnTo>
                  <a:lnTo>
                    <a:pt x="45191" y="397434"/>
                  </a:lnTo>
                  <a:lnTo>
                    <a:pt x="39543" y="391078"/>
                  </a:lnTo>
                  <a:lnTo>
                    <a:pt x="33713" y="383442"/>
                  </a:lnTo>
                  <a:lnTo>
                    <a:pt x="27797" y="374897"/>
                  </a:lnTo>
                  <a:lnTo>
                    <a:pt x="22118" y="365719"/>
                  </a:lnTo>
                  <a:lnTo>
                    <a:pt x="16849" y="356104"/>
                  </a:lnTo>
                  <a:lnTo>
                    <a:pt x="12004" y="346190"/>
                  </a:lnTo>
                  <a:lnTo>
                    <a:pt x="7523" y="336075"/>
                  </a:lnTo>
                  <a:lnTo>
                    <a:pt x="3353" y="325898"/>
                  </a:lnTo>
                  <a:lnTo>
                    <a:pt x="415" y="318300"/>
                  </a:lnTo>
                  <a:lnTo>
                    <a:pt x="0" y="316429"/>
                  </a:lnTo>
                  <a:lnTo>
                    <a:pt x="1857" y="319100"/>
                  </a:lnTo>
                  <a:lnTo>
                    <a:pt x="5210" y="324692"/>
                  </a:lnTo>
                  <a:lnTo>
                    <a:pt x="9236" y="332099"/>
                  </a:lnTo>
                  <a:lnTo>
                    <a:pt x="13437" y="340629"/>
                  </a:lnTo>
                  <a:lnTo>
                    <a:pt x="17754" y="349701"/>
                  </a:lnTo>
                  <a:lnTo>
                    <a:pt x="22424" y="358747"/>
                  </a:lnTo>
                  <a:lnTo>
                    <a:pt x="27577" y="367477"/>
                  </a:lnTo>
                  <a:lnTo>
                    <a:pt x="33364" y="375822"/>
                  </a:lnTo>
                  <a:lnTo>
                    <a:pt x="40016" y="383818"/>
                  </a:lnTo>
                  <a:lnTo>
                    <a:pt x="47567" y="391516"/>
                  </a:lnTo>
                  <a:lnTo>
                    <a:pt x="55741" y="398332"/>
                  </a:lnTo>
                  <a:lnTo>
                    <a:pt x="64067" y="403094"/>
                  </a:lnTo>
                  <a:lnTo>
                    <a:pt x="72256" y="405329"/>
                  </a:lnTo>
                  <a:lnTo>
                    <a:pt x="80211" y="405202"/>
                  </a:lnTo>
                  <a:lnTo>
                    <a:pt x="87932" y="403141"/>
                  </a:lnTo>
                  <a:lnTo>
                    <a:pt x="95463" y="399606"/>
                  </a:lnTo>
                  <a:lnTo>
                    <a:pt x="103012" y="395000"/>
                  </a:lnTo>
                  <a:lnTo>
                    <a:pt x="110927" y="389633"/>
                  </a:lnTo>
                  <a:lnTo>
                    <a:pt x="119364" y="383736"/>
                  </a:lnTo>
                  <a:lnTo>
                    <a:pt x="128151" y="377476"/>
                  </a:lnTo>
                  <a:lnTo>
                    <a:pt x="136896" y="370969"/>
                  </a:lnTo>
                  <a:lnTo>
                    <a:pt x="145380" y="364293"/>
                  </a:lnTo>
                  <a:lnTo>
                    <a:pt x="153872" y="357505"/>
                  </a:lnTo>
                  <a:lnTo>
                    <a:pt x="163020" y="350640"/>
                  </a:lnTo>
                  <a:lnTo>
                    <a:pt x="173134" y="343728"/>
                  </a:lnTo>
                  <a:lnTo>
                    <a:pt x="184047" y="336951"/>
                  </a:lnTo>
                  <a:lnTo>
                    <a:pt x="195298" y="330626"/>
                  </a:lnTo>
                  <a:lnTo>
                    <a:pt x="206558" y="324896"/>
                  </a:lnTo>
                  <a:lnTo>
                    <a:pt x="217241" y="319880"/>
                  </a:lnTo>
                  <a:lnTo>
                    <a:pt x="227477" y="315273"/>
                  </a:lnTo>
                  <a:lnTo>
                    <a:pt x="238163" y="310672"/>
                  </a:lnTo>
                  <a:lnTo>
                    <a:pt x="251004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4750309" y="1168663"/>
            <a:ext cx="282313" cy="336913"/>
          </a:xfrm>
          <a:custGeom>
            <a:avLst/>
            <a:gdLst/>
            <a:ahLst/>
            <a:cxnLst/>
            <a:rect l="0" t="0" r="0" b="0"/>
            <a:pathLst>
              <a:path w="282313" h="336913">
                <a:moveTo>
                  <a:pt x="50685" y="0"/>
                </a:moveTo>
                <a:lnTo>
                  <a:pt x="47752" y="8801"/>
                </a:lnTo>
                <a:lnTo>
                  <a:pt x="44970" y="17148"/>
                </a:lnTo>
                <a:lnTo>
                  <a:pt x="42065" y="25773"/>
                </a:lnTo>
                <a:lnTo>
                  <a:pt x="38875" y="32174"/>
                </a:lnTo>
                <a:lnTo>
                  <a:pt x="36081" y="33183"/>
                </a:lnTo>
                <a:lnTo>
                  <a:pt x="35105" y="29879"/>
                </a:lnTo>
                <a:lnTo>
                  <a:pt x="36170" y="23841"/>
                </a:lnTo>
                <a:lnTo>
                  <a:pt x="39104" y="16792"/>
                </a:lnTo>
                <a:lnTo>
                  <a:pt x="43799" y="10615"/>
                </a:lnTo>
                <a:lnTo>
                  <a:pt x="50024" y="6226"/>
                </a:lnTo>
                <a:lnTo>
                  <a:pt x="57473" y="3895"/>
                </a:lnTo>
                <a:lnTo>
                  <a:pt x="65842" y="3670"/>
                </a:lnTo>
                <a:lnTo>
                  <a:pt x="74870" y="5330"/>
                </a:lnTo>
                <a:lnTo>
                  <a:pt x="84032" y="8675"/>
                </a:lnTo>
                <a:lnTo>
                  <a:pt x="92571" y="13642"/>
                </a:lnTo>
                <a:lnTo>
                  <a:pt x="100125" y="20047"/>
                </a:lnTo>
                <a:lnTo>
                  <a:pt x="106687" y="27613"/>
                </a:lnTo>
                <a:lnTo>
                  <a:pt x="112411" y="36061"/>
                </a:lnTo>
                <a:lnTo>
                  <a:pt x="117486" y="45149"/>
                </a:lnTo>
                <a:lnTo>
                  <a:pt x="122082" y="54691"/>
                </a:lnTo>
                <a:lnTo>
                  <a:pt x="126338" y="64549"/>
                </a:lnTo>
                <a:lnTo>
                  <a:pt x="130352" y="74629"/>
                </a:lnTo>
                <a:lnTo>
                  <a:pt x="134033" y="85025"/>
                </a:lnTo>
                <a:lnTo>
                  <a:pt x="137126" y="95997"/>
                </a:lnTo>
                <a:lnTo>
                  <a:pt x="139534" y="107645"/>
                </a:lnTo>
                <a:lnTo>
                  <a:pt x="141149" y="120080"/>
                </a:lnTo>
                <a:lnTo>
                  <a:pt x="141784" y="133492"/>
                </a:lnTo>
                <a:lnTo>
                  <a:pt x="141431" y="147879"/>
                </a:lnTo>
                <a:lnTo>
                  <a:pt x="140228" y="162779"/>
                </a:lnTo>
                <a:lnTo>
                  <a:pt x="138357" y="177393"/>
                </a:lnTo>
                <a:lnTo>
                  <a:pt x="135991" y="191293"/>
                </a:lnTo>
                <a:lnTo>
                  <a:pt x="133268" y="204404"/>
                </a:lnTo>
                <a:lnTo>
                  <a:pt x="130295" y="216823"/>
                </a:lnTo>
                <a:lnTo>
                  <a:pt x="127145" y="228690"/>
                </a:lnTo>
                <a:lnTo>
                  <a:pt x="123708" y="239983"/>
                </a:lnTo>
                <a:lnTo>
                  <a:pt x="119715" y="250508"/>
                </a:lnTo>
                <a:lnTo>
                  <a:pt x="115059" y="260219"/>
                </a:lnTo>
                <a:lnTo>
                  <a:pt x="109625" y="269048"/>
                </a:lnTo>
                <a:lnTo>
                  <a:pt x="103220" y="276833"/>
                </a:lnTo>
                <a:lnTo>
                  <a:pt x="95830" y="283578"/>
                </a:lnTo>
                <a:lnTo>
                  <a:pt x="87426" y="289108"/>
                </a:lnTo>
                <a:lnTo>
                  <a:pt x="77882" y="293000"/>
                </a:lnTo>
                <a:lnTo>
                  <a:pt x="67248" y="295168"/>
                </a:lnTo>
                <a:lnTo>
                  <a:pt x="56024" y="295658"/>
                </a:lnTo>
                <a:lnTo>
                  <a:pt x="45030" y="294475"/>
                </a:lnTo>
                <a:lnTo>
                  <a:pt x="34719" y="291787"/>
                </a:lnTo>
                <a:lnTo>
                  <a:pt x="25341" y="287712"/>
                </a:lnTo>
                <a:lnTo>
                  <a:pt x="17114" y="282236"/>
                </a:lnTo>
                <a:lnTo>
                  <a:pt x="10041" y="275481"/>
                </a:lnTo>
                <a:lnTo>
                  <a:pt x="4444" y="267676"/>
                </a:lnTo>
                <a:lnTo>
                  <a:pt x="1031" y="259067"/>
                </a:lnTo>
                <a:lnTo>
                  <a:pt x="0" y="249880"/>
                </a:lnTo>
                <a:lnTo>
                  <a:pt x="1255" y="240610"/>
                </a:lnTo>
                <a:lnTo>
                  <a:pt x="4680" y="231999"/>
                </a:lnTo>
                <a:lnTo>
                  <a:pt x="9987" y="224407"/>
                </a:lnTo>
                <a:lnTo>
                  <a:pt x="16955" y="218158"/>
                </a:lnTo>
                <a:lnTo>
                  <a:pt x="25518" y="213710"/>
                </a:lnTo>
                <a:lnTo>
                  <a:pt x="35491" y="211132"/>
                </a:lnTo>
                <a:lnTo>
                  <a:pt x="46440" y="210349"/>
                </a:lnTo>
                <a:lnTo>
                  <a:pt x="57779" y="211328"/>
                </a:lnTo>
                <a:lnTo>
                  <a:pt x="69149" y="213876"/>
                </a:lnTo>
                <a:lnTo>
                  <a:pt x="80563" y="217854"/>
                </a:lnTo>
                <a:lnTo>
                  <a:pt x="92292" y="223265"/>
                </a:lnTo>
                <a:lnTo>
                  <a:pt x="104471" y="229971"/>
                </a:lnTo>
                <a:lnTo>
                  <a:pt x="116770" y="237574"/>
                </a:lnTo>
                <a:lnTo>
                  <a:pt x="128501" y="245514"/>
                </a:lnTo>
                <a:lnTo>
                  <a:pt x="139323" y="253440"/>
                </a:lnTo>
                <a:lnTo>
                  <a:pt x="149388" y="261048"/>
                </a:lnTo>
                <a:lnTo>
                  <a:pt x="159141" y="268005"/>
                </a:lnTo>
                <a:lnTo>
                  <a:pt x="168889" y="274204"/>
                </a:lnTo>
                <a:lnTo>
                  <a:pt x="178759" y="279876"/>
                </a:lnTo>
                <a:lnTo>
                  <a:pt x="188779" y="285460"/>
                </a:lnTo>
                <a:lnTo>
                  <a:pt x="198934" y="291218"/>
                </a:lnTo>
                <a:lnTo>
                  <a:pt x="209196" y="297071"/>
                </a:lnTo>
                <a:lnTo>
                  <a:pt x="219538" y="302702"/>
                </a:lnTo>
                <a:lnTo>
                  <a:pt x="229929" y="307935"/>
                </a:lnTo>
                <a:lnTo>
                  <a:pt x="240090" y="312799"/>
                </a:lnTo>
                <a:lnTo>
                  <a:pt x="250597" y="318023"/>
                </a:lnTo>
                <a:lnTo>
                  <a:pt x="263492" y="325183"/>
                </a:lnTo>
                <a:lnTo>
                  <a:pt x="282312" y="33691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3663917" y="1800373"/>
            <a:ext cx="1947773" cy="2386218"/>
            <a:chOff x="3663917" y="1800373"/>
            <a:chExt cx="1947773" cy="2386218"/>
          </a:xfrm>
        </p:grpSpPr>
        <p:sp>
          <p:nvSpPr>
            <p:cNvPr id="31" name="Freeform 30"/>
            <p:cNvSpPr/>
            <p:nvPr/>
          </p:nvSpPr>
          <p:spPr>
            <a:xfrm>
              <a:off x="4221927" y="3305948"/>
              <a:ext cx="222725" cy="349667"/>
            </a:xfrm>
            <a:custGeom>
              <a:avLst/>
              <a:gdLst/>
              <a:ahLst/>
              <a:cxnLst/>
              <a:rect l="0" t="0" r="0" b="0"/>
              <a:pathLst>
                <a:path w="222725" h="349667">
                  <a:moveTo>
                    <a:pt x="84228" y="0"/>
                  </a:moveTo>
                  <a:lnTo>
                    <a:pt x="78427" y="5934"/>
                  </a:lnTo>
                  <a:lnTo>
                    <a:pt x="73503" y="12139"/>
                  </a:lnTo>
                  <a:lnTo>
                    <a:pt x="68996" y="19231"/>
                  </a:lnTo>
                  <a:lnTo>
                    <a:pt x="64603" y="26998"/>
                  </a:lnTo>
                  <a:lnTo>
                    <a:pt x="59941" y="34996"/>
                  </a:lnTo>
                  <a:lnTo>
                    <a:pt x="54826" y="42937"/>
                  </a:lnTo>
                  <a:lnTo>
                    <a:pt x="49248" y="50712"/>
                  </a:lnTo>
                  <a:lnTo>
                    <a:pt x="43276" y="58305"/>
                  </a:lnTo>
                  <a:lnTo>
                    <a:pt x="37009" y="65688"/>
                  </a:lnTo>
                  <a:lnTo>
                    <a:pt x="30956" y="71000"/>
                  </a:lnTo>
                  <a:lnTo>
                    <a:pt x="26593" y="71889"/>
                  </a:lnTo>
                  <a:lnTo>
                    <a:pt x="25111" y="69052"/>
                  </a:lnTo>
                  <a:lnTo>
                    <a:pt x="26215" y="63637"/>
                  </a:lnTo>
                  <a:lnTo>
                    <a:pt x="29389" y="56665"/>
                  </a:lnTo>
                  <a:lnTo>
                    <a:pt x="34354" y="49027"/>
                  </a:lnTo>
                  <a:lnTo>
                    <a:pt x="40815" y="41244"/>
                  </a:lnTo>
                  <a:lnTo>
                    <a:pt x="48449" y="33702"/>
                  </a:lnTo>
                  <a:lnTo>
                    <a:pt x="56956" y="26775"/>
                  </a:lnTo>
                  <a:lnTo>
                    <a:pt x="66091" y="20602"/>
                  </a:lnTo>
                  <a:lnTo>
                    <a:pt x="75668" y="15454"/>
                  </a:lnTo>
                  <a:lnTo>
                    <a:pt x="85551" y="11816"/>
                  </a:lnTo>
                  <a:lnTo>
                    <a:pt x="95644" y="9818"/>
                  </a:lnTo>
                  <a:lnTo>
                    <a:pt x="105880" y="9441"/>
                  </a:lnTo>
                  <a:lnTo>
                    <a:pt x="116212" y="10700"/>
                  </a:lnTo>
                  <a:lnTo>
                    <a:pt x="126590" y="13448"/>
                  </a:lnTo>
                  <a:lnTo>
                    <a:pt x="136339" y="17902"/>
                  </a:lnTo>
                  <a:lnTo>
                    <a:pt x="144215" y="24696"/>
                  </a:lnTo>
                  <a:lnTo>
                    <a:pt x="149691" y="33963"/>
                  </a:lnTo>
                  <a:lnTo>
                    <a:pt x="152891" y="45084"/>
                  </a:lnTo>
                  <a:lnTo>
                    <a:pt x="154215" y="56996"/>
                  </a:lnTo>
                  <a:lnTo>
                    <a:pt x="154104" y="68999"/>
                  </a:lnTo>
                  <a:lnTo>
                    <a:pt x="152779" y="80630"/>
                  </a:lnTo>
                  <a:lnTo>
                    <a:pt x="150235" y="91507"/>
                  </a:lnTo>
                  <a:lnTo>
                    <a:pt x="146566" y="101519"/>
                  </a:lnTo>
                  <a:lnTo>
                    <a:pt x="141801" y="110749"/>
                  </a:lnTo>
                  <a:lnTo>
                    <a:pt x="135847" y="119351"/>
                  </a:lnTo>
                  <a:lnTo>
                    <a:pt x="128854" y="127447"/>
                  </a:lnTo>
                  <a:lnTo>
                    <a:pt x="124147" y="134086"/>
                  </a:lnTo>
                  <a:lnTo>
                    <a:pt x="125479" y="138358"/>
                  </a:lnTo>
                  <a:lnTo>
                    <a:pt x="131168" y="141351"/>
                  </a:lnTo>
                  <a:lnTo>
                    <a:pt x="139251" y="143949"/>
                  </a:lnTo>
                  <a:lnTo>
                    <a:pt x="148557" y="146568"/>
                  </a:lnTo>
                  <a:lnTo>
                    <a:pt x="158142" y="149677"/>
                  </a:lnTo>
                  <a:lnTo>
                    <a:pt x="167081" y="153913"/>
                  </a:lnTo>
                  <a:lnTo>
                    <a:pt x="174965" y="159513"/>
                  </a:lnTo>
                  <a:lnTo>
                    <a:pt x="181946" y="166378"/>
                  </a:lnTo>
                  <a:lnTo>
                    <a:pt x="188495" y="174275"/>
                  </a:lnTo>
                  <a:lnTo>
                    <a:pt x="194944" y="182955"/>
                  </a:lnTo>
                  <a:lnTo>
                    <a:pt x="201281" y="192205"/>
                  </a:lnTo>
                  <a:lnTo>
                    <a:pt x="207245" y="201858"/>
                  </a:lnTo>
                  <a:lnTo>
                    <a:pt x="212698" y="211792"/>
                  </a:lnTo>
                  <a:lnTo>
                    <a:pt x="217326" y="221919"/>
                  </a:lnTo>
                  <a:lnTo>
                    <a:pt x="220597" y="232177"/>
                  </a:lnTo>
                  <a:lnTo>
                    <a:pt x="222347" y="242523"/>
                  </a:lnTo>
                  <a:lnTo>
                    <a:pt x="222724" y="252930"/>
                  </a:lnTo>
                  <a:lnTo>
                    <a:pt x="221995" y="263377"/>
                  </a:lnTo>
                  <a:lnTo>
                    <a:pt x="220425" y="273846"/>
                  </a:lnTo>
                  <a:lnTo>
                    <a:pt x="217916" y="284165"/>
                  </a:lnTo>
                  <a:lnTo>
                    <a:pt x="214030" y="294021"/>
                  </a:lnTo>
                  <a:lnTo>
                    <a:pt x="208634" y="303275"/>
                  </a:lnTo>
                  <a:lnTo>
                    <a:pt x="201723" y="311795"/>
                  </a:lnTo>
                  <a:lnTo>
                    <a:pt x="193257" y="319371"/>
                  </a:lnTo>
                  <a:lnTo>
                    <a:pt x="183373" y="325986"/>
                  </a:lnTo>
                  <a:lnTo>
                    <a:pt x="172329" y="331767"/>
                  </a:lnTo>
                  <a:lnTo>
                    <a:pt x="160400" y="336892"/>
                  </a:lnTo>
                  <a:lnTo>
                    <a:pt x="147823" y="341520"/>
                  </a:lnTo>
                  <a:lnTo>
                    <a:pt x="134787" y="345460"/>
                  </a:lnTo>
                  <a:lnTo>
                    <a:pt x="121430" y="348203"/>
                  </a:lnTo>
                  <a:lnTo>
                    <a:pt x="107854" y="349565"/>
                  </a:lnTo>
                  <a:lnTo>
                    <a:pt x="94126" y="349666"/>
                  </a:lnTo>
                  <a:lnTo>
                    <a:pt x="80297" y="348745"/>
                  </a:lnTo>
                  <a:lnTo>
                    <a:pt x="66412" y="347053"/>
                  </a:lnTo>
                  <a:lnTo>
                    <a:pt x="52909" y="344760"/>
                  </a:lnTo>
                  <a:lnTo>
                    <a:pt x="39180" y="341631"/>
                  </a:lnTo>
                  <a:lnTo>
                    <a:pt x="22904" y="3362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39512" y="3304448"/>
              <a:ext cx="272012" cy="332338"/>
            </a:xfrm>
            <a:custGeom>
              <a:avLst/>
              <a:gdLst/>
              <a:ahLst/>
              <a:cxnLst/>
              <a:rect l="0" t="0" r="0" b="0"/>
              <a:pathLst>
                <a:path w="272012" h="332338">
                  <a:moveTo>
                    <a:pt x="71970" y="22557"/>
                  </a:moveTo>
                  <a:lnTo>
                    <a:pt x="66354" y="30549"/>
                  </a:lnTo>
                  <a:lnTo>
                    <a:pt x="63414" y="32231"/>
                  </a:lnTo>
                  <a:lnTo>
                    <a:pt x="63216" y="29798"/>
                  </a:lnTo>
                  <a:lnTo>
                    <a:pt x="65184" y="25378"/>
                  </a:lnTo>
                  <a:lnTo>
                    <a:pt x="68893" y="20080"/>
                  </a:lnTo>
                  <a:lnTo>
                    <a:pt x="74186" y="14663"/>
                  </a:lnTo>
                  <a:lnTo>
                    <a:pt x="80849" y="9506"/>
                  </a:lnTo>
                  <a:lnTo>
                    <a:pt x="88608" y="5041"/>
                  </a:lnTo>
                  <a:lnTo>
                    <a:pt x="97195" y="1862"/>
                  </a:lnTo>
                  <a:lnTo>
                    <a:pt x="106376" y="171"/>
                  </a:lnTo>
                  <a:lnTo>
                    <a:pt x="115812" y="0"/>
                  </a:lnTo>
                  <a:lnTo>
                    <a:pt x="125068" y="1395"/>
                  </a:lnTo>
                  <a:lnTo>
                    <a:pt x="133917" y="4226"/>
                  </a:lnTo>
                  <a:lnTo>
                    <a:pt x="142164" y="8395"/>
                  </a:lnTo>
                  <a:lnTo>
                    <a:pt x="149557" y="13934"/>
                  </a:lnTo>
                  <a:lnTo>
                    <a:pt x="156048" y="20731"/>
                  </a:lnTo>
                  <a:lnTo>
                    <a:pt x="161747" y="28564"/>
                  </a:lnTo>
                  <a:lnTo>
                    <a:pt x="166817" y="37192"/>
                  </a:lnTo>
                  <a:lnTo>
                    <a:pt x="171414" y="46407"/>
                  </a:lnTo>
                  <a:lnTo>
                    <a:pt x="175502" y="56203"/>
                  </a:lnTo>
                  <a:lnTo>
                    <a:pt x="178876" y="66765"/>
                  </a:lnTo>
                  <a:lnTo>
                    <a:pt x="181481" y="78130"/>
                  </a:lnTo>
                  <a:lnTo>
                    <a:pt x="183400" y="90203"/>
                  </a:lnTo>
                  <a:lnTo>
                    <a:pt x="184771" y="102839"/>
                  </a:lnTo>
                  <a:lnTo>
                    <a:pt x="185726" y="115902"/>
                  </a:lnTo>
                  <a:lnTo>
                    <a:pt x="186216" y="129436"/>
                  </a:lnTo>
                  <a:lnTo>
                    <a:pt x="186020" y="143661"/>
                  </a:lnTo>
                  <a:lnTo>
                    <a:pt x="185074" y="158630"/>
                  </a:lnTo>
                  <a:lnTo>
                    <a:pt x="183456" y="173936"/>
                  </a:lnTo>
                  <a:lnTo>
                    <a:pt x="181299" y="188832"/>
                  </a:lnTo>
                  <a:lnTo>
                    <a:pt x="178732" y="202928"/>
                  </a:lnTo>
                  <a:lnTo>
                    <a:pt x="175704" y="216342"/>
                  </a:lnTo>
                  <a:lnTo>
                    <a:pt x="171993" y="229497"/>
                  </a:lnTo>
                  <a:lnTo>
                    <a:pt x="167534" y="242673"/>
                  </a:lnTo>
                  <a:lnTo>
                    <a:pt x="162404" y="255659"/>
                  </a:lnTo>
                  <a:lnTo>
                    <a:pt x="156736" y="267859"/>
                  </a:lnTo>
                  <a:lnTo>
                    <a:pt x="150659" y="278995"/>
                  </a:lnTo>
                  <a:lnTo>
                    <a:pt x="144120" y="289101"/>
                  </a:lnTo>
                  <a:lnTo>
                    <a:pt x="136899" y="298350"/>
                  </a:lnTo>
                  <a:lnTo>
                    <a:pt x="128925" y="306932"/>
                  </a:lnTo>
                  <a:lnTo>
                    <a:pt x="120113" y="314695"/>
                  </a:lnTo>
                  <a:lnTo>
                    <a:pt x="110287" y="321165"/>
                  </a:lnTo>
                  <a:lnTo>
                    <a:pt x="99456" y="326182"/>
                  </a:lnTo>
                  <a:lnTo>
                    <a:pt x="87928" y="329722"/>
                  </a:lnTo>
                  <a:lnTo>
                    <a:pt x="76197" y="331732"/>
                  </a:lnTo>
                  <a:lnTo>
                    <a:pt x="64574" y="332337"/>
                  </a:lnTo>
                  <a:lnTo>
                    <a:pt x="53330" y="331626"/>
                  </a:lnTo>
                  <a:lnTo>
                    <a:pt x="42780" y="329560"/>
                  </a:lnTo>
                  <a:lnTo>
                    <a:pt x="33024" y="326244"/>
                  </a:lnTo>
                  <a:lnTo>
                    <a:pt x="24150" y="321731"/>
                  </a:lnTo>
                  <a:lnTo>
                    <a:pt x="16329" y="315954"/>
                  </a:lnTo>
                  <a:lnTo>
                    <a:pt x="9560" y="308993"/>
                  </a:lnTo>
                  <a:lnTo>
                    <a:pt x="4183" y="301048"/>
                  </a:lnTo>
                  <a:lnTo>
                    <a:pt x="925" y="292345"/>
                  </a:lnTo>
                  <a:lnTo>
                    <a:pt x="0" y="283093"/>
                  </a:lnTo>
                  <a:lnTo>
                    <a:pt x="1329" y="273781"/>
                  </a:lnTo>
                  <a:lnTo>
                    <a:pt x="4803" y="265142"/>
                  </a:lnTo>
                  <a:lnTo>
                    <a:pt x="10144" y="257526"/>
                  </a:lnTo>
                  <a:lnTo>
                    <a:pt x="17136" y="251092"/>
                  </a:lnTo>
                  <a:lnTo>
                    <a:pt x="25714" y="245986"/>
                  </a:lnTo>
                  <a:lnTo>
                    <a:pt x="35698" y="242154"/>
                  </a:lnTo>
                  <a:lnTo>
                    <a:pt x="46653" y="239715"/>
                  </a:lnTo>
                  <a:lnTo>
                    <a:pt x="57996" y="239044"/>
                  </a:lnTo>
                  <a:lnTo>
                    <a:pt x="69365" y="240182"/>
                  </a:lnTo>
                  <a:lnTo>
                    <a:pt x="80608" y="242894"/>
                  </a:lnTo>
                  <a:lnTo>
                    <a:pt x="91690" y="246847"/>
                  </a:lnTo>
                  <a:lnTo>
                    <a:pt x="102622" y="251726"/>
                  </a:lnTo>
                  <a:lnTo>
                    <a:pt x="113269" y="257271"/>
                  </a:lnTo>
                  <a:lnTo>
                    <a:pt x="123352" y="263284"/>
                  </a:lnTo>
                  <a:lnTo>
                    <a:pt x="132772" y="269620"/>
                  </a:lnTo>
                  <a:lnTo>
                    <a:pt x="141744" y="276178"/>
                  </a:lnTo>
                  <a:lnTo>
                    <a:pt x="150690" y="282888"/>
                  </a:lnTo>
                  <a:lnTo>
                    <a:pt x="159868" y="289690"/>
                  </a:lnTo>
                  <a:lnTo>
                    <a:pt x="169679" y="296224"/>
                  </a:lnTo>
                  <a:lnTo>
                    <a:pt x="180716" y="301853"/>
                  </a:lnTo>
                  <a:lnTo>
                    <a:pt x="193172" y="306303"/>
                  </a:lnTo>
                  <a:lnTo>
                    <a:pt x="206548" y="309636"/>
                  </a:lnTo>
                  <a:lnTo>
                    <a:pt x="221362" y="312400"/>
                  </a:lnTo>
                  <a:lnTo>
                    <a:pt x="241153" y="314834"/>
                  </a:lnTo>
                  <a:lnTo>
                    <a:pt x="272011" y="3173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32414" y="3493988"/>
              <a:ext cx="73701" cy="12002"/>
            </a:xfrm>
            <a:custGeom>
              <a:avLst/>
              <a:gdLst/>
              <a:ahLst/>
              <a:cxnLst/>
              <a:rect l="0" t="0" r="0" b="0"/>
              <a:pathLst>
                <a:path w="73701" h="12002">
                  <a:moveTo>
                    <a:pt x="73700" y="12001"/>
                  </a:moveTo>
                  <a:lnTo>
                    <a:pt x="67698" y="6335"/>
                  </a:lnTo>
                  <a:lnTo>
                    <a:pt x="60853" y="2691"/>
                  </a:lnTo>
                  <a:lnTo>
                    <a:pt x="52475" y="777"/>
                  </a:lnTo>
                  <a:lnTo>
                    <a:pt x="43125" y="106"/>
                  </a:lnTo>
                  <a:lnTo>
                    <a:pt x="32865" y="0"/>
                  </a:lnTo>
                  <a:lnTo>
                    <a:pt x="19673" y="445"/>
                  </a:lnTo>
                  <a:lnTo>
                    <a:pt x="0" y="14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63917" y="3684974"/>
              <a:ext cx="1947773" cy="73700"/>
            </a:xfrm>
            <a:custGeom>
              <a:avLst/>
              <a:gdLst/>
              <a:ahLst/>
              <a:cxnLst/>
              <a:rect l="0" t="0" r="0" b="0"/>
              <a:pathLst>
                <a:path w="1947773" h="73700">
                  <a:moveTo>
                    <a:pt x="0" y="0"/>
                  </a:moveTo>
                  <a:lnTo>
                    <a:pt x="14601" y="0"/>
                  </a:lnTo>
                  <a:lnTo>
                    <a:pt x="27873" y="0"/>
                  </a:lnTo>
                  <a:lnTo>
                    <a:pt x="41074" y="0"/>
                  </a:lnTo>
                  <a:lnTo>
                    <a:pt x="54415" y="0"/>
                  </a:lnTo>
                  <a:lnTo>
                    <a:pt x="67924" y="0"/>
                  </a:lnTo>
                  <a:lnTo>
                    <a:pt x="81582" y="0"/>
                  </a:lnTo>
                  <a:lnTo>
                    <a:pt x="95521" y="0"/>
                  </a:lnTo>
                  <a:lnTo>
                    <a:pt x="110019" y="0"/>
                  </a:lnTo>
                  <a:lnTo>
                    <a:pt x="125185" y="0"/>
                  </a:lnTo>
                  <a:lnTo>
                    <a:pt x="141134" y="0"/>
                  </a:lnTo>
                  <a:lnTo>
                    <a:pt x="158057" y="0"/>
                  </a:lnTo>
                  <a:lnTo>
                    <a:pt x="175955" y="0"/>
                  </a:lnTo>
                  <a:lnTo>
                    <a:pt x="194364" y="0"/>
                  </a:lnTo>
                  <a:lnTo>
                    <a:pt x="212488" y="0"/>
                  </a:lnTo>
                  <a:lnTo>
                    <a:pt x="229911" y="0"/>
                  </a:lnTo>
                  <a:lnTo>
                    <a:pt x="247051" y="0"/>
                  </a:lnTo>
                  <a:lnTo>
                    <a:pt x="264924" y="0"/>
                  </a:lnTo>
                  <a:lnTo>
                    <a:pt x="284065" y="0"/>
                  </a:lnTo>
                  <a:lnTo>
                    <a:pt x="304517" y="0"/>
                  </a:lnTo>
                  <a:lnTo>
                    <a:pt x="326090" y="0"/>
                  </a:lnTo>
                  <a:lnTo>
                    <a:pt x="348522" y="0"/>
                  </a:lnTo>
                  <a:lnTo>
                    <a:pt x="371095" y="0"/>
                  </a:lnTo>
                  <a:lnTo>
                    <a:pt x="392702" y="0"/>
                  </a:lnTo>
                  <a:lnTo>
                    <a:pt x="412819" y="0"/>
                  </a:lnTo>
                  <a:lnTo>
                    <a:pt x="431440" y="0"/>
                  </a:lnTo>
                  <a:lnTo>
                    <a:pt x="448801" y="0"/>
                  </a:lnTo>
                  <a:lnTo>
                    <a:pt x="465192" y="5"/>
                  </a:lnTo>
                  <a:lnTo>
                    <a:pt x="481035" y="177"/>
                  </a:lnTo>
                  <a:lnTo>
                    <a:pt x="496841" y="825"/>
                  </a:lnTo>
                  <a:lnTo>
                    <a:pt x="512890" y="2074"/>
                  </a:lnTo>
                  <a:lnTo>
                    <a:pt x="529097" y="3727"/>
                  </a:lnTo>
                  <a:lnTo>
                    <a:pt x="545131" y="5375"/>
                  </a:lnTo>
                  <a:lnTo>
                    <a:pt x="560810" y="6778"/>
                  </a:lnTo>
                  <a:lnTo>
                    <a:pt x="576271" y="7870"/>
                  </a:lnTo>
                  <a:lnTo>
                    <a:pt x="591870" y="8678"/>
                  </a:lnTo>
                  <a:lnTo>
                    <a:pt x="607809" y="9257"/>
                  </a:lnTo>
                  <a:lnTo>
                    <a:pt x="624124" y="9661"/>
                  </a:lnTo>
                  <a:lnTo>
                    <a:pt x="640770" y="9941"/>
                  </a:lnTo>
                  <a:lnTo>
                    <a:pt x="657676" y="10132"/>
                  </a:lnTo>
                  <a:lnTo>
                    <a:pt x="674776" y="10262"/>
                  </a:lnTo>
                  <a:lnTo>
                    <a:pt x="692016" y="10350"/>
                  </a:lnTo>
                  <a:lnTo>
                    <a:pt x="709353" y="10409"/>
                  </a:lnTo>
                  <a:lnTo>
                    <a:pt x="726758" y="10448"/>
                  </a:lnTo>
                  <a:lnTo>
                    <a:pt x="744209" y="10475"/>
                  </a:lnTo>
                  <a:lnTo>
                    <a:pt x="761692" y="10493"/>
                  </a:lnTo>
                  <a:lnTo>
                    <a:pt x="779196" y="10504"/>
                  </a:lnTo>
                  <a:lnTo>
                    <a:pt x="796715" y="10512"/>
                  </a:lnTo>
                  <a:lnTo>
                    <a:pt x="814243" y="10517"/>
                  </a:lnTo>
                  <a:lnTo>
                    <a:pt x="831777" y="10521"/>
                  </a:lnTo>
                  <a:lnTo>
                    <a:pt x="849316" y="10524"/>
                  </a:lnTo>
                  <a:lnTo>
                    <a:pt x="866858" y="10525"/>
                  </a:lnTo>
                  <a:lnTo>
                    <a:pt x="884402" y="10526"/>
                  </a:lnTo>
                  <a:lnTo>
                    <a:pt x="901946" y="10527"/>
                  </a:lnTo>
                  <a:lnTo>
                    <a:pt x="919492" y="10527"/>
                  </a:lnTo>
                  <a:lnTo>
                    <a:pt x="937038" y="10527"/>
                  </a:lnTo>
                  <a:lnTo>
                    <a:pt x="954585" y="10527"/>
                  </a:lnTo>
                  <a:lnTo>
                    <a:pt x="972132" y="10528"/>
                  </a:lnTo>
                  <a:lnTo>
                    <a:pt x="989679" y="10528"/>
                  </a:lnTo>
                  <a:lnTo>
                    <a:pt x="1007226" y="10528"/>
                  </a:lnTo>
                  <a:lnTo>
                    <a:pt x="1024778" y="10528"/>
                  </a:lnTo>
                  <a:lnTo>
                    <a:pt x="1042498" y="10528"/>
                  </a:lnTo>
                  <a:lnTo>
                    <a:pt x="1060695" y="10528"/>
                  </a:lnTo>
                  <a:lnTo>
                    <a:pt x="1079491" y="10528"/>
                  </a:lnTo>
                  <a:lnTo>
                    <a:pt x="1098691" y="10528"/>
                  </a:lnTo>
                  <a:lnTo>
                    <a:pt x="1117886" y="10528"/>
                  </a:lnTo>
                  <a:lnTo>
                    <a:pt x="1136841" y="10532"/>
                  </a:lnTo>
                  <a:lnTo>
                    <a:pt x="1155655" y="10705"/>
                  </a:lnTo>
                  <a:lnTo>
                    <a:pt x="1174658" y="11353"/>
                  </a:lnTo>
                  <a:lnTo>
                    <a:pt x="1194033" y="12602"/>
                  </a:lnTo>
                  <a:lnTo>
                    <a:pt x="1213637" y="14255"/>
                  </a:lnTo>
                  <a:lnTo>
                    <a:pt x="1233113" y="15903"/>
                  </a:lnTo>
                  <a:lnTo>
                    <a:pt x="1252258" y="17310"/>
                  </a:lnTo>
                  <a:lnTo>
                    <a:pt x="1271201" y="18576"/>
                  </a:lnTo>
                  <a:lnTo>
                    <a:pt x="1290293" y="20032"/>
                  </a:lnTo>
                  <a:lnTo>
                    <a:pt x="1309730" y="21859"/>
                  </a:lnTo>
                  <a:lnTo>
                    <a:pt x="1329549" y="23917"/>
                  </a:lnTo>
                  <a:lnTo>
                    <a:pt x="1349699" y="25845"/>
                  </a:lnTo>
                  <a:lnTo>
                    <a:pt x="1370111" y="27439"/>
                  </a:lnTo>
                  <a:lnTo>
                    <a:pt x="1390718" y="28662"/>
                  </a:lnTo>
                  <a:lnTo>
                    <a:pt x="1411466" y="29557"/>
                  </a:lnTo>
                  <a:lnTo>
                    <a:pt x="1432312" y="30199"/>
                  </a:lnTo>
                  <a:lnTo>
                    <a:pt x="1453226" y="30816"/>
                  </a:lnTo>
                  <a:lnTo>
                    <a:pt x="1474186" y="31770"/>
                  </a:lnTo>
                  <a:lnTo>
                    <a:pt x="1495173" y="33228"/>
                  </a:lnTo>
                  <a:lnTo>
                    <a:pt x="1516014" y="35022"/>
                  </a:lnTo>
                  <a:lnTo>
                    <a:pt x="1536394" y="36766"/>
                  </a:lnTo>
                  <a:lnTo>
                    <a:pt x="1556182" y="38238"/>
                  </a:lnTo>
                  <a:lnTo>
                    <a:pt x="1575574" y="39547"/>
                  </a:lnTo>
                  <a:lnTo>
                    <a:pt x="1594974" y="41032"/>
                  </a:lnTo>
                  <a:lnTo>
                    <a:pt x="1614618" y="42878"/>
                  </a:lnTo>
                  <a:lnTo>
                    <a:pt x="1634405" y="44948"/>
                  </a:lnTo>
                  <a:lnTo>
                    <a:pt x="1654003" y="46885"/>
                  </a:lnTo>
                  <a:lnTo>
                    <a:pt x="1673232" y="48489"/>
                  </a:lnTo>
                  <a:lnTo>
                    <a:pt x="1692230" y="49888"/>
                  </a:lnTo>
                  <a:lnTo>
                    <a:pt x="1711359" y="51435"/>
                  </a:lnTo>
                  <a:lnTo>
                    <a:pt x="1730821" y="53322"/>
                  </a:lnTo>
                  <a:lnTo>
                    <a:pt x="1750655" y="55420"/>
                  </a:lnTo>
                  <a:lnTo>
                    <a:pt x="1770816" y="57375"/>
                  </a:lnTo>
                  <a:lnTo>
                    <a:pt x="1791227" y="58993"/>
                  </a:lnTo>
                  <a:lnTo>
                    <a:pt x="1811494" y="60400"/>
                  </a:lnTo>
                  <a:lnTo>
                    <a:pt x="1830948" y="61952"/>
                  </a:lnTo>
                  <a:lnTo>
                    <a:pt x="1849285" y="63843"/>
                  </a:lnTo>
                  <a:lnTo>
                    <a:pt x="1866519" y="65954"/>
                  </a:lnTo>
                  <a:lnTo>
                    <a:pt x="1884808" y="68138"/>
                  </a:lnTo>
                  <a:lnTo>
                    <a:pt x="1909109" y="70592"/>
                  </a:lnTo>
                  <a:lnTo>
                    <a:pt x="1947772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36999" y="3841432"/>
              <a:ext cx="137655" cy="345159"/>
            </a:xfrm>
            <a:custGeom>
              <a:avLst/>
              <a:gdLst/>
              <a:ahLst/>
              <a:cxnLst/>
              <a:rect l="0" t="0" r="0" b="0"/>
              <a:pathLst>
                <a:path w="137655" h="345159">
                  <a:moveTo>
                    <a:pt x="137654" y="43583"/>
                  </a:moveTo>
                  <a:lnTo>
                    <a:pt x="131786" y="52317"/>
                  </a:lnTo>
                  <a:lnTo>
                    <a:pt x="126221" y="60024"/>
                  </a:lnTo>
                  <a:lnTo>
                    <a:pt x="120427" y="67431"/>
                  </a:lnTo>
                  <a:lnTo>
                    <a:pt x="114519" y="74865"/>
                  </a:lnTo>
                  <a:lnTo>
                    <a:pt x="108838" y="82691"/>
                  </a:lnTo>
                  <a:lnTo>
                    <a:pt x="103558" y="91070"/>
                  </a:lnTo>
                  <a:lnTo>
                    <a:pt x="98535" y="99986"/>
                  </a:lnTo>
                  <a:lnTo>
                    <a:pt x="93400" y="109349"/>
                  </a:lnTo>
                  <a:lnTo>
                    <a:pt x="87946" y="119061"/>
                  </a:lnTo>
                  <a:lnTo>
                    <a:pt x="82129" y="129192"/>
                  </a:lnTo>
                  <a:lnTo>
                    <a:pt x="75991" y="139979"/>
                  </a:lnTo>
                  <a:lnTo>
                    <a:pt x="69600" y="151490"/>
                  </a:lnTo>
                  <a:lnTo>
                    <a:pt x="63020" y="163491"/>
                  </a:lnTo>
                  <a:lnTo>
                    <a:pt x="56303" y="175547"/>
                  </a:lnTo>
                  <a:lnTo>
                    <a:pt x="49495" y="187397"/>
                  </a:lnTo>
                  <a:lnTo>
                    <a:pt x="42788" y="198964"/>
                  </a:lnTo>
                  <a:lnTo>
                    <a:pt x="36512" y="210264"/>
                  </a:lnTo>
                  <a:lnTo>
                    <a:pt x="30809" y="221346"/>
                  </a:lnTo>
                  <a:lnTo>
                    <a:pt x="25659" y="232263"/>
                  </a:lnTo>
                  <a:lnTo>
                    <a:pt x="20965" y="243060"/>
                  </a:lnTo>
                  <a:lnTo>
                    <a:pt x="16621" y="253772"/>
                  </a:lnTo>
                  <a:lnTo>
                    <a:pt x="12533" y="264425"/>
                  </a:lnTo>
                  <a:lnTo>
                    <a:pt x="8627" y="275038"/>
                  </a:lnTo>
                  <a:lnTo>
                    <a:pt x="4862" y="285624"/>
                  </a:lnTo>
                  <a:lnTo>
                    <a:pt x="1688" y="296190"/>
                  </a:lnTo>
                  <a:lnTo>
                    <a:pt x="0" y="306745"/>
                  </a:lnTo>
                  <a:lnTo>
                    <a:pt x="172" y="317271"/>
                  </a:lnTo>
                  <a:lnTo>
                    <a:pt x="2257" y="327120"/>
                  </a:lnTo>
                  <a:lnTo>
                    <a:pt x="6248" y="335063"/>
                  </a:lnTo>
                  <a:lnTo>
                    <a:pt x="11935" y="340584"/>
                  </a:lnTo>
                  <a:lnTo>
                    <a:pt x="18989" y="343814"/>
                  </a:lnTo>
                  <a:lnTo>
                    <a:pt x="27079" y="345158"/>
                  </a:lnTo>
                  <a:lnTo>
                    <a:pt x="35916" y="345059"/>
                  </a:lnTo>
                  <a:lnTo>
                    <a:pt x="45117" y="343743"/>
                  </a:lnTo>
                  <a:lnTo>
                    <a:pt x="54213" y="341206"/>
                  </a:lnTo>
                  <a:lnTo>
                    <a:pt x="62953" y="337540"/>
                  </a:lnTo>
                  <a:lnTo>
                    <a:pt x="71126" y="332778"/>
                  </a:lnTo>
                  <a:lnTo>
                    <a:pt x="78469" y="326826"/>
                  </a:lnTo>
                  <a:lnTo>
                    <a:pt x="84928" y="319745"/>
                  </a:lnTo>
                  <a:lnTo>
                    <a:pt x="90605" y="311717"/>
                  </a:lnTo>
                  <a:lnTo>
                    <a:pt x="95661" y="302958"/>
                  </a:lnTo>
                  <a:lnTo>
                    <a:pt x="100247" y="293655"/>
                  </a:lnTo>
                  <a:lnTo>
                    <a:pt x="104328" y="283799"/>
                  </a:lnTo>
                  <a:lnTo>
                    <a:pt x="107698" y="273197"/>
                  </a:lnTo>
                  <a:lnTo>
                    <a:pt x="110291" y="261810"/>
                  </a:lnTo>
                  <a:lnTo>
                    <a:pt x="111862" y="249892"/>
                  </a:lnTo>
                  <a:lnTo>
                    <a:pt x="111936" y="237891"/>
                  </a:lnTo>
                  <a:lnTo>
                    <a:pt x="110388" y="226083"/>
                  </a:lnTo>
                  <a:lnTo>
                    <a:pt x="107398" y="214714"/>
                  </a:lnTo>
                  <a:lnTo>
                    <a:pt x="103258" y="204079"/>
                  </a:lnTo>
                  <a:lnTo>
                    <a:pt x="98252" y="194262"/>
                  </a:lnTo>
                  <a:lnTo>
                    <a:pt x="92623" y="185178"/>
                  </a:lnTo>
                  <a:lnTo>
                    <a:pt x="86554" y="176682"/>
                  </a:lnTo>
                  <a:lnTo>
                    <a:pt x="80180" y="168624"/>
                  </a:lnTo>
                  <a:lnTo>
                    <a:pt x="73595" y="160719"/>
                  </a:lnTo>
                  <a:lnTo>
                    <a:pt x="66870" y="152563"/>
                  </a:lnTo>
                  <a:lnTo>
                    <a:pt x="60047" y="143964"/>
                  </a:lnTo>
                  <a:lnTo>
                    <a:pt x="53160" y="135069"/>
                  </a:lnTo>
                  <a:lnTo>
                    <a:pt x="46229" y="126251"/>
                  </a:lnTo>
                  <a:lnTo>
                    <a:pt x="39269" y="117724"/>
                  </a:lnTo>
                  <a:lnTo>
                    <a:pt x="32290" y="109371"/>
                  </a:lnTo>
                  <a:lnTo>
                    <a:pt x="25297" y="100851"/>
                  </a:lnTo>
                  <a:lnTo>
                    <a:pt x="18309" y="91970"/>
                  </a:lnTo>
                  <a:lnTo>
                    <a:pt x="11820" y="82700"/>
                  </a:lnTo>
                  <a:lnTo>
                    <a:pt x="6754" y="73091"/>
                  </a:lnTo>
                  <a:lnTo>
                    <a:pt x="3504" y="63221"/>
                  </a:lnTo>
                  <a:lnTo>
                    <a:pt x="2138" y="53320"/>
                  </a:lnTo>
                  <a:lnTo>
                    <a:pt x="2659" y="43754"/>
                  </a:lnTo>
                  <a:lnTo>
                    <a:pt x="4868" y="34696"/>
                  </a:lnTo>
                  <a:lnTo>
                    <a:pt x="8603" y="26312"/>
                  </a:lnTo>
                  <a:lnTo>
                    <a:pt x="13844" y="18826"/>
                  </a:lnTo>
                  <a:lnTo>
                    <a:pt x="20441" y="12281"/>
                  </a:lnTo>
                  <a:lnTo>
                    <a:pt x="28309" y="6886"/>
                  </a:lnTo>
                  <a:lnTo>
                    <a:pt x="37491" y="3085"/>
                  </a:lnTo>
                  <a:lnTo>
                    <a:pt x="47887" y="969"/>
                  </a:lnTo>
                  <a:lnTo>
                    <a:pt x="59252" y="177"/>
                  </a:lnTo>
                  <a:lnTo>
                    <a:pt x="72709" y="0"/>
                  </a:lnTo>
                  <a:lnTo>
                    <a:pt x="92794" y="421"/>
                  </a:lnTo>
                  <a:lnTo>
                    <a:pt x="127125" y="14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13543" y="3841347"/>
              <a:ext cx="305619" cy="311886"/>
            </a:xfrm>
            <a:custGeom>
              <a:avLst/>
              <a:gdLst/>
              <a:ahLst/>
              <a:cxnLst/>
              <a:rect l="0" t="0" r="0" b="0"/>
              <a:pathLst>
                <a:path w="305619" h="311886">
                  <a:moveTo>
                    <a:pt x="155907" y="33140"/>
                  </a:moveTo>
                  <a:lnTo>
                    <a:pt x="147039" y="30407"/>
                  </a:lnTo>
                  <a:lnTo>
                    <a:pt x="138052" y="29545"/>
                  </a:lnTo>
                  <a:lnTo>
                    <a:pt x="128061" y="30536"/>
                  </a:lnTo>
                  <a:lnTo>
                    <a:pt x="117254" y="33074"/>
                  </a:lnTo>
                  <a:lnTo>
                    <a:pt x="106091" y="36859"/>
                  </a:lnTo>
                  <a:lnTo>
                    <a:pt x="94889" y="41599"/>
                  </a:lnTo>
                  <a:lnTo>
                    <a:pt x="83951" y="47204"/>
                  </a:lnTo>
                  <a:lnTo>
                    <a:pt x="73614" y="53783"/>
                  </a:lnTo>
                  <a:lnTo>
                    <a:pt x="64002" y="61314"/>
                  </a:lnTo>
                  <a:lnTo>
                    <a:pt x="55058" y="69656"/>
                  </a:lnTo>
                  <a:lnTo>
                    <a:pt x="46657" y="78633"/>
                  </a:lnTo>
                  <a:lnTo>
                    <a:pt x="38672" y="88080"/>
                  </a:lnTo>
                  <a:lnTo>
                    <a:pt x="31155" y="97865"/>
                  </a:lnTo>
                  <a:lnTo>
                    <a:pt x="24325" y="107887"/>
                  </a:lnTo>
                  <a:lnTo>
                    <a:pt x="18252" y="118080"/>
                  </a:lnTo>
                  <a:lnTo>
                    <a:pt x="13020" y="128723"/>
                  </a:lnTo>
                  <a:lnTo>
                    <a:pt x="8804" y="140392"/>
                  </a:lnTo>
                  <a:lnTo>
                    <a:pt x="5599" y="153317"/>
                  </a:lnTo>
                  <a:lnTo>
                    <a:pt x="3259" y="167254"/>
                  </a:lnTo>
                  <a:lnTo>
                    <a:pt x="1599" y="181680"/>
                  </a:lnTo>
                  <a:lnTo>
                    <a:pt x="451" y="196232"/>
                  </a:lnTo>
                  <a:lnTo>
                    <a:pt x="0" y="210577"/>
                  </a:lnTo>
                  <a:lnTo>
                    <a:pt x="754" y="224356"/>
                  </a:lnTo>
                  <a:lnTo>
                    <a:pt x="2896" y="237430"/>
                  </a:lnTo>
                  <a:lnTo>
                    <a:pt x="6472" y="249682"/>
                  </a:lnTo>
                  <a:lnTo>
                    <a:pt x="11546" y="260925"/>
                  </a:lnTo>
                  <a:lnTo>
                    <a:pt x="17999" y="271153"/>
                  </a:lnTo>
                  <a:lnTo>
                    <a:pt x="25586" y="280346"/>
                  </a:lnTo>
                  <a:lnTo>
                    <a:pt x="34042" y="288383"/>
                  </a:lnTo>
                  <a:lnTo>
                    <a:pt x="43137" y="295307"/>
                  </a:lnTo>
                  <a:lnTo>
                    <a:pt x="52852" y="301127"/>
                  </a:lnTo>
                  <a:lnTo>
                    <a:pt x="63358" y="305746"/>
                  </a:lnTo>
                  <a:lnTo>
                    <a:pt x="74685" y="309217"/>
                  </a:lnTo>
                  <a:lnTo>
                    <a:pt x="86733" y="311395"/>
                  </a:lnTo>
                  <a:lnTo>
                    <a:pt x="99353" y="311885"/>
                  </a:lnTo>
                  <a:lnTo>
                    <a:pt x="112396" y="310625"/>
                  </a:lnTo>
                  <a:lnTo>
                    <a:pt x="125578" y="307999"/>
                  </a:lnTo>
                  <a:lnTo>
                    <a:pt x="138500" y="304635"/>
                  </a:lnTo>
                  <a:lnTo>
                    <a:pt x="150964" y="300965"/>
                  </a:lnTo>
                  <a:lnTo>
                    <a:pt x="162789" y="297046"/>
                  </a:lnTo>
                  <a:lnTo>
                    <a:pt x="173739" y="292664"/>
                  </a:lnTo>
                  <a:lnTo>
                    <a:pt x="183776" y="287718"/>
                  </a:lnTo>
                  <a:lnTo>
                    <a:pt x="193177" y="282245"/>
                  </a:lnTo>
                  <a:lnTo>
                    <a:pt x="202420" y="276338"/>
                  </a:lnTo>
                  <a:lnTo>
                    <a:pt x="211787" y="270097"/>
                  </a:lnTo>
                  <a:lnTo>
                    <a:pt x="221218" y="263447"/>
                  </a:lnTo>
                  <a:lnTo>
                    <a:pt x="230402" y="256150"/>
                  </a:lnTo>
                  <a:lnTo>
                    <a:pt x="239175" y="248135"/>
                  </a:lnTo>
                  <a:lnTo>
                    <a:pt x="247524" y="239634"/>
                  </a:lnTo>
                  <a:lnTo>
                    <a:pt x="255510" y="231082"/>
                  </a:lnTo>
                  <a:lnTo>
                    <a:pt x="263210" y="222733"/>
                  </a:lnTo>
                  <a:lnTo>
                    <a:pt x="270533" y="214500"/>
                  </a:lnTo>
                  <a:lnTo>
                    <a:pt x="277231" y="206060"/>
                  </a:lnTo>
                  <a:lnTo>
                    <a:pt x="283219" y="197232"/>
                  </a:lnTo>
                  <a:lnTo>
                    <a:pt x="288564" y="187998"/>
                  </a:lnTo>
                  <a:lnTo>
                    <a:pt x="293389" y="178414"/>
                  </a:lnTo>
                  <a:lnTo>
                    <a:pt x="297811" y="168550"/>
                  </a:lnTo>
                  <a:lnTo>
                    <a:pt x="301612" y="158315"/>
                  </a:lnTo>
                  <a:lnTo>
                    <a:pt x="304261" y="147458"/>
                  </a:lnTo>
                  <a:lnTo>
                    <a:pt x="305560" y="135895"/>
                  </a:lnTo>
                  <a:lnTo>
                    <a:pt x="305618" y="123689"/>
                  </a:lnTo>
                  <a:lnTo>
                    <a:pt x="304670" y="110964"/>
                  </a:lnTo>
                  <a:lnTo>
                    <a:pt x="302953" y="97855"/>
                  </a:lnTo>
                  <a:lnTo>
                    <a:pt x="300513" y="84799"/>
                  </a:lnTo>
                  <a:lnTo>
                    <a:pt x="297206" y="72493"/>
                  </a:lnTo>
                  <a:lnTo>
                    <a:pt x="293017" y="61257"/>
                  </a:lnTo>
                  <a:lnTo>
                    <a:pt x="287899" y="51070"/>
                  </a:lnTo>
                  <a:lnTo>
                    <a:pt x="281708" y="41760"/>
                  </a:lnTo>
                  <a:lnTo>
                    <a:pt x="274461" y="33128"/>
                  </a:lnTo>
                  <a:lnTo>
                    <a:pt x="266154" y="25160"/>
                  </a:lnTo>
                  <a:lnTo>
                    <a:pt x="256674" y="18020"/>
                  </a:lnTo>
                  <a:lnTo>
                    <a:pt x="246079" y="11740"/>
                  </a:lnTo>
                  <a:lnTo>
                    <a:pt x="234711" y="6537"/>
                  </a:lnTo>
                  <a:lnTo>
                    <a:pt x="223088" y="2873"/>
                  </a:lnTo>
                  <a:lnTo>
                    <a:pt x="211541" y="851"/>
                  </a:lnTo>
                  <a:lnTo>
                    <a:pt x="200451" y="126"/>
                  </a:lnTo>
                  <a:lnTo>
                    <a:pt x="189145" y="0"/>
                  </a:lnTo>
                  <a:lnTo>
                    <a:pt x="175517" y="464"/>
                  </a:lnTo>
                  <a:lnTo>
                    <a:pt x="155907" y="1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24692" y="1800373"/>
              <a:ext cx="260615" cy="1775236"/>
            </a:xfrm>
            <a:custGeom>
              <a:avLst/>
              <a:gdLst/>
              <a:ahLst/>
              <a:cxnLst/>
              <a:rect l="0" t="0" r="0" b="0"/>
              <a:pathLst>
                <a:path w="260615" h="1775236">
                  <a:moveTo>
                    <a:pt x="60572" y="0"/>
                  </a:moveTo>
                  <a:lnTo>
                    <a:pt x="60572" y="14602"/>
                  </a:lnTo>
                  <a:lnTo>
                    <a:pt x="60572" y="27872"/>
                  </a:lnTo>
                  <a:lnTo>
                    <a:pt x="60572" y="41078"/>
                  </a:lnTo>
                  <a:lnTo>
                    <a:pt x="60572" y="54593"/>
                  </a:lnTo>
                  <a:lnTo>
                    <a:pt x="60572" y="68750"/>
                  </a:lnTo>
                  <a:lnTo>
                    <a:pt x="60572" y="83652"/>
                  </a:lnTo>
                  <a:lnTo>
                    <a:pt x="60572" y="99071"/>
                  </a:lnTo>
                  <a:lnTo>
                    <a:pt x="60572" y="114569"/>
                  </a:lnTo>
                  <a:lnTo>
                    <a:pt x="60572" y="129884"/>
                  </a:lnTo>
                  <a:lnTo>
                    <a:pt x="60572" y="145100"/>
                  </a:lnTo>
                  <a:lnTo>
                    <a:pt x="60572" y="160535"/>
                  </a:lnTo>
                  <a:lnTo>
                    <a:pt x="60572" y="176368"/>
                  </a:lnTo>
                  <a:lnTo>
                    <a:pt x="60572" y="192783"/>
                  </a:lnTo>
                  <a:lnTo>
                    <a:pt x="60572" y="210027"/>
                  </a:lnTo>
                  <a:lnTo>
                    <a:pt x="60567" y="228148"/>
                  </a:lnTo>
                  <a:lnTo>
                    <a:pt x="60395" y="246879"/>
                  </a:lnTo>
                  <a:lnTo>
                    <a:pt x="59746" y="265752"/>
                  </a:lnTo>
                  <a:lnTo>
                    <a:pt x="58498" y="284487"/>
                  </a:lnTo>
                  <a:lnTo>
                    <a:pt x="56845" y="303151"/>
                  </a:lnTo>
                  <a:lnTo>
                    <a:pt x="55197" y="322054"/>
                  </a:lnTo>
                  <a:lnTo>
                    <a:pt x="53794" y="341365"/>
                  </a:lnTo>
                  <a:lnTo>
                    <a:pt x="52701" y="361098"/>
                  </a:lnTo>
                  <a:lnTo>
                    <a:pt x="51893" y="381191"/>
                  </a:lnTo>
                  <a:lnTo>
                    <a:pt x="51315" y="401566"/>
                  </a:lnTo>
                  <a:lnTo>
                    <a:pt x="50910" y="422147"/>
                  </a:lnTo>
                  <a:lnTo>
                    <a:pt x="50631" y="442878"/>
                  </a:lnTo>
                  <a:lnTo>
                    <a:pt x="50440" y="463703"/>
                  </a:lnTo>
                  <a:lnTo>
                    <a:pt x="50310" y="484264"/>
                  </a:lnTo>
                  <a:lnTo>
                    <a:pt x="50222" y="503923"/>
                  </a:lnTo>
                  <a:lnTo>
                    <a:pt x="50163" y="522414"/>
                  </a:lnTo>
                  <a:lnTo>
                    <a:pt x="50123" y="540120"/>
                  </a:lnTo>
                  <a:lnTo>
                    <a:pt x="50097" y="557850"/>
                  </a:lnTo>
                  <a:lnTo>
                    <a:pt x="50079" y="576081"/>
                  </a:lnTo>
                  <a:lnTo>
                    <a:pt x="50067" y="594938"/>
                  </a:lnTo>
                  <a:lnTo>
                    <a:pt x="50059" y="614370"/>
                  </a:lnTo>
                  <a:lnTo>
                    <a:pt x="50054" y="634270"/>
                  </a:lnTo>
                  <a:lnTo>
                    <a:pt x="50051" y="654685"/>
                  </a:lnTo>
                  <a:lnTo>
                    <a:pt x="50048" y="675829"/>
                  </a:lnTo>
                  <a:lnTo>
                    <a:pt x="50046" y="697751"/>
                  </a:lnTo>
                  <a:lnTo>
                    <a:pt x="50045" y="720199"/>
                  </a:lnTo>
                  <a:lnTo>
                    <a:pt x="50044" y="742729"/>
                  </a:lnTo>
                  <a:lnTo>
                    <a:pt x="50044" y="765061"/>
                  </a:lnTo>
                  <a:lnTo>
                    <a:pt x="50044" y="786785"/>
                  </a:lnTo>
                  <a:lnTo>
                    <a:pt x="50044" y="807300"/>
                  </a:lnTo>
                  <a:lnTo>
                    <a:pt x="50044" y="826402"/>
                  </a:lnTo>
                  <a:lnTo>
                    <a:pt x="50044" y="844535"/>
                  </a:lnTo>
                  <a:lnTo>
                    <a:pt x="50044" y="862559"/>
                  </a:lnTo>
                  <a:lnTo>
                    <a:pt x="50044" y="880991"/>
                  </a:lnTo>
                  <a:lnTo>
                    <a:pt x="50044" y="899985"/>
                  </a:lnTo>
                  <a:lnTo>
                    <a:pt x="50044" y="919509"/>
                  </a:lnTo>
                  <a:lnTo>
                    <a:pt x="50049" y="939457"/>
                  </a:lnTo>
                  <a:lnTo>
                    <a:pt x="50221" y="959396"/>
                  </a:lnTo>
                  <a:lnTo>
                    <a:pt x="50869" y="978622"/>
                  </a:lnTo>
                  <a:lnTo>
                    <a:pt x="52122" y="996802"/>
                  </a:lnTo>
                  <a:lnTo>
                    <a:pt x="53948" y="1013787"/>
                  </a:lnTo>
                  <a:lnTo>
                    <a:pt x="56244" y="1029435"/>
                  </a:lnTo>
                  <a:lnTo>
                    <a:pt x="58896" y="1043828"/>
                  </a:lnTo>
                  <a:lnTo>
                    <a:pt x="61641" y="1057665"/>
                  </a:lnTo>
                  <a:lnTo>
                    <a:pt x="64097" y="1072111"/>
                  </a:lnTo>
                  <a:lnTo>
                    <a:pt x="66078" y="1087770"/>
                  </a:lnTo>
                  <a:lnTo>
                    <a:pt x="67577" y="1104715"/>
                  </a:lnTo>
                  <a:lnTo>
                    <a:pt x="68664" y="1122774"/>
                  </a:lnTo>
                  <a:lnTo>
                    <a:pt x="69438" y="1141704"/>
                  </a:lnTo>
                  <a:lnTo>
                    <a:pt x="70145" y="1161280"/>
                  </a:lnTo>
                  <a:lnTo>
                    <a:pt x="71160" y="1181319"/>
                  </a:lnTo>
                  <a:lnTo>
                    <a:pt x="72659" y="1201677"/>
                  </a:lnTo>
                  <a:lnTo>
                    <a:pt x="74482" y="1222091"/>
                  </a:lnTo>
                  <a:lnTo>
                    <a:pt x="76244" y="1242182"/>
                  </a:lnTo>
                  <a:lnTo>
                    <a:pt x="77723" y="1261777"/>
                  </a:lnTo>
                  <a:lnTo>
                    <a:pt x="78867" y="1281038"/>
                  </a:lnTo>
                  <a:lnTo>
                    <a:pt x="79710" y="1300351"/>
                  </a:lnTo>
                  <a:lnTo>
                    <a:pt x="80311" y="1319937"/>
                  </a:lnTo>
                  <a:lnTo>
                    <a:pt x="80731" y="1339685"/>
                  </a:lnTo>
                  <a:lnTo>
                    <a:pt x="81021" y="1359257"/>
                  </a:lnTo>
                  <a:lnTo>
                    <a:pt x="81219" y="1378459"/>
                  </a:lnTo>
                  <a:lnTo>
                    <a:pt x="81353" y="1397100"/>
                  </a:lnTo>
                  <a:lnTo>
                    <a:pt x="81444" y="1414924"/>
                  </a:lnTo>
                  <a:lnTo>
                    <a:pt x="81505" y="1431880"/>
                  </a:lnTo>
                  <a:lnTo>
                    <a:pt x="81546" y="1448232"/>
                  </a:lnTo>
                  <a:lnTo>
                    <a:pt x="81573" y="1464447"/>
                  </a:lnTo>
                  <a:lnTo>
                    <a:pt x="81587" y="1480806"/>
                  </a:lnTo>
                  <a:lnTo>
                    <a:pt x="81427" y="1497406"/>
                  </a:lnTo>
                  <a:lnTo>
                    <a:pt x="80787" y="1514244"/>
                  </a:lnTo>
                  <a:lnTo>
                    <a:pt x="79543" y="1531275"/>
                  </a:lnTo>
                  <a:lnTo>
                    <a:pt x="77894" y="1548288"/>
                  </a:lnTo>
                  <a:lnTo>
                    <a:pt x="76248" y="1564938"/>
                  </a:lnTo>
                  <a:lnTo>
                    <a:pt x="74847" y="1581065"/>
                  </a:lnTo>
                  <a:lnTo>
                    <a:pt x="73756" y="1596844"/>
                  </a:lnTo>
                  <a:lnTo>
                    <a:pt x="72949" y="1612665"/>
                  </a:lnTo>
                  <a:lnTo>
                    <a:pt x="72372" y="1628752"/>
                  </a:lnTo>
                  <a:lnTo>
                    <a:pt x="71967" y="1644998"/>
                  </a:lnTo>
                  <a:lnTo>
                    <a:pt x="71687" y="1661065"/>
                  </a:lnTo>
                  <a:lnTo>
                    <a:pt x="71496" y="1676765"/>
                  </a:lnTo>
                  <a:lnTo>
                    <a:pt x="71367" y="1692071"/>
                  </a:lnTo>
                  <a:lnTo>
                    <a:pt x="71279" y="1707036"/>
                  </a:lnTo>
                  <a:lnTo>
                    <a:pt x="71211" y="1721722"/>
                  </a:lnTo>
                  <a:lnTo>
                    <a:pt x="70826" y="1735873"/>
                  </a:lnTo>
                  <a:lnTo>
                    <a:pt x="69503" y="1748929"/>
                  </a:lnTo>
                  <a:lnTo>
                    <a:pt x="66954" y="1760634"/>
                  </a:lnTo>
                  <a:lnTo>
                    <a:pt x="62429" y="1769590"/>
                  </a:lnTo>
                  <a:lnTo>
                    <a:pt x="55890" y="1773593"/>
                  </a:lnTo>
                  <a:lnTo>
                    <a:pt x="48947" y="1772552"/>
                  </a:lnTo>
                  <a:lnTo>
                    <a:pt x="42068" y="1767528"/>
                  </a:lnTo>
                  <a:lnTo>
                    <a:pt x="35244" y="1759646"/>
                  </a:lnTo>
                  <a:lnTo>
                    <a:pt x="28587" y="1749943"/>
                  </a:lnTo>
                  <a:lnTo>
                    <a:pt x="22375" y="1739358"/>
                  </a:lnTo>
                  <a:lnTo>
                    <a:pt x="16732" y="1728456"/>
                  </a:lnTo>
                  <a:lnTo>
                    <a:pt x="11629" y="1717506"/>
                  </a:lnTo>
                  <a:lnTo>
                    <a:pt x="6971" y="1706609"/>
                  </a:lnTo>
                  <a:lnTo>
                    <a:pt x="2690" y="1695862"/>
                  </a:lnTo>
                  <a:lnTo>
                    <a:pt x="0" y="1687735"/>
                  </a:lnTo>
                  <a:lnTo>
                    <a:pt x="306" y="1685506"/>
                  </a:lnTo>
                  <a:lnTo>
                    <a:pt x="2863" y="1688530"/>
                  </a:lnTo>
                  <a:lnTo>
                    <a:pt x="6906" y="1695263"/>
                  </a:lnTo>
                  <a:lnTo>
                    <a:pt x="11935" y="1704146"/>
                  </a:lnTo>
                  <a:lnTo>
                    <a:pt x="17623" y="1713713"/>
                  </a:lnTo>
                  <a:lnTo>
                    <a:pt x="23753" y="1723151"/>
                  </a:lnTo>
                  <a:lnTo>
                    <a:pt x="30178" y="1732322"/>
                  </a:lnTo>
                  <a:lnTo>
                    <a:pt x="36800" y="1741494"/>
                  </a:lnTo>
                  <a:lnTo>
                    <a:pt x="43564" y="1750842"/>
                  </a:lnTo>
                  <a:lnTo>
                    <a:pt x="50752" y="1759771"/>
                  </a:lnTo>
                  <a:lnTo>
                    <a:pt x="58950" y="1767032"/>
                  </a:lnTo>
                  <a:lnTo>
                    <a:pt x="68387" y="1772060"/>
                  </a:lnTo>
                  <a:lnTo>
                    <a:pt x="78659" y="1774775"/>
                  </a:lnTo>
                  <a:lnTo>
                    <a:pt x="88940" y="1775235"/>
                  </a:lnTo>
                  <a:lnTo>
                    <a:pt x="98741" y="1773726"/>
                  </a:lnTo>
                  <a:lnTo>
                    <a:pt x="107930" y="1770647"/>
                  </a:lnTo>
                  <a:lnTo>
                    <a:pt x="116555" y="1766388"/>
                  </a:lnTo>
                  <a:lnTo>
                    <a:pt x="124723" y="1761275"/>
                  </a:lnTo>
                  <a:lnTo>
                    <a:pt x="132547" y="1755559"/>
                  </a:lnTo>
                  <a:lnTo>
                    <a:pt x="140122" y="1749425"/>
                  </a:lnTo>
                  <a:lnTo>
                    <a:pt x="147522" y="1743003"/>
                  </a:lnTo>
                  <a:lnTo>
                    <a:pt x="154799" y="1736386"/>
                  </a:lnTo>
                  <a:lnTo>
                    <a:pt x="161992" y="1729637"/>
                  </a:lnTo>
                  <a:lnTo>
                    <a:pt x="169128" y="1722799"/>
                  </a:lnTo>
                  <a:lnTo>
                    <a:pt x="176226" y="1715901"/>
                  </a:lnTo>
                  <a:lnTo>
                    <a:pt x="183297" y="1708963"/>
                  </a:lnTo>
                  <a:lnTo>
                    <a:pt x="190361" y="1701989"/>
                  </a:lnTo>
                  <a:lnTo>
                    <a:pt x="197750" y="1694661"/>
                  </a:lnTo>
                  <a:lnTo>
                    <a:pt x="206082" y="1686369"/>
                  </a:lnTo>
                  <a:lnTo>
                    <a:pt x="215599" y="1676878"/>
                  </a:lnTo>
                  <a:lnTo>
                    <a:pt x="225626" y="1666869"/>
                  </a:lnTo>
                  <a:lnTo>
                    <a:pt x="235735" y="1656774"/>
                  </a:lnTo>
                  <a:lnTo>
                    <a:pt x="246816" y="1645703"/>
                  </a:lnTo>
                  <a:lnTo>
                    <a:pt x="260614" y="16319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013550" y="1669706"/>
            <a:ext cx="257454" cy="293611"/>
          </a:xfrm>
          <a:custGeom>
            <a:avLst/>
            <a:gdLst/>
            <a:ahLst/>
            <a:cxnLst/>
            <a:rect l="0" t="0" r="0" b="0"/>
            <a:pathLst>
              <a:path w="257454" h="293611">
                <a:moveTo>
                  <a:pt x="82242" y="35910"/>
                </a:moveTo>
                <a:lnTo>
                  <a:pt x="73508" y="41778"/>
                </a:lnTo>
                <a:lnTo>
                  <a:pt x="65801" y="47342"/>
                </a:lnTo>
                <a:lnTo>
                  <a:pt x="58400" y="53146"/>
                </a:lnTo>
                <a:lnTo>
                  <a:pt x="51138" y="59399"/>
                </a:lnTo>
                <a:lnTo>
                  <a:pt x="43960" y="66377"/>
                </a:lnTo>
                <a:lnTo>
                  <a:pt x="36839" y="74163"/>
                </a:lnTo>
                <a:lnTo>
                  <a:pt x="29921" y="82838"/>
                </a:lnTo>
                <a:lnTo>
                  <a:pt x="23503" y="92565"/>
                </a:lnTo>
                <a:lnTo>
                  <a:pt x="17710" y="103332"/>
                </a:lnTo>
                <a:lnTo>
                  <a:pt x="12668" y="114985"/>
                </a:lnTo>
                <a:lnTo>
                  <a:pt x="8579" y="127331"/>
                </a:lnTo>
                <a:lnTo>
                  <a:pt x="5460" y="140191"/>
                </a:lnTo>
                <a:lnTo>
                  <a:pt x="3178" y="153418"/>
                </a:lnTo>
                <a:lnTo>
                  <a:pt x="1556" y="166903"/>
                </a:lnTo>
                <a:lnTo>
                  <a:pt x="434" y="180562"/>
                </a:lnTo>
                <a:lnTo>
                  <a:pt x="0" y="194174"/>
                </a:lnTo>
                <a:lnTo>
                  <a:pt x="765" y="207394"/>
                </a:lnTo>
                <a:lnTo>
                  <a:pt x="2911" y="220060"/>
                </a:lnTo>
                <a:lnTo>
                  <a:pt x="6318" y="232023"/>
                </a:lnTo>
                <a:lnTo>
                  <a:pt x="10748" y="243066"/>
                </a:lnTo>
                <a:lnTo>
                  <a:pt x="15959" y="253155"/>
                </a:lnTo>
                <a:lnTo>
                  <a:pt x="22068" y="262254"/>
                </a:lnTo>
                <a:lnTo>
                  <a:pt x="29525" y="270227"/>
                </a:lnTo>
                <a:lnTo>
                  <a:pt x="38466" y="277107"/>
                </a:lnTo>
                <a:lnTo>
                  <a:pt x="48742" y="282899"/>
                </a:lnTo>
                <a:lnTo>
                  <a:pt x="60088" y="287499"/>
                </a:lnTo>
                <a:lnTo>
                  <a:pt x="72237" y="290956"/>
                </a:lnTo>
                <a:lnTo>
                  <a:pt x="84800" y="293126"/>
                </a:lnTo>
                <a:lnTo>
                  <a:pt x="97300" y="293610"/>
                </a:lnTo>
                <a:lnTo>
                  <a:pt x="109476" y="292341"/>
                </a:lnTo>
                <a:lnTo>
                  <a:pt x="121107" y="289540"/>
                </a:lnTo>
                <a:lnTo>
                  <a:pt x="131925" y="285526"/>
                </a:lnTo>
                <a:lnTo>
                  <a:pt x="141869" y="280606"/>
                </a:lnTo>
                <a:lnTo>
                  <a:pt x="151040" y="275034"/>
                </a:lnTo>
                <a:lnTo>
                  <a:pt x="159594" y="269003"/>
                </a:lnTo>
                <a:lnTo>
                  <a:pt x="167687" y="262654"/>
                </a:lnTo>
                <a:lnTo>
                  <a:pt x="175447" y="256087"/>
                </a:lnTo>
                <a:lnTo>
                  <a:pt x="182971" y="249373"/>
                </a:lnTo>
                <a:lnTo>
                  <a:pt x="190333" y="242558"/>
                </a:lnTo>
                <a:lnTo>
                  <a:pt x="197584" y="235676"/>
                </a:lnTo>
                <a:lnTo>
                  <a:pt x="204759" y="228749"/>
                </a:lnTo>
                <a:lnTo>
                  <a:pt x="211878" y="221786"/>
                </a:lnTo>
                <a:lnTo>
                  <a:pt x="218794" y="214635"/>
                </a:lnTo>
                <a:lnTo>
                  <a:pt x="225212" y="206995"/>
                </a:lnTo>
                <a:lnTo>
                  <a:pt x="231009" y="198741"/>
                </a:lnTo>
                <a:lnTo>
                  <a:pt x="236224" y="189909"/>
                </a:lnTo>
                <a:lnTo>
                  <a:pt x="240960" y="180601"/>
                </a:lnTo>
                <a:lnTo>
                  <a:pt x="245328" y="170927"/>
                </a:lnTo>
                <a:lnTo>
                  <a:pt x="249262" y="160821"/>
                </a:lnTo>
                <a:lnTo>
                  <a:pt x="252532" y="150051"/>
                </a:lnTo>
                <a:lnTo>
                  <a:pt x="255062" y="138542"/>
                </a:lnTo>
                <a:lnTo>
                  <a:pt x="256762" y="126202"/>
                </a:lnTo>
                <a:lnTo>
                  <a:pt x="257453" y="112855"/>
                </a:lnTo>
                <a:lnTo>
                  <a:pt x="257133" y="98516"/>
                </a:lnTo>
                <a:lnTo>
                  <a:pt x="255783" y="83819"/>
                </a:lnTo>
                <a:lnTo>
                  <a:pt x="253282" y="69873"/>
                </a:lnTo>
                <a:lnTo>
                  <a:pt x="249664" y="57239"/>
                </a:lnTo>
                <a:lnTo>
                  <a:pt x="244778" y="45962"/>
                </a:lnTo>
                <a:lnTo>
                  <a:pt x="238217" y="35846"/>
                </a:lnTo>
                <a:lnTo>
                  <a:pt x="229912" y="26643"/>
                </a:lnTo>
                <a:lnTo>
                  <a:pt x="220082" y="18444"/>
                </a:lnTo>
                <a:lnTo>
                  <a:pt x="209041" y="11673"/>
                </a:lnTo>
                <a:lnTo>
                  <a:pt x="197097" y="6451"/>
                </a:lnTo>
                <a:lnTo>
                  <a:pt x="184502" y="2772"/>
                </a:lnTo>
                <a:lnTo>
                  <a:pt x="171450" y="668"/>
                </a:lnTo>
                <a:lnTo>
                  <a:pt x="158090" y="0"/>
                </a:lnTo>
                <a:lnTo>
                  <a:pt x="144849" y="668"/>
                </a:lnTo>
                <a:lnTo>
                  <a:pt x="132411" y="2705"/>
                </a:lnTo>
                <a:lnTo>
                  <a:pt x="121084" y="6002"/>
                </a:lnTo>
                <a:lnTo>
                  <a:pt x="110834" y="10502"/>
                </a:lnTo>
                <a:lnTo>
                  <a:pt x="101480" y="16271"/>
                </a:lnTo>
                <a:lnTo>
                  <a:pt x="92815" y="23222"/>
                </a:lnTo>
                <a:lnTo>
                  <a:pt x="84655" y="30990"/>
                </a:lnTo>
                <a:lnTo>
                  <a:pt x="76853" y="39042"/>
                </a:lnTo>
                <a:lnTo>
                  <a:pt x="69310" y="47039"/>
                </a:lnTo>
                <a:lnTo>
                  <a:pt x="62251" y="54551"/>
                </a:lnTo>
                <a:lnTo>
                  <a:pt x="55519" y="61709"/>
                </a:lnTo>
                <a:lnTo>
                  <a:pt x="48520" y="69138"/>
                </a:lnTo>
                <a:lnTo>
                  <a:pt x="40129" y="780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969243" y="4273283"/>
            <a:ext cx="1516105" cy="1066435"/>
            <a:chOff x="3969243" y="4273283"/>
            <a:chExt cx="1516105" cy="1066435"/>
          </a:xfrm>
        </p:grpSpPr>
        <p:sp>
          <p:nvSpPr>
            <p:cNvPr id="40" name="Freeform 39"/>
            <p:cNvSpPr/>
            <p:nvPr/>
          </p:nvSpPr>
          <p:spPr>
            <a:xfrm>
              <a:off x="4418721" y="4273283"/>
              <a:ext cx="234876" cy="445943"/>
            </a:xfrm>
            <a:custGeom>
              <a:avLst/>
              <a:gdLst/>
              <a:ahLst/>
              <a:cxnLst/>
              <a:rect l="0" t="0" r="0" b="0"/>
              <a:pathLst>
                <a:path w="234876" h="445943">
                  <a:moveTo>
                    <a:pt x="192761" y="106572"/>
                  </a:moveTo>
                  <a:lnTo>
                    <a:pt x="186893" y="112507"/>
                  </a:lnTo>
                  <a:lnTo>
                    <a:pt x="181329" y="118711"/>
                  </a:lnTo>
                  <a:lnTo>
                    <a:pt x="175529" y="125807"/>
                  </a:lnTo>
                  <a:lnTo>
                    <a:pt x="169449" y="133747"/>
                  </a:lnTo>
                  <a:lnTo>
                    <a:pt x="163119" y="142393"/>
                  </a:lnTo>
                  <a:lnTo>
                    <a:pt x="156586" y="151588"/>
                  </a:lnTo>
                  <a:lnTo>
                    <a:pt x="149738" y="161187"/>
                  </a:lnTo>
                  <a:lnTo>
                    <a:pt x="142307" y="171077"/>
                  </a:lnTo>
                  <a:lnTo>
                    <a:pt x="134200" y="181170"/>
                  </a:lnTo>
                  <a:lnTo>
                    <a:pt x="125638" y="191403"/>
                  </a:lnTo>
                  <a:lnTo>
                    <a:pt x="117045" y="201733"/>
                  </a:lnTo>
                  <a:lnTo>
                    <a:pt x="108673" y="212128"/>
                  </a:lnTo>
                  <a:lnTo>
                    <a:pt x="100595" y="222566"/>
                  </a:lnTo>
                  <a:lnTo>
                    <a:pt x="92790" y="233034"/>
                  </a:lnTo>
                  <a:lnTo>
                    <a:pt x="85208" y="243527"/>
                  </a:lnTo>
                  <a:lnTo>
                    <a:pt x="77794" y="254202"/>
                  </a:lnTo>
                  <a:lnTo>
                    <a:pt x="70502" y="265361"/>
                  </a:lnTo>
                  <a:lnTo>
                    <a:pt x="63301" y="277127"/>
                  </a:lnTo>
                  <a:lnTo>
                    <a:pt x="56328" y="289300"/>
                  </a:lnTo>
                  <a:lnTo>
                    <a:pt x="49872" y="301471"/>
                  </a:lnTo>
                  <a:lnTo>
                    <a:pt x="44048" y="313403"/>
                  </a:lnTo>
                  <a:lnTo>
                    <a:pt x="38816" y="325195"/>
                  </a:lnTo>
                  <a:lnTo>
                    <a:pt x="34067" y="337178"/>
                  </a:lnTo>
                  <a:lnTo>
                    <a:pt x="29696" y="349532"/>
                  </a:lnTo>
                  <a:lnTo>
                    <a:pt x="25929" y="362117"/>
                  </a:lnTo>
                  <a:lnTo>
                    <a:pt x="23304" y="374573"/>
                  </a:lnTo>
                  <a:lnTo>
                    <a:pt x="22025" y="386691"/>
                  </a:lnTo>
                  <a:lnTo>
                    <a:pt x="22150" y="398268"/>
                  </a:lnTo>
                  <a:lnTo>
                    <a:pt x="23753" y="409044"/>
                  </a:lnTo>
                  <a:lnTo>
                    <a:pt x="26733" y="418948"/>
                  </a:lnTo>
                  <a:lnTo>
                    <a:pt x="31174" y="427749"/>
                  </a:lnTo>
                  <a:lnTo>
                    <a:pt x="37428" y="434991"/>
                  </a:lnTo>
                  <a:lnTo>
                    <a:pt x="45519" y="440557"/>
                  </a:lnTo>
                  <a:lnTo>
                    <a:pt x="55035" y="444312"/>
                  </a:lnTo>
                  <a:lnTo>
                    <a:pt x="65331" y="445942"/>
                  </a:lnTo>
                  <a:lnTo>
                    <a:pt x="75953" y="445477"/>
                  </a:lnTo>
                  <a:lnTo>
                    <a:pt x="86505" y="443065"/>
                  </a:lnTo>
                  <a:lnTo>
                    <a:pt x="96584" y="438788"/>
                  </a:lnTo>
                  <a:lnTo>
                    <a:pt x="106025" y="432873"/>
                  </a:lnTo>
                  <a:lnTo>
                    <a:pt x="114855" y="425480"/>
                  </a:lnTo>
                  <a:lnTo>
                    <a:pt x="123180" y="416623"/>
                  </a:lnTo>
                  <a:lnTo>
                    <a:pt x="131114" y="406450"/>
                  </a:lnTo>
                  <a:lnTo>
                    <a:pt x="138596" y="395366"/>
                  </a:lnTo>
                  <a:lnTo>
                    <a:pt x="145404" y="383934"/>
                  </a:lnTo>
                  <a:lnTo>
                    <a:pt x="151466" y="372507"/>
                  </a:lnTo>
                  <a:lnTo>
                    <a:pt x="156860" y="361225"/>
                  </a:lnTo>
                  <a:lnTo>
                    <a:pt x="161718" y="350116"/>
                  </a:lnTo>
                  <a:lnTo>
                    <a:pt x="166163" y="339162"/>
                  </a:lnTo>
                  <a:lnTo>
                    <a:pt x="169979" y="328331"/>
                  </a:lnTo>
                  <a:lnTo>
                    <a:pt x="172638" y="317591"/>
                  </a:lnTo>
                  <a:lnTo>
                    <a:pt x="173939" y="306918"/>
                  </a:lnTo>
                  <a:lnTo>
                    <a:pt x="173829" y="296290"/>
                  </a:lnTo>
                  <a:lnTo>
                    <a:pt x="172235" y="285694"/>
                  </a:lnTo>
                  <a:lnTo>
                    <a:pt x="169272" y="275125"/>
                  </a:lnTo>
                  <a:lnTo>
                    <a:pt x="165181" y="264738"/>
                  </a:lnTo>
                  <a:lnTo>
                    <a:pt x="160226" y="254837"/>
                  </a:lnTo>
                  <a:lnTo>
                    <a:pt x="154635" y="245548"/>
                  </a:lnTo>
                  <a:lnTo>
                    <a:pt x="148425" y="236837"/>
                  </a:lnTo>
                  <a:lnTo>
                    <a:pt x="141426" y="228599"/>
                  </a:lnTo>
                  <a:lnTo>
                    <a:pt x="133606" y="220722"/>
                  </a:lnTo>
                  <a:lnTo>
                    <a:pt x="125066" y="213109"/>
                  </a:lnTo>
                  <a:lnTo>
                    <a:pt x="115955" y="205683"/>
                  </a:lnTo>
                  <a:lnTo>
                    <a:pt x="106417" y="198382"/>
                  </a:lnTo>
                  <a:lnTo>
                    <a:pt x="96571" y="191003"/>
                  </a:lnTo>
                  <a:lnTo>
                    <a:pt x="86510" y="183210"/>
                  </a:lnTo>
                  <a:lnTo>
                    <a:pt x="76303" y="174858"/>
                  </a:lnTo>
                  <a:lnTo>
                    <a:pt x="66161" y="166130"/>
                  </a:lnTo>
                  <a:lnTo>
                    <a:pt x="56425" y="157424"/>
                  </a:lnTo>
                  <a:lnTo>
                    <a:pt x="47246" y="148972"/>
                  </a:lnTo>
                  <a:lnTo>
                    <a:pt x="38608" y="140671"/>
                  </a:lnTo>
                  <a:lnTo>
                    <a:pt x="30419" y="132185"/>
                  </a:lnTo>
                  <a:lnTo>
                    <a:pt x="22584" y="123322"/>
                  </a:lnTo>
                  <a:lnTo>
                    <a:pt x="15339" y="113895"/>
                  </a:lnTo>
                  <a:lnTo>
                    <a:pt x="9224" y="103648"/>
                  </a:lnTo>
                  <a:lnTo>
                    <a:pt x="4454" y="92536"/>
                  </a:lnTo>
                  <a:lnTo>
                    <a:pt x="1251" y="80988"/>
                  </a:lnTo>
                  <a:lnTo>
                    <a:pt x="0" y="69775"/>
                  </a:lnTo>
                  <a:lnTo>
                    <a:pt x="723" y="59313"/>
                  </a:lnTo>
                  <a:lnTo>
                    <a:pt x="3310" y="49663"/>
                  </a:lnTo>
                  <a:lnTo>
                    <a:pt x="7704" y="40722"/>
                  </a:lnTo>
                  <a:lnTo>
                    <a:pt x="13699" y="32342"/>
                  </a:lnTo>
                  <a:lnTo>
                    <a:pt x="21145" y="24544"/>
                  </a:lnTo>
                  <a:lnTo>
                    <a:pt x="30037" y="17519"/>
                  </a:lnTo>
                  <a:lnTo>
                    <a:pt x="40243" y="11316"/>
                  </a:lnTo>
                  <a:lnTo>
                    <a:pt x="51688" y="6166"/>
                  </a:lnTo>
                  <a:lnTo>
                    <a:pt x="64427" y="2535"/>
                  </a:lnTo>
                  <a:lnTo>
                    <a:pt x="78359" y="542"/>
                  </a:lnTo>
                  <a:lnTo>
                    <a:pt x="92951" y="0"/>
                  </a:lnTo>
                  <a:lnTo>
                    <a:pt x="107359" y="617"/>
                  </a:lnTo>
                  <a:lnTo>
                    <a:pt x="121121" y="2107"/>
                  </a:lnTo>
                  <a:lnTo>
                    <a:pt x="134139" y="4393"/>
                  </a:lnTo>
                  <a:lnTo>
                    <a:pt x="146496" y="7597"/>
                  </a:lnTo>
                  <a:lnTo>
                    <a:pt x="158322" y="11713"/>
                  </a:lnTo>
                  <a:lnTo>
                    <a:pt x="169587" y="16611"/>
                  </a:lnTo>
                  <a:lnTo>
                    <a:pt x="180093" y="22123"/>
                  </a:lnTo>
                  <a:lnTo>
                    <a:pt x="189792" y="28090"/>
                  </a:lnTo>
                  <a:lnTo>
                    <a:pt x="198669" y="34467"/>
                  </a:lnTo>
                  <a:lnTo>
                    <a:pt x="207647" y="42146"/>
                  </a:lnTo>
                  <a:lnTo>
                    <a:pt x="218631" y="54036"/>
                  </a:lnTo>
                  <a:lnTo>
                    <a:pt x="234875" y="749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21914" y="4369326"/>
              <a:ext cx="270864" cy="318900"/>
            </a:xfrm>
            <a:custGeom>
              <a:avLst/>
              <a:gdLst/>
              <a:ahLst/>
              <a:cxnLst/>
              <a:rect l="0" t="0" r="0" b="0"/>
              <a:pathLst>
                <a:path w="270864" h="318900">
                  <a:moveTo>
                    <a:pt x="163309" y="0"/>
                  </a:moveTo>
                  <a:lnTo>
                    <a:pt x="154575" y="3001"/>
                  </a:lnTo>
                  <a:lnTo>
                    <a:pt x="146868" y="6423"/>
                  </a:lnTo>
                  <a:lnTo>
                    <a:pt x="139466" y="10619"/>
                  </a:lnTo>
                  <a:lnTo>
                    <a:pt x="132204" y="15519"/>
                  </a:lnTo>
                  <a:lnTo>
                    <a:pt x="125026" y="21001"/>
                  </a:lnTo>
                  <a:lnTo>
                    <a:pt x="117896" y="26936"/>
                  </a:lnTo>
                  <a:lnTo>
                    <a:pt x="110632" y="33371"/>
                  </a:lnTo>
                  <a:lnTo>
                    <a:pt x="102917" y="40517"/>
                  </a:lnTo>
                  <a:lnTo>
                    <a:pt x="94623" y="48434"/>
                  </a:lnTo>
                  <a:lnTo>
                    <a:pt x="86102" y="57039"/>
                  </a:lnTo>
                  <a:lnTo>
                    <a:pt x="78069" y="66192"/>
                  </a:lnTo>
                  <a:lnTo>
                    <a:pt x="70886" y="75753"/>
                  </a:lnTo>
                  <a:lnTo>
                    <a:pt x="64421" y="85445"/>
                  </a:lnTo>
                  <a:lnTo>
                    <a:pt x="58238" y="94871"/>
                  </a:lnTo>
                  <a:lnTo>
                    <a:pt x="52040" y="103847"/>
                  </a:lnTo>
                  <a:lnTo>
                    <a:pt x="45708" y="112688"/>
                  </a:lnTo>
                  <a:lnTo>
                    <a:pt x="39216" y="122076"/>
                  </a:lnTo>
                  <a:lnTo>
                    <a:pt x="32588" y="132362"/>
                  </a:lnTo>
                  <a:lnTo>
                    <a:pt x="26016" y="143560"/>
                  </a:lnTo>
                  <a:lnTo>
                    <a:pt x="19837" y="155535"/>
                  </a:lnTo>
                  <a:lnTo>
                    <a:pt x="14208" y="168117"/>
                  </a:lnTo>
                  <a:lnTo>
                    <a:pt x="9277" y="181313"/>
                  </a:lnTo>
                  <a:lnTo>
                    <a:pt x="5264" y="195303"/>
                  </a:lnTo>
                  <a:lnTo>
                    <a:pt x="2205" y="210105"/>
                  </a:lnTo>
                  <a:lnTo>
                    <a:pt x="303" y="225129"/>
                  </a:lnTo>
                  <a:lnTo>
                    <a:pt x="0" y="239301"/>
                  </a:lnTo>
                  <a:lnTo>
                    <a:pt x="1390" y="252094"/>
                  </a:lnTo>
                  <a:lnTo>
                    <a:pt x="4272" y="263649"/>
                  </a:lnTo>
                  <a:lnTo>
                    <a:pt x="8341" y="274485"/>
                  </a:lnTo>
                  <a:lnTo>
                    <a:pt x="13310" y="284984"/>
                  </a:lnTo>
                  <a:lnTo>
                    <a:pt x="19424" y="294869"/>
                  </a:lnTo>
                  <a:lnTo>
                    <a:pt x="27417" y="303309"/>
                  </a:lnTo>
                  <a:lnTo>
                    <a:pt x="37532" y="309949"/>
                  </a:lnTo>
                  <a:lnTo>
                    <a:pt x="49409" y="314730"/>
                  </a:lnTo>
                  <a:lnTo>
                    <a:pt x="62370" y="317649"/>
                  </a:lnTo>
                  <a:lnTo>
                    <a:pt x="75898" y="318899"/>
                  </a:lnTo>
                  <a:lnTo>
                    <a:pt x="89539" y="318639"/>
                  </a:lnTo>
                  <a:lnTo>
                    <a:pt x="102836" y="316884"/>
                  </a:lnTo>
                  <a:lnTo>
                    <a:pt x="115588" y="313779"/>
                  </a:lnTo>
                  <a:lnTo>
                    <a:pt x="127793" y="309410"/>
                  </a:lnTo>
                  <a:lnTo>
                    <a:pt x="139536" y="303729"/>
                  </a:lnTo>
                  <a:lnTo>
                    <a:pt x="150918" y="296838"/>
                  </a:lnTo>
                  <a:lnTo>
                    <a:pt x="161870" y="289109"/>
                  </a:lnTo>
                  <a:lnTo>
                    <a:pt x="172160" y="281083"/>
                  </a:lnTo>
                  <a:lnTo>
                    <a:pt x="181713" y="273091"/>
                  </a:lnTo>
                  <a:lnTo>
                    <a:pt x="190605" y="265099"/>
                  </a:lnTo>
                  <a:lnTo>
                    <a:pt x="198963" y="256820"/>
                  </a:lnTo>
                  <a:lnTo>
                    <a:pt x="206921" y="248106"/>
                  </a:lnTo>
                  <a:lnTo>
                    <a:pt x="214589" y="239117"/>
                  </a:lnTo>
                  <a:lnTo>
                    <a:pt x="222051" y="230230"/>
                  </a:lnTo>
                  <a:lnTo>
                    <a:pt x="229367" y="221652"/>
                  </a:lnTo>
                  <a:lnTo>
                    <a:pt x="236417" y="213264"/>
                  </a:lnTo>
                  <a:lnTo>
                    <a:pt x="242924" y="204718"/>
                  </a:lnTo>
                  <a:lnTo>
                    <a:pt x="248781" y="195816"/>
                  </a:lnTo>
                  <a:lnTo>
                    <a:pt x="254037" y="186362"/>
                  </a:lnTo>
                  <a:lnTo>
                    <a:pt x="258800" y="176098"/>
                  </a:lnTo>
                  <a:lnTo>
                    <a:pt x="263182" y="164964"/>
                  </a:lnTo>
                  <a:lnTo>
                    <a:pt x="266955" y="153061"/>
                  </a:lnTo>
                  <a:lnTo>
                    <a:pt x="269585" y="140547"/>
                  </a:lnTo>
                  <a:lnTo>
                    <a:pt x="270863" y="127580"/>
                  </a:lnTo>
                  <a:lnTo>
                    <a:pt x="270567" y="114449"/>
                  </a:lnTo>
                  <a:lnTo>
                    <a:pt x="268316" y="101562"/>
                  </a:lnTo>
                  <a:lnTo>
                    <a:pt x="264093" y="89127"/>
                  </a:lnTo>
                  <a:lnTo>
                    <a:pt x="258173" y="77490"/>
                  </a:lnTo>
                  <a:lnTo>
                    <a:pt x="250920" y="67200"/>
                  </a:lnTo>
                  <a:lnTo>
                    <a:pt x="242684" y="58433"/>
                  </a:lnTo>
                  <a:lnTo>
                    <a:pt x="234011" y="51187"/>
                  </a:lnTo>
                  <a:lnTo>
                    <a:pt x="224681" y="44749"/>
                  </a:lnTo>
                  <a:lnTo>
                    <a:pt x="212762" y="38558"/>
                  </a:lnTo>
                  <a:lnTo>
                    <a:pt x="194894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21927" y="452725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49" y="8611"/>
                  </a:lnTo>
                  <a:lnTo>
                    <a:pt x="108568" y="11480"/>
                  </a:lnTo>
                  <a:lnTo>
                    <a:pt x="96757" y="13996"/>
                  </a:lnTo>
                  <a:lnTo>
                    <a:pt x="84303" y="16011"/>
                  </a:lnTo>
                  <a:lnTo>
                    <a:pt x="71538" y="17696"/>
                  </a:lnTo>
                  <a:lnTo>
                    <a:pt x="58905" y="19440"/>
                  </a:lnTo>
                  <a:lnTo>
                    <a:pt x="46650" y="21461"/>
                  </a:lnTo>
                  <a:lnTo>
                    <a:pt x="35267" y="23659"/>
                  </a:lnTo>
                  <a:lnTo>
                    <a:pt x="24468" y="25914"/>
                  </a:lnTo>
                  <a:lnTo>
                    <a:pt x="13310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69243" y="4664124"/>
              <a:ext cx="1516105" cy="178986"/>
            </a:xfrm>
            <a:custGeom>
              <a:avLst/>
              <a:gdLst/>
              <a:ahLst/>
              <a:cxnLst/>
              <a:rect l="0" t="0" r="0" b="0"/>
              <a:pathLst>
                <a:path w="1516105" h="178986">
                  <a:moveTo>
                    <a:pt x="0" y="0"/>
                  </a:moveTo>
                  <a:lnTo>
                    <a:pt x="8869" y="5801"/>
                  </a:lnTo>
                  <a:lnTo>
                    <a:pt x="17855" y="10725"/>
                  </a:lnTo>
                  <a:lnTo>
                    <a:pt x="27859" y="15223"/>
                  </a:lnTo>
                  <a:lnTo>
                    <a:pt x="39186" y="19271"/>
                  </a:lnTo>
                  <a:lnTo>
                    <a:pt x="52294" y="22636"/>
                  </a:lnTo>
                  <a:lnTo>
                    <a:pt x="67250" y="25244"/>
                  </a:lnTo>
                  <a:lnTo>
                    <a:pt x="83493" y="27171"/>
                  </a:lnTo>
                  <a:lnTo>
                    <a:pt x="100071" y="28550"/>
                  </a:lnTo>
                  <a:lnTo>
                    <a:pt x="116398" y="29521"/>
                  </a:lnTo>
                  <a:lnTo>
                    <a:pt x="132271" y="30361"/>
                  </a:lnTo>
                  <a:lnTo>
                    <a:pt x="147689" y="31465"/>
                  </a:lnTo>
                  <a:lnTo>
                    <a:pt x="162725" y="33024"/>
                  </a:lnTo>
                  <a:lnTo>
                    <a:pt x="177466" y="34886"/>
                  </a:lnTo>
                  <a:lnTo>
                    <a:pt x="191992" y="36675"/>
                  </a:lnTo>
                  <a:lnTo>
                    <a:pt x="206364" y="38177"/>
                  </a:lnTo>
                  <a:lnTo>
                    <a:pt x="220630" y="39506"/>
                  </a:lnTo>
                  <a:lnTo>
                    <a:pt x="234822" y="41005"/>
                  </a:lnTo>
                  <a:lnTo>
                    <a:pt x="248968" y="42865"/>
                  </a:lnTo>
                  <a:lnTo>
                    <a:pt x="263249" y="45114"/>
                  </a:lnTo>
                  <a:lnTo>
                    <a:pt x="277982" y="47703"/>
                  </a:lnTo>
                  <a:lnTo>
                    <a:pt x="293300" y="50554"/>
                  </a:lnTo>
                  <a:lnTo>
                    <a:pt x="309012" y="53435"/>
                  </a:lnTo>
                  <a:lnTo>
                    <a:pt x="324712" y="55982"/>
                  </a:lnTo>
                  <a:lnTo>
                    <a:pt x="340167" y="58029"/>
                  </a:lnTo>
                  <a:lnTo>
                    <a:pt x="355477" y="59741"/>
                  </a:lnTo>
                  <a:lnTo>
                    <a:pt x="370975" y="61504"/>
                  </a:lnTo>
                  <a:lnTo>
                    <a:pt x="386847" y="63545"/>
                  </a:lnTo>
                  <a:lnTo>
                    <a:pt x="403117" y="65918"/>
                  </a:lnTo>
                  <a:lnTo>
                    <a:pt x="419733" y="68590"/>
                  </a:lnTo>
                  <a:lnTo>
                    <a:pt x="436623" y="71501"/>
                  </a:lnTo>
                  <a:lnTo>
                    <a:pt x="453883" y="74592"/>
                  </a:lnTo>
                  <a:lnTo>
                    <a:pt x="471761" y="77814"/>
                  </a:lnTo>
                  <a:lnTo>
                    <a:pt x="490341" y="81122"/>
                  </a:lnTo>
                  <a:lnTo>
                    <a:pt x="509396" y="84324"/>
                  </a:lnTo>
                  <a:lnTo>
                    <a:pt x="528492" y="87096"/>
                  </a:lnTo>
                  <a:lnTo>
                    <a:pt x="547380" y="89296"/>
                  </a:lnTo>
                  <a:lnTo>
                    <a:pt x="566149" y="91112"/>
                  </a:lnTo>
                  <a:lnTo>
                    <a:pt x="585123" y="92946"/>
                  </a:lnTo>
                  <a:lnTo>
                    <a:pt x="604481" y="95034"/>
                  </a:lnTo>
                  <a:lnTo>
                    <a:pt x="624246" y="97439"/>
                  </a:lnTo>
                  <a:lnTo>
                    <a:pt x="644361" y="100132"/>
                  </a:lnTo>
                  <a:lnTo>
                    <a:pt x="664745" y="103054"/>
                  </a:lnTo>
                  <a:lnTo>
                    <a:pt x="685163" y="105981"/>
                  </a:lnTo>
                  <a:lnTo>
                    <a:pt x="705252" y="108561"/>
                  </a:lnTo>
                  <a:lnTo>
                    <a:pt x="724842" y="110624"/>
                  </a:lnTo>
                  <a:lnTo>
                    <a:pt x="744099" y="112178"/>
                  </a:lnTo>
                  <a:lnTo>
                    <a:pt x="763408" y="113302"/>
                  </a:lnTo>
                  <a:lnTo>
                    <a:pt x="782995" y="114101"/>
                  </a:lnTo>
                  <a:lnTo>
                    <a:pt x="802914" y="114824"/>
                  </a:lnTo>
                  <a:lnTo>
                    <a:pt x="823133" y="115851"/>
                  </a:lnTo>
                  <a:lnTo>
                    <a:pt x="843593" y="117358"/>
                  </a:lnTo>
                  <a:lnTo>
                    <a:pt x="864230" y="119184"/>
                  </a:lnTo>
                  <a:lnTo>
                    <a:pt x="884999" y="120950"/>
                  </a:lnTo>
                  <a:lnTo>
                    <a:pt x="905859" y="122436"/>
                  </a:lnTo>
                  <a:lnTo>
                    <a:pt x="926782" y="123755"/>
                  </a:lnTo>
                  <a:lnTo>
                    <a:pt x="947748" y="125247"/>
                  </a:lnTo>
                  <a:lnTo>
                    <a:pt x="968745" y="127097"/>
                  </a:lnTo>
                  <a:lnTo>
                    <a:pt x="989761" y="129170"/>
                  </a:lnTo>
                  <a:lnTo>
                    <a:pt x="1010791" y="131109"/>
                  </a:lnTo>
                  <a:lnTo>
                    <a:pt x="1031830" y="132714"/>
                  </a:lnTo>
                  <a:lnTo>
                    <a:pt x="1052875" y="134114"/>
                  </a:lnTo>
                  <a:lnTo>
                    <a:pt x="1073923" y="135662"/>
                  </a:lnTo>
                  <a:lnTo>
                    <a:pt x="1094975" y="137549"/>
                  </a:lnTo>
                  <a:lnTo>
                    <a:pt x="1116028" y="139648"/>
                  </a:lnTo>
                  <a:lnTo>
                    <a:pt x="1137083" y="141603"/>
                  </a:lnTo>
                  <a:lnTo>
                    <a:pt x="1158138" y="143220"/>
                  </a:lnTo>
                  <a:lnTo>
                    <a:pt x="1179194" y="144628"/>
                  </a:lnTo>
                  <a:lnTo>
                    <a:pt x="1200250" y="146180"/>
                  </a:lnTo>
                  <a:lnTo>
                    <a:pt x="1221306" y="148072"/>
                  </a:lnTo>
                  <a:lnTo>
                    <a:pt x="1242364" y="150172"/>
                  </a:lnTo>
                  <a:lnTo>
                    <a:pt x="1263420" y="152129"/>
                  </a:lnTo>
                  <a:lnTo>
                    <a:pt x="1284477" y="153747"/>
                  </a:lnTo>
                  <a:lnTo>
                    <a:pt x="1305534" y="155155"/>
                  </a:lnTo>
                  <a:lnTo>
                    <a:pt x="1326591" y="156708"/>
                  </a:lnTo>
                  <a:lnTo>
                    <a:pt x="1347643" y="158604"/>
                  </a:lnTo>
                  <a:lnTo>
                    <a:pt x="1368528" y="160878"/>
                  </a:lnTo>
                  <a:lnTo>
                    <a:pt x="1388936" y="163483"/>
                  </a:lnTo>
                  <a:lnTo>
                    <a:pt x="1408731" y="166345"/>
                  </a:lnTo>
                  <a:lnTo>
                    <a:pt x="1427768" y="169244"/>
                  </a:lnTo>
                  <a:lnTo>
                    <a:pt x="1447995" y="172111"/>
                  </a:lnTo>
                  <a:lnTo>
                    <a:pt x="1474542" y="175196"/>
                  </a:lnTo>
                  <a:lnTo>
                    <a:pt x="1516104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26280" y="4906279"/>
              <a:ext cx="370102" cy="433439"/>
            </a:xfrm>
            <a:custGeom>
              <a:avLst/>
              <a:gdLst/>
              <a:ahLst/>
              <a:cxnLst/>
              <a:rect l="0" t="0" r="0" b="0"/>
              <a:pathLst>
                <a:path w="370102" h="433439">
                  <a:moveTo>
                    <a:pt x="195772" y="0"/>
                  </a:moveTo>
                  <a:lnTo>
                    <a:pt x="187037" y="5868"/>
                  </a:lnTo>
                  <a:lnTo>
                    <a:pt x="179331" y="11433"/>
                  </a:lnTo>
                  <a:lnTo>
                    <a:pt x="171924" y="17236"/>
                  </a:lnTo>
                  <a:lnTo>
                    <a:pt x="164490" y="23490"/>
                  </a:lnTo>
                  <a:lnTo>
                    <a:pt x="156663" y="30468"/>
                  </a:lnTo>
                  <a:lnTo>
                    <a:pt x="148280" y="38249"/>
                  </a:lnTo>
                  <a:lnTo>
                    <a:pt x="139191" y="46751"/>
                  </a:lnTo>
                  <a:lnTo>
                    <a:pt x="129180" y="55830"/>
                  </a:lnTo>
                  <a:lnTo>
                    <a:pt x="118224" y="65348"/>
                  </a:lnTo>
                  <a:lnTo>
                    <a:pt x="106612" y="75349"/>
                  </a:lnTo>
                  <a:lnTo>
                    <a:pt x="94827" y="86046"/>
                  </a:lnTo>
                  <a:lnTo>
                    <a:pt x="83170" y="97498"/>
                  </a:lnTo>
                  <a:lnTo>
                    <a:pt x="72075" y="109460"/>
                  </a:lnTo>
                  <a:lnTo>
                    <a:pt x="62156" y="121490"/>
                  </a:lnTo>
                  <a:lnTo>
                    <a:pt x="53633" y="133331"/>
                  </a:lnTo>
                  <a:lnTo>
                    <a:pt x="46232" y="145231"/>
                  </a:lnTo>
                  <a:lnTo>
                    <a:pt x="39405" y="157820"/>
                  </a:lnTo>
                  <a:lnTo>
                    <a:pt x="32774" y="171403"/>
                  </a:lnTo>
                  <a:lnTo>
                    <a:pt x="26316" y="185967"/>
                  </a:lnTo>
                  <a:lnTo>
                    <a:pt x="20271" y="201355"/>
                  </a:lnTo>
                  <a:lnTo>
                    <a:pt x="14761" y="217373"/>
                  </a:lnTo>
                  <a:lnTo>
                    <a:pt x="9924" y="233690"/>
                  </a:lnTo>
                  <a:lnTo>
                    <a:pt x="5981" y="249862"/>
                  </a:lnTo>
                  <a:lnTo>
                    <a:pt x="2967" y="265657"/>
                  </a:lnTo>
                  <a:lnTo>
                    <a:pt x="927" y="280872"/>
                  </a:lnTo>
                  <a:lnTo>
                    <a:pt x="0" y="295250"/>
                  </a:lnTo>
                  <a:lnTo>
                    <a:pt x="158" y="308736"/>
                  </a:lnTo>
                  <a:lnTo>
                    <a:pt x="1399" y="321437"/>
                  </a:lnTo>
                  <a:lnTo>
                    <a:pt x="3826" y="333516"/>
                  </a:lnTo>
                  <a:lnTo>
                    <a:pt x="7389" y="345128"/>
                  </a:lnTo>
                  <a:lnTo>
                    <a:pt x="12069" y="356404"/>
                  </a:lnTo>
                  <a:lnTo>
                    <a:pt x="17959" y="367442"/>
                  </a:lnTo>
                  <a:lnTo>
                    <a:pt x="24995" y="378307"/>
                  </a:lnTo>
                  <a:lnTo>
                    <a:pt x="32991" y="388724"/>
                  </a:lnTo>
                  <a:lnTo>
                    <a:pt x="41728" y="398113"/>
                  </a:lnTo>
                  <a:lnTo>
                    <a:pt x="51016" y="406240"/>
                  </a:lnTo>
                  <a:lnTo>
                    <a:pt x="60862" y="413189"/>
                  </a:lnTo>
                  <a:lnTo>
                    <a:pt x="71456" y="419172"/>
                  </a:lnTo>
                  <a:lnTo>
                    <a:pt x="82844" y="424411"/>
                  </a:lnTo>
                  <a:lnTo>
                    <a:pt x="94932" y="428779"/>
                  </a:lnTo>
                  <a:lnTo>
                    <a:pt x="107578" y="431816"/>
                  </a:lnTo>
                  <a:lnTo>
                    <a:pt x="120643" y="433374"/>
                  </a:lnTo>
                  <a:lnTo>
                    <a:pt x="134009" y="433438"/>
                  </a:lnTo>
                  <a:lnTo>
                    <a:pt x="147589" y="431962"/>
                  </a:lnTo>
                  <a:lnTo>
                    <a:pt x="161315" y="429077"/>
                  </a:lnTo>
                  <a:lnTo>
                    <a:pt x="175142" y="425039"/>
                  </a:lnTo>
                  <a:lnTo>
                    <a:pt x="189039" y="420120"/>
                  </a:lnTo>
                  <a:lnTo>
                    <a:pt x="202973" y="414557"/>
                  </a:lnTo>
                  <a:lnTo>
                    <a:pt x="216602" y="408536"/>
                  </a:lnTo>
                  <a:lnTo>
                    <a:pt x="229301" y="402196"/>
                  </a:lnTo>
                  <a:lnTo>
                    <a:pt x="240804" y="395636"/>
                  </a:lnTo>
                  <a:lnTo>
                    <a:pt x="251173" y="388927"/>
                  </a:lnTo>
                  <a:lnTo>
                    <a:pt x="260604" y="382115"/>
                  </a:lnTo>
                  <a:lnTo>
                    <a:pt x="269326" y="375223"/>
                  </a:lnTo>
                  <a:lnTo>
                    <a:pt x="277695" y="367778"/>
                  </a:lnTo>
                  <a:lnTo>
                    <a:pt x="286168" y="358877"/>
                  </a:lnTo>
                  <a:lnTo>
                    <a:pt x="294984" y="348144"/>
                  </a:lnTo>
                  <a:lnTo>
                    <a:pt x="304027" y="335849"/>
                  </a:lnTo>
                  <a:lnTo>
                    <a:pt x="312944" y="322608"/>
                  </a:lnTo>
                  <a:lnTo>
                    <a:pt x="321528" y="308891"/>
                  </a:lnTo>
                  <a:lnTo>
                    <a:pt x="329580" y="295123"/>
                  </a:lnTo>
                  <a:lnTo>
                    <a:pt x="336834" y="281741"/>
                  </a:lnTo>
                  <a:lnTo>
                    <a:pt x="343228" y="268923"/>
                  </a:lnTo>
                  <a:lnTo>
                    <a:pt x="348860" y="256336"/>
                  </a:lnTo>
                  <a:lnTo>
                    <a:pt x="353885" y="243271"/>
                  </a:lnTo>
                  <a:lnTo>
                    <a:pt x="358450" y="229365"/>
                  </a:lnTo>
                  <a:lnTo>
                    <a:pt x="362517" y="214751"/>
                  </a:lnTo>
                  <a:lnTo>
                    <a:pt x="365878" y="199862"/>
                  </a:lnTo>
                  <a:lnTo>
                    <a:pt x="368463" y="184995"/>
                  </a:lnTo>
                  <a:lnTo>
                    <a:pt x="370031" y="170437"/>
                  </a:lnTo>
                  <a:lnTo>
                    <a:pt x="370101" y="156515"/>
                  </a:lnTo>
                  <a:lnTo>
                    <a:pt x="368551" y="143340"/>
                  </a:lnTo>
                  <a:lnTo>
                    <a:pt x="365561" y="130851"/>
                  </a:lnTo>
                  <a:lnTo>
                    <a:pt x="361419" y="118916"/>
                  </a:lnTo>
                  <a:lnTo>
                    <a:pt x="356405" y="107411"/>
                  </a:lnTo>
                  <a:lnTo>
                    <a:pt x="350429" y="96547"/>
                  </a:lnTo>
                  <a:lnTo>
                    <a:pt x="343063" y="86848"/>
                  </a:lnTo>
                  <a:lnTo>
                    <a:pt x="334181" y="78509"/>
                  </a:lnTo>
                  <a:lnTo>
                    <a:pt x="323946" y="71417"/>
                  </a:lnTo>
                  <a:lnTo>
                    <a:pt x="312627" y="65338"/>
                  </a:lnTo>
                  <a:lnTo>
                    <a:pt x="300507" y="60028"/>
                  </a:lnTo>
                  <a:lnTo>
                    <a:pt x="288226" y="55430"/>
                  </a:lnTo>
                  <a:lnTo>
                    <a:pt x="275468" y="51215"/>
                  </a:lnTo>
                  <a:lnTo>
                    <a:pt x="259998" y="47007"/>
                  </a:lnTo>
                  <a:lnTo>
                    <a:pt x="237885" y="421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5102220" y="1185996"/>
            <a:ext cx="188406" cy="312869"/>
          </a:xfrm>
          <a:custGeom>
            <a:avLst/>
            <a:gdLst/>
            <a:ahLst/>
            <a:cxnLst/>
            <a:rect l="0" t="0" r="0" b="0"/>
            <a:pathLst>
              <a:path w="188406" h="312869">
                <a:moveTo>
                  <a:pt x="130443" y="3724"/>
                </a:moveTo>
                <a:lnTo>
                  <a:pt x="118708" y="3724"/>
                </a:lnTo>
                <a:lnTo>
                  <a:pt x="107579" y="3724"/>
                </a:lnTo>
                <a:lnTo>
                  <a:pt x="95985" y="3719"/>
                </a:lnTo>
                <a:lnTo>
                  <a:pt x="83997" y="3546"/>
                </a:lnTo>
                <a:lnTo>
                  <a:pt x="71985" y="2898"/>
                </a:lnTo>
                <a:lnTo>
                  <a:pt x="60187" y="1659"/>
                </a:lnTo>
                <a:lnTo>
                  <a:pt x="48833" y="351"/>
                </a:lnTo>
                <a:lnTo>
                  <a:pt x="38213" y="0"/>
                </a:lnTo>
                <a:lnTo>
                  <a:pt x="28417" y="1117"/>
                </a:lnTo>
                <a:lnTo>
                  <a:pt x="19687" y="4194"/>
                </a:lnTo>
                <a:lnTo>
                  <a:pt x="12494" y="9924"/>
                </a:lnTo>
                <a:lnTo>
                  <a:pt x="6957" y="18409"/>
                </a:lnTo>
                <a:lnTo>
                  <a:pt x="3052" y="28971"/>
                </a:lnTo>
                <a:lnTo>
                  <a:pt x="788" y="40493"/>
                </a:lnTo>
                <a:lnTo>
                  <a:pt x="0" y="52237"/>
                </a:lnTo>
                <a:lnTo>
                  <a:pt x="248" y="64030"/>
                </a:lnTo>
                <a:lnTo>
                  <a:pt x="936" y="76079"/>
                </a:lnTo>
                <a:lnTo>
                  <a:pt x="1686" y="88514"/>
                </a:lnTo>
                <a:lnTo>
                  <a:pt x="2340" y="101339"/>
                </a:lnTo>
                <a:lnTo>
                  <a:pt x="2852" y="114496"/>
                </a:lnTo>
                <a:lnTo>
                  <a:pt x="3255" y="127879"/>
                </a:lnTo>
                <a:lnTo>
                  <a:pt x="4459" y="140282"/>
                </a:lnTo>
                <a:lnTo>
                  <a:pt x="8126" y="148414"/>
                </a:lnTo>
                <a:lnTo>
                  <a:pt x="13978" y="150722"/>
                </a:lnTo>
                <a:lnTo>
                  <a:pt x="20405" y="149224"/>
                </a:lnTo>
                <a:lnTo>
                  <a:pt x="27257" y="145868"/>
                </a:lnTo>
                <a:lnTo>
                  <a:pt x="35125" y="142183"/>
                </a:lnTo>
                <a:lnTo>
                  <a:pt x="44283" y="138948"/>
                </a:lnTo>
                <a:lnTo>
                  <a:pt x="54504" y="136560"/>
                </a:lnTo>
                <a:lnTo>
                  <a:pt x="65266" y="135299"/>
                </a:lnTo>
                <a:lnTo>
                  <a:pt x="76196" y="135185"/>
                </a:lnTo>
                <a:lnTo>
                  <a:pt x="86953" y="136219"/>
                </a:lnTo>
                <a:lnTo>
                  <a:pt x="97167" y="138497"/>
                </a:lnTo>
                <a:lnTo>
                  <a:pt x="106699" y="141954"/>
                </a:lnTo>
                <a:lnTo>
                  <a:pt x="115589" y="146561"/>
                </a:lnTo>
                <a:lnTo>
                  <a:pt x="123954" y="152400"/>
                </a:lnTo>
                <a:lnTo>
                  <a:pt x="131918" y="159402"/>
                </a:lnTo>
                <a:lnTo>
                  <a:pt x="139592" y="167375"/>
                </a:lnTo>
                <a:lnTo>
                  <a:pt x="147059" y="176096"/>
                </a:lnTo>
                <a:lnTo>
                  <a:pt x="154378" y="185369"/>
                </a:lnTo>
                <a:lnTo>
                  <a:pt x="161430" y="195035"/>
                </a:lnTo>
                <a:lnTo>
                  <a:pt x="167940" y="204976"/>
                </a:lnTo>
                <a:lnTo>
                  <a:pt x="173794" y="215111"/>
                </a:lnTo>
                <a:lnTo>
                  <a:pt x="178878" y="225545"/>
                </a:lnTo>
                <a:lnTo>
                  <a:pt x="182994" y="236541"/>
                </a:lnTo>
                <a:lnTo>
                  <a:pt x="186123" y="248193"/>
                </a:lnTo>
                <a:lnTo>
                  <a:pt x="188070" y="260120"/>
                </a:lnTo>
                <a:lnTo>
                  <a:pt x="188405" y="271594"/>
                </a:lnTo>
                <a:lnTo>
                  <a:pt x="187026" y="282227"/>
                </a:lnTo>
                <a:lnTo>
                  <a:pt x="183812" y="291653"/>
                </a:lnTo>
                <a:lnTo>
                  <a:pt x="178456" y="299380"/>
                </a:lnTo>
                <a:lnTo>
                  <a:pt x="171000" y="305309"/>
                </a:lnTo>
                <a:lnTo>
                  <a:pt x="161757" y="309493"/>
                </a:lnTo>
                <a:lnTo>
                  <a:pt x="151119" y="311951"/>
                </a:lnTo>
                <a:lnTo>
                  <a:pt x="139445" y="312868"/>
                </a:lnTo>
                <a:lnTo>
                  <a:pt x="126863" y="312538"/>
                </a:lnTo>
                <a:lnTo>
                  <a:pt x="113287" y="311264"/>
                </a:lnTo>
                <a:lnTo>
                  <a:pt x="98757" y="309305"/>
                </a:lnTo>
                <a:lnTo>
                  <a:pt x="83603" y="307017"/>
                </a:lnTo>
                <a:lnTo>
                  <a:pt x="66570" y="304629"/>
                </a:lnTo>
                <a:lnTo>
                  <a:pt x="42807" y="301935"/>
                </a:lnTo>
                <a:lnTo>
                  <a:pt x="4101" y="29852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6514962" y="1454301"/>
            <a:ext cx="2482182" cy="1123463"/>
            <a:chOff x="6514962" y="1454301"/>
            <a:chExt cx="2482182" cy="1123463"/>
          </a:xfrm>
        </p:grpSpPr>
        <p:sp>
          <p:nvSpPr>
            <p:cNvPr id="47" name="Freeform 46"/>
            <p:cNvSpPr/>
            <p:nvPr/>
          </p:nvSpPr>
          <p:spPr>
            <a:xfrm>
              <a:off x="6972730" y="1770738"/>
              <a:ext cx="287373" cy="481825"/>
            </a:xfrm>
            <a:custGeom>
              <a:avLst/>
              <a:gdLst/>
              <a:ahLst/>
              <a:cxnLst/>
              <a:rect l="0" t="0" r="0" b="0"/>
              <a:pathLst>
                <a:path w="287373" h="481825">
                  <a:moveTo>
                    <a:pt x="112949" y="61220"/>
                  </a:moveTo>
                  <a:lnTo>
                    <a:pt x="107014" y="67154"/>
                  </a:lnTo>
                  <a:lnTo>
                    <a:pt x="100809" y="73359"/>
                  </a:lnTo>
                  <a:lnTo>
                    <a:pt x="93718" y="80459"/>
                  </a:lnTo>
                  <a:lnTo>
                    <a:pt x="85950" y="88573"/>
                  </a:lnTo>
                  <a:lnTo>
                    <a:pt x="77952" y="97867"/>
                  </a:lnTo>
                  <a:lnTo>
                    <a:pt x="70011" y="108315"/>
                  </a:lnTo>
                  <a:lnTo>
                    <a:pt x="62237" y="119740"/>
                  </a:lnTo>
                  <a:lnTo>
                    <a:pt x="54644" y="131927"/>
                  </a:lnTo>
                  <a:lnTo>
                    <a:pt x="47208" y="144680"/>
                  </a:lnTo>
                  <a:lnTo>
                    <a:pt x="39893" y="158005"/>
                  </a:lnTo>
                  <a:lnTo>
                    <a:pt x="32667" y="172087"/>
                  </a:lnTo>
                  <a:lnTo>
                    <a:pt x="25515" y="186969"/>
                  </a:lnTo>
                  <a:lnTo>
                    <a:pt x="18746" y="202556"/>
                  </a:lnTo>
                  <a:lnTo>
                    <a:pt x="12958" y="218706"/>
                  </a:lnTo>
                  <a:lnTo>
                    <a:pt x="8402" y="235275"/>
                  </a:lnTo>
                  <a:lnTo>
                    <a:pt x="5004" y="252148"/>
                  </a:lnTo>
                  <a:lnTo>
                    <a:pt x="2558" y="269234"/>
                  </a:lnTo>
                  <a:lnTo>
                    <a:pt x="847" y="286465"/>
                  </a:lnTo>
                  <a:lnTo>
                    <a:pt x="0" y="303628"/>
                  </a:lnTo>
                  <a:lnTo>
                    <a:pt x="480" y="320385"/>
                  </a:lnTo>
                  <a:lnTo>
                    <a:pt x="2433" y="336584"/>
                  </a:lnTo>
                  <a:lnTo>
                    <a:pt x="5709" y="352242"/>
                  </a:lnTo>
                  <a:lnTo>
                    <a:pt x="10050" y="367451"/>
                  </a:lnTo>
                  <a:lnTo>
                    <a:pt x="15197" y="382309"/>
                  </a:lnTo>
                  <a:lnTo>
                    <a:pt x="21093" y="396746"/>
                  </a:lnTo>
                  <a:lnTo>
                    <a:pt x="27874" y="410528"/>
                  </a:lnTo>
                  <a:lnTo>
                    <a:pt x="35549" y="423571"/>
                  </a:lnTo>
                  <a:lnTo>
                    <a:pt x="44160" y="435618"/>
                  </a:lnTo>
                  <a:lnTo>
                    <a:pt x="53850" y="446185"/>
                  </a:lnTo>
                  <a:lnTo>
                    <a:pt x="64590" y="455142"/>
                  </a:lnTo>
                  <a:lnTo>
                    <a:pt x="76057" y="462665"/>
                  </a:lnTo>
                  <a:lnTo>
                    <a:pt x="87746" y="469043"/>
                  </a:lnTo>
                  <a:lnTo>
                    <a:pt x="99346" y="474545"/>
                  </a:lnTo>
                  <a:lnTo>
                    <a:pt x="110745" y="478921"/>
                  </a:lnTo>
                  <a:lnTo>
                    <a:pt x="121932" y="481432"/>
                  </a:lnTo>
                  <a:lnTo>
                    <a:pt x="132937" y="481824"/>
                  </a:lnTo>
                  <a:lnTo>
                    <a:pt x="143803" y="480291"/>
                  </a:lnTo>
                  <a:lnTo>
                    <a:pt x="154565" y="477203"/>
                  </a:lnTo>
                  <a:lnTo>
                    <a:pt x="165251" y="472940"/>
                  </a:lnTo>
                  <a:lnTo>
                    <a:pt x="175716" y="467826"/>
                  </a:lnTo>
                  <a:lnTo>
                    <a:pt x="185671" y="462110"/>
                  </a:lnTo>
                  <a:lnTo>
                    <a:pt x="195000" y="455967"/>
                  </a:lnTo>
                  <a:lnTo>
                    <a:pt x="203910" y="449201"/>
                  </a:lnTo>
                  <a:lnTo>
                    <a:pt x="212813" y="441288"/>
                  </a:lnTo>
                  <a:lnTo>
                    <a:pt x="221949" y="432028"/>
                  </a:lnTo>
                  <a:lnTo>
                    <a:pt x="231222" y="421366"/>
                  </a:lnTo>
                  <a:lnTo>
                    <a:pt x="240301" y="409227"/>
                  </a:lnTo>
                  <a:lnTo>
                    <a:pt x="248998" y="395724"/>
                  </a:lnTo>
                  <a:lnTo>
                    <a:pt x="257126" y="381097"/>
                  </a:lnTo>
                  <a:lnTo>
                    <a:pt x="264432" y="365609"/>
                  </a:lnTo>
                  <a:lnTo>
                    <a:pt x="270858" y="349490"/>
                  </a:lnTo>
                  <a:lnTo>
                    <a:pt x="276340" y="332922"/>
                  </a:lnTo>
                  <a:lnTo>
                    <a:pt x="280732" y="316041"/>
                  </a:lnTo>
                  <a:lnTo>
                    <a:pt x="284054" y="298940"/>
                  </a:lnTo>
                  <a:lnTo>
                    <a:pt x="286303" y="281524"/>
                  </a:lnTo>
                  <a:lnTo>
                    <a:pt x="287372" y="263532"/>
                  </a:lnTo>
                  <a:lnTo>
                    <a:pt x="287309" y="244873"/>
                  </a:lnTo>
                  <a:lnTo>
                    <a:pt x="286133" y="225764"/>
                  </a:lnTo>
                  <a:lnTo>
                    <a:pt x="283749" y="206630"/>
                  </a:lnTo>
                  <a:lnTo>
                    <a:pt x="280221" y="187725"/>
                  </a:lnTo>
                  <a:lnTo>
                    <a:pt x="275733" y="169285"/>
                  </a:lnTo>
                  <a:lnTo>
                    <a:pt x="270504" y="151596"/>
                  </a:lnTo>
                  <a:lnTo>
                    <a:pt x="264729" y="134746"/>
                  </a:lnTo>
                  <a:lnTo>
                    <a:pt x="258565" y="118972"/>
                  </a:lnTo>
                  <a:lnTo>
                    <a:pt x="252128" y="104744"/>
                  </a:lnTo>
                  <a:lnTo>
                    <a:pt x="245502" y="92171"/>
                  </a:lnTo>
                  <a:lnTo>
                    <a:pt x="238749" y="81066"/>
                  </a:lnTo>
                  <a:lnTo>
                    <a:pt x="231910" y="71130"/>
                  </a:lnTo>
                  <a:lnTo>
                    <a:pt x="225006" y="62075"/>
                  </a:lnTo>
                  <a:lnTo>
                    <a:pt x="217894" y="53822"/>
                  </a:lnTo>
                  <a:lnTo>
                    <a:pt x="210281" y="46489"/>
                  </a:lnTo>
                  <a:lnTo>
                    <a:pt x="202040" y="40066"/>
                  </a:lnTo>
                  <a:lnTo>
                    <a:pt x="193047" y="34259"/>
                  </a:lnTo>
                  <a:lnTo>
                    <a:pt x="183099" y="28592"/>
                  </a:lnTo>
                  <a:lnTo>
                    <a:pt x="172185" y="22781"/>
                  </a:lnTo>
                  <a:lnTo>
                    <a:pt x="160603" y="16894"/>
                  </a:lnTo>
                  <a:lnTo>
                    <a:pt x="148836" y="11243"/>
                  </a:lnTo>
                  <a:lnTo>
                    <a:pt x="137187" y="6014"/>
                  </a:lnTo>
                  <a:lnTo>
                    <a:pt x="125928" y="1876"/>
                  </a:lnTo>
                  <a:lnTo>
                    <a:pt x="115366" y="0"/>
                  </a:lnTo>
                  <a:lnTo>
                    <a:pt x="105599" y="819"/>
                  </a:lnTo>
                  <a:lnTo>
                    <a:pt x="96548" y="3965"/>
                  </a:lnTo>
                  <a:lnTo>
                    <a:pt x="88074" y="8668"/>
                  </a:lnTo>
                  <a:lnTo>
                    <a:pt x="80045" y="14299"/>
                  </a:lnTo>
                  <a:lnTo>
                    <a:pt x="72642" y="20165"/>
                  </a:lnTo>
                  <a:lnTo>
                    <a:pt x="65634" y="26015"/>
                  </a:lnTo>
                  <a:lnTo>
                    <a:pt x="58401" y="32350"/>
                  </a:lnTo>
                  <a:lnTo>
                    <a:pt x="49777" y="40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48891" y="223204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91046" y="1831958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68" y="14736"/>
                  </a:lnTo>
                  <a:lnTo>
                    <a:pt x="707" y="29287"/>
                  </a:lnTo>
                  <a:lnTo>
                    <a:pt x="2000" y="45073"/>
                  </a:lnTo>
                  <a:lnTo>
                    <a:pt x="3688" y="61788"/>
                  </a:lnTo>
                  <a:lnTo>
                    <a:pt x="5355" y="78633"/>
                  </a:lnTo>
                  <a:lnTo>
                    <a:pt x="6767" y="95113"/>
                  </a:lnTo>
                  <a:lnTo>
                    <a:pt x="7866" y="111076"/>
                  </a:lnTo>
                  <a:lnTo>
                    <a:pt x="8676" y="126546"/>
                  </a:lnTo>
                  <a:lnTo>
                    <a:pt x="9257" y="141613"/>
                  </a:lnTo>
                  <a:lnTo>
                    <a:pt x="9662" y="156375"/>
                  </a:lnTo>
                  <a:lnTo>
                    <a:pt x="9942" y="170912"/>
                  </a:lnTo>
                  <a:lnTo>
                    <a:pt x="10134" y="185307"/>
                  </a:lnTo>
                  <a:lnTo>
                    <a:pt x="10263" y="200096"/>
                  </a:lnTo>
                  <a:lnTo>
                    <a:pt x="10350" y="216236"/>
                  </a:lnTo>
                  <a:lnTo>
                    <a:pt x="10409" y="234126"/>
                  </a:lnTo>
                  <a:lnTo>
                    <a:pt x="10448" y="253193"/>
                  </a:lnTo>
                  <a:lnTo>
                    <a:pt x="10476" y="272223"/>
                  </a:lnTo>
                  <a:lnTo>
                    <a:pt x="10493" y="290511"/>
                  </a:lnTo>
                  <a:lnTo>
                    <a:pt x="10505" y="308194"/>
                  </a:lnTo>
                  <a:lnTo>
                    <a:pt x="10513" y="325967"/>
                  </a:lnTo>
                  <a:lnTo>
                    <a:pt x="10518" y="344242"/>
                  </a:lnTo>
                  <a:lnTo>
                    <a:pt x="10522" y="362788"/>
                  </a:lnTo>
                  <a:lnTo>
                    <a:pt x="10524" y="383023"/>
                  </a:lnTo>
                  <a:lnTo>
                    <a:pt x="10527" y="410085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11776" y="1843862"/>
              <a:ext cx="395168" cy="473055"/>
            </a:xfrm>
            <a:custGeom>
              <a:avLst/>
              <a:gdLst/>
              <a:ahLst/>
              <a:cxnLst/>
              <a:rect l="0" t="0" r="0" b="0"/>
              <a:pathLst>
                <a:path w="395168" h="473055">
                  <a:moveTo>
                    <a:pt x="16141" y="82853"/>
                  </a:moveTo>
                  <a:lnTo>
                    <a:pt x="22009" y="74118"/>
                  </a:lnTo>
                  <a:lnTo>
                    <a:pt x="27573" y="66412"/>
                  </a:lnTo>
                  <a:lnTo>
                    <a:pt x="33371" y="59010"/>
                  </a:lnTo>
                  <a:lnTo>
                    <a:pt x="39452" y="51749"/>
                  </a:lnTo>
                  <a:lnTo>
                    <a:pt x="45783" y="44570"/>
                  </a:lnTo>
                  <a:lnTo>
                    <a:pt x="52315" y="37445"/>
                  </a:lnTo>
                  <a:lnTo>
                    <a:pt x="59164" y="30354"/>
                  </a:lnTo>
                  <a:lnTo>
                    <a:pt x="66594" y="23287"/>
                  </a:lnTo>
                  <a:lnTo>
                    <a:pt x="74714" y="16250"/>
                  </a:lnTo>
                  <a:lnTo>
                    <a:pt x="83795" y="9728"/>
                  </a:lnTo>
                  <a:lnTo>
                    <a:pt x="94333" y="4640"/>
                  </a:lnTo>
                  <a:lnTo>
                    <a:pt x="106456" y="1376"/>
                  </a:lnTo>
                  <a:lnTo>
                    <a:pt x="119666" y="0"/>
                  </a:lnTo>
                  <a:lnTo>
                    <a:pt x="133062" y="514"/>
                  </a:lnTo>
                  <a:lnTo>
                    <a:pt x="146102" y="2727"/>
                  </a:lnTo>
                  <a:lnTo>
                    <a:pt x="158447" y="6806"/>
                  </a:lnTo>
                  <a:lnTo>
                    <a:pt x="169811" y="13340"/>
                  </a:lnTo>
                  <a:lnTo>
                    <a:pt x="180149" y="22434"/>
                  </a:lnTo>
                  <a:lnTo>
                    <a:pt x="189430" y="33606"/>
                  </a:lnTo>
                  <a:lnTo>
                    <a:pt x="197534" y="46085"/>
                  </a:lnTo>
                  <a:lnTo>
                    <a:pt x="204504" y="59290"/>
                  </a:lnTo>
                  <a:lnTo>
                    <a:pt x="210357" y="72882"/>
                  </a:lnTo>
                  <a:lnTo>
                    <a:pt x="214999" y="86679"/>
                  </a:lnTo>
                  <a:lnTo>
                    <a:pt x="218499" y="100593"/>
                  </a:lnTo>
                  <a:lnTo>
                    <a:pt x="221207" y="114902"/>
                  </a:lnTo>
                  <a:lnTo>
                    <a:pt x="223648" y="130194"/>
                  </a:lnTo>
                  <a:lnTo>
                    <a:pt x="226140" y="146713"/>
                  </a:lnTo>
                  <a:lnTo>
                    <a:pt x="228475" y="164387"/>
                  </a:lnTo>
                  <a:lnTo>
                    <a:pt x="230059" y="183009"/>
                  </a:lnTo>
                  <a:lnTo>
                    <a:pt x="230603" y="202339"/>
                  </a:lnTo>
                  <a:lnTo>
                    <a:pt x="230136" y="221691"/>
                  </a:lnTo>
                  <a:lnTo>
                    <a:pt x="228826" y="239991"/>
                  </a:lnTo>
                  <a:lnTo>
                    <a:pt x="226868" y="256736"/>
                  </a:lnTo>
                  <a:lnTo>
                    <a:pt x="224435" y="271943"/>
                  </a:lnTo>
                  <a:lnTo>
                    <a:pt x="221664" y="285859"/>
                  </a:lnTo>
                  <a:lnTo>
                    <a:pt x="218657" y="298779"/>
                  </a:lnTo>
                  <a:lnTo>
                    <a:pt x="215488" y="310968"/>
                  </a:lnTo>
                  <a:lnTo>
                    <a:pt x="212207" y="322635"/>
                  </a:lnTo>
                  <a:lnTo>
                    <a:pt x="208852" y="333939"/>
                  </a:lnTo>
                  <a:lnTo>
                    <a:pt x="205446" y="344992"/>
                  </a:lnTo>
                  <a:lnTo>
                    <a:pt x="202006" y="355875"/>
                  </a:lnTo>
                  <a:lnTo>
                    <a:pt x="198534" y="366646"/>
                  </a:lnTo>
                  <a:lnTo>
                    <a:pt x="194709" y="377506"/>
                  </a:lnTo>
                  <a:lnTo>
                    <a:pt x="189923" y="388790"/>
                  </a:lnTo>
                  <a:lnTo>
                    <a:pt x="183925" y="400634"/>
                  </a:lnTo>
                  <a:lnTo>
                    <a:pt x="176946" y="412690"/>
                  </a:lnTo>
                  <a:lnTo>
                    <a:pt x="169498" y="424250"/>
                  </a:lnTo>
                  <a:lnTo>
                    <a:pt x="161926" y="434945"/>
                  </a:lnTo>
                  <a:lnTo>
                    <a:pt x="154063" y="444582"/>
                  </a:lnTo>
                  <a:lnTo>
                    <a:pt x="145346" y="452983"/>
                  </a:lnTo>
                  <a:lnTo>
                    <a:pt x="135519" y="460178"/>
                  </a:lnTo>
                  <a:lnTo>
                    <a:pt x="124630" y="466026"/>
                  </a:lnTo>
                  <a:lnTo>
                    <a:pt x="112865" y="470139"/>
                  </a:lnTo>
                  <a:lnTo>
                    <a:pt x="100432" y="472459"/>
                  </a:lnTo>
                  <a:lnTo>
                    <a:pt x="87676" y="473054"/>
                  </a:lnTo>
                  <a:lnTo>
                    <a:pt x="75047" y="471941"/>
                  </a:lnTo>
                  <a:lnTo>
                    <a:pt x="62788" y="469299"/>
                  </a:lnTo>
                  <a:lnTo>
                    <a:pt x="51271" y="465257"/>
                  </a:lnTo>
                  <a:lnTo>
                    <a:pt x="41063" y="459802"/>
                  </a:lnTo>
                  <a:lnTo>
                    <a:pt x="32345" y="453057"/>
                  </a:lnTo>
                  <a:lnTo>
                    <a:pt x="24982" y="445089"/>
                  </a:lnTo>
                  <a:lnTo>
                    <a:pt x="18713" y="435838"/>
                  </a:lnTo>
                  <a:lnTo>
                    <a:pt x="13273" y="425392"/>
                  </a:lnTo>
                  <a:lnTo>
                    <a:pt x="8600" y="413954"/>
                  </a:lnTo>
                  <a:lnTo>
                    <a:pt x="4825" y="401752"/>
                  </a:lnTo>
                  <a:lnTo>
                    <a:pt x="1957" y="388998"/>
                  </a:lnTo>
                  <a:lnTo>
                    <a:pt x="199" y="376181"/>
                  </a:lnTo>
                  <a:lnTo>
                    <a:pt x="0" y="364036"/>
                  </a:lnTo>
                  <a:lnTo>
                    <a:pt x="1473" y="352917"/>
                  </a:lnTo>
                  <a:lnTo>
                    <a:pt x="4750" y="343148"/>
                  </a:lnTo>
                  <a:lnTo>
                    <a:pt x="10150" y="335182"/>
                  </a:lnTo>
                  <a:lnTo>
                    <a:pt x="17632" y="329090"/>
                  </a:lnTo>
                  <a:lnTo>
                    <a:pt x="26722" y="324795"/>
                  </a:lnTo>
                  <a:lnTo>
                    <a:pt x="36726" y="322262"/>
                  </a:lnTo>
                  <a:lnTo>
                    <a:pt x="47156" y="321294"/>
                  </a:lnTo>
                  <a:lnTo>
                    <a:pt x="57918" y="321589"/>
                  </a:lnTo>
                  <a:lnTo>
                    <a:pt x="69202" y="322841"/>
                  </a:lnTo>
                  <a:lnTo>
                    <a:pt x="81087" y="324793"/>
                  </a:lnTo>
                  <a:lnTo>
                    <a:pt x="93528" y="327406"/>
                  </a:lnTo>
                  <a:lnTo>
                    <a:pt x="106417" y="330837"/>
                  </a:lnTo>
                  <a:lnTo>
                    <a:pt x="119649" y="335104"/>
                  </a:lnTo>
                  <a:lnTo>
                    <a:pt x="133129" y="339935"/>
                  </a:lnTo>
                  <a:lnTo>
                    <a:pt x="146785" y="344870"/>
                  </a:lnTo>
                  <a:lnTo>
                    <a:pt x="160559" y="349638"/>
                  </a:lnTo>
                  <a:lnTo>
                    <a:pt x="174249" y="354314"/>
                  </a:lnTo>
                  <a:lnTo>
                    <a:pt x="187520" y="359213"/>
                  </a:lnTo>
                  <a:lnTo>
                    <a:pt x="200230" y="364505"/>
                  </a:lnTo>
                  <a:lnTo>
                    <a:pt x="212562" y="370042"/>
                  </a:lnTo>
                  <a:lnTo>
                    <a:pt x="224917" y="375459"/>
                  </a:lnTo>
                  <a:lnTo>
                    <a:pt x="237524" y="380550"/>
                  </a:lnTo>
                  <a:lnTo>
                    <a:pt x="250280" y="385273"/>
                  </a:lnTo>
                  <a:lnTo>
                    <a:pt x="262851" y="389672"/>
                  </a:lnTo>
                  <a:lnTo>
                    <a:pt x="275061" y="393810"/>
                  </a:lnTo>
                  <a:lnTo>
                    <a:pt x="287208" y="397589"/>
                  </a:lnTo>
                  <a:lnTo>
                    <a:pt x="299963" y="400754"/>
                  </a:lnTo>
                  <a:lnTo>
                    <a:pt x="313645" y="403218"/>
                  </a:lnTo>
                  <a:lnTo>
                    <a:pt x="327879" y="405047"/>
                  </a:lnTo>
                  <a:lnTo>
                    <a:pt x="343377" y="406556"/>
                  </a:lnTo>
                  <a:lnTo>
                    <a:pt x="363742" y="407876"/>
                  </a:lnTo>
                  <a:lnTo>
                    <a:pt x="395167" y="409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85886" y="1857160"/>
              <a:ext cx="332607" cy="448421"/>
            </a:xfrm>
            <a:custGeom>
              <a:avLst/>
              <a:gdLst/>
              <a:ahLst/>
              <a:cxnLst/>
              <a:rect l="0" t="0" r="0" b="0"/>
              <a:pathLst>
                <a:path w="332607" h="448421">
                  <a:moveTo>
                    <a:pt x="221098" y="27441"/>
                  </a:moveTo>
                  <a:lnTo>
                    <a:pt x="209430" y="27374"/>
                  </a:lnTo>
                  <a:lnTo>
                    <a:pt x="198941" y="26733"/>
                  </a:lnTo>
                  <a:lnTo>
                    <a:pt x="188639" y="25437"/>
                  </a:lnTo>
                  <a:lnTo>
                    <a:pt x="178338" y="23577"/>
                  </a:lnTo>
                  <a:lnTo>
                    <a:pt x="167993" y="21261"/>
                  </a:lnTo>
                  <a:lnTo>
                    <a:pt x="157604" y="18594"/>
                  </a:lnTo>
                  <a:lnTo>
                    <a:pt x="147177" y="15671"/>
                  </a:lnTo>
                  <a:lnTo>
                    <a:pt x="136719" y="12564"/>
                  </a:lnTo>
                  <a:lnTo>
                    <a:pt x="126234" y="9333"/>
                  </a:lnTo>
                  <a:lnTo>
                    <a:pt x="115566" y="6181"/>
                  </a:lnTo>
                  <a:lnTo>
                    <a:pt x="104412" y="3445"/>
                  </a:lnTo>
                  <a:lnTo>
                    <a:pt x="92650" y="1282"/>
                  </a:lnTo>
                  <a:lnTo>
                    <a:pt x="80479" y="0"/>
                  </a:lnTo>
                  <a:lnTo>
                    <a:pt x="68310" y="122"/>
                  </a:lnTo>
                  <a:lnTo>
                    <a:pt x="56397" y="1814"/>
                  </a:lnTo>
                  <a:lnTo>
                    <a:pt x="45298" y="5409"/>
                  </a:lnTo>
                  <a:lnTo>
                    <a:pt x="35908" y="11554"/>
                  </a:lnTo>
                  <a:lnTo>
                    <a:pt x="28562" y="20357"/>
                  </a:lnTo>
                  <a:lnTo>
                    <a:pt x="23107" y="31490"/>
                  </a:lnTo>
                  <a:lnTo>
                    <a:pt x="19189" y="44466"/>
                  </a:lnTo>
                  <a:lnTo>
                    <a:pt x="16442" y="58820"/>
                  </a:lnTo>
                  <a:lnTo>
                    <a:pt x="14711" y="74167"/>
                  </a:lnTo>
                  <a:lnTo>
                    <a:pt x="14058" y="90211"/>
                  </a:lnTo>
                  <a:lnTo>
                    <a:pt x="14421" y="106735"/>
                  </a:lnTo>
                  <a:lnTo>
                    <a:pt x="15476" y="123421"/>
                  </a:lnTo>
                  <a:lnTo>
                    <a:pt x="16721" y="139857"/>
                  </a:lnTo>
                  <a:lnTo>
                    <a:pt x="17863" y="155813"/>
                  </a:lnTo>
                  <a:lnTo>
                    <a:pt x="19140" y="170288"/>
                  </a:lnTo>
                  <a:lnTo>
                    <a:pt x="21854" y="181431"/>
                  </a:lnTo>
                  <a:lnTo>
                    <a:pt x="26714" y="188242"/>
                  </a:lnTo>
                  <a:lnTo>
                    <a:pt x="32882" y="190849"/>
                  </a:lnTo>
                  <a:lnTo>
                    <a:pt x="40035" y="190275"/>
                  </a:lnTo>
                  <a:lnTo>
                    <a:pt x="47867" y="187524"/>
                  </a:lnTo>
                  <a:lnTo>
                    <a:pt x="55918" y="183325"/>
                  </a:lnTo>
                  <a:lnTo>
                    <a:pt x="63909" y="178177"/>
                  </a:lnTo>
                  <a:lnTo>
                    <a:pt x="72057" y="172567"/>
                  </a:lnTo>
                  <a:lnTo>
                    <a:pt x="80968" y="167017"/>
                  </a:lnTo>
                  <a:lnTo>
                    <a:pt x="90927" y="161805"/>
                  </a:lnTo>
                  <a:lnTo>
                    <a:pt x="101901" y="157320"/>
                  </a:lnTo>
                  <a:lnTo>
                    <a:pt x="113726" y="154135"/>
                  </a:lnTo>
                  <a:lnTo>
                    <a:pt x="126208" y="152444"/>
                  </a:lnTo>
                  <a:lnTo>
                    <a:pt x="139335" y="152274"/>
                  </a:lnTo>
                  <a:lnTo>
                    <a:pt x="153280" y="153672"/>
                  </a:lnTo>
                  <a:lnTo>
                    <a:pt x="168052" y="156500"/>
                  </a:lnTo>
                  <a:lnTo>
                    <a:pt x="183055" y="160498"/>
                  </a:lnTo>
                  <a:lnTo>
                    <a:pt x="197214" y="165389"/>
                  </a:lnTo>
                  <a:lnTo>
                    <a:pt x="210002" y="170938"/>
                  </a:lnTo>
                  <a:lnTo>
                    <a:pt x="221723" y="177119"/>
                  </a:lnTo>
                  <a:lnTo>
                    <a:pt x="233204" y="184099"/>
                  </a:lnTo>
                  <a:lnTo>
                    <a:pt x="244955" y="191906"/>
                  </a:lnTo>
                  <a:lnTo>
                    <a:pt x="256662" y="200437"/>
                  </a:lnTo>
                  <a:lnTo>
                    <a:pt x="267398" y="209542"/>
                  </a:lnTo>
                  <a:lnTo>
                    <a:pt x="276703" y="219072"/>
                  </a:lnTo>
                  <a:lnTo>
                    <a:pt x="284748" y="228742"/>
                  </a:lnTo>
                  <a:lnTo>
                    <a:pt x="292066" y="238154"/>
                  </a:lnTo>
                  <a:lnTo>
                    <a:pt x="299058" y="247125"/>
                  </a:lnTo>
                  <a:lnTo>
                    <a:pt x="305772" y="256132"/>
                  </a:lnTo>
                  <a:lnTo>
                    <a:pt x="311993" y="266165"/>
                  </a:lnTo>
                  <a:lnTo>
                    <a:pt x="317625" y="277695"/>
                  </a:lnTo>
                  <a:lnTo>
                    <a:pt x="322546" y="290544"/>
                  </a:lnTo>
                  <a:lnTo>
                    <a:pt x="326545" y="304166"/>
                  </a:lnTo>
                  <a:lnTo>
                    <a:pt x="329598" y="318146"/>
                  </a:lnTo>
                  <a:lnTo>
                    <a:pt x="331662" y="332262"/>
                  </a:lnTo>
                  <a:lnTo>
                    <a:pt x="332606" y="346410"/>
                  </a:lnTo>
                  <a:lnTo>
                    <a:pt x="332455" y="360547"/>
                  </a:lnTo>
                  <a:lnTo>
                    <a:pt x="331051" y="374495"/>
                  </a:lnTo>
                  <a:lnTo>
                    <a:pt x="327979" y="387947"/>
                  </a:lnTo>
                  <a:lnTo>
                    <a:pt x="323167" y="400768"/>
                  </a:lnTo>
                  <a:lnTo>
                    <a:pt x="316663" y="412667"/>
                  </a:lnTo>
                  <a:lnTo>
                    <a:pt x="308478" y="423134"/>
                  </a:lnTo>
                  <a:lnTo>
                    <a:pt x="298787" y="432015"/>
                  </a:lnTo>
                  <a:lnTo>
                    <a:pt x="287874" y="439149"/>
                  </a:lnTo>
                  <a:lnTo>
                    <a:pt x="276033" y="444199"/>
                  </a:lnTo>
                  <a:lnTo>
                    <a:pt x="263520" y="447190"/>
                  </a:lnTo>
                  <a:lnTo>
                    <a:pt x="250696" y="448420"/>
                  </a:lnTo>
                  <a:lnTo>
                    <a:pt x="238015" y="448274"/>
                  </a:lnTo>
                  <a:lnTo>
                    <a:pt x="225700" y="447103"/>
                  </a:lnTo>
                  <a:lnTo>
                    <a:pt x="213464" y="445033"/>
                  </a:lnTo>
                  <a:lnTo>
                    <a:pt x="200643" y="441975"/>
                  </a:lnTo>
                  <a:lnTo>
                    <a:pt x="186909" y="437962"/>
                  </a:lnTo>
                  <a:lnTo>
                    <a:pt x="172582" y="433302"/>
                  </a:lnTo>
                  <a:lnTo>
                    <a:pt x="158416" y="428483"/>
                  </a:lnTo>
                  <a:lnTo>
                    <a:pt x="144851" y="423793"/>
                  </a:lnTo>
                  <a:lnTo>
                    <a:pt x="131979" y="419169"/>
                  </a:lnTo>
                  <a:lnTo>
                    <a:pt x="119728" y="414305"/>
                  </a:lnTo>
                  <a:lnTo>
                    <a:pt x="107972" y="409037"/>
                  </a:lnTo>
                  <a:lnTo>
                    <a:pt x="96586" y="403515"/>
                  </a:lnTo>
                  <a:lnTo>
                    <a:pt x="85467" y="398108"/>
                  </a:lnTo>
                  <a:lnTo>
                    <a:pt x="74535" y="393020"/>
                  </a:lnTo>
                  <a:lnTo>
                    <a:pt x="63733" y="388129"/>
                  </a:lnTo>
                  <a:lnTo>
                    <a:pt x="53020" y="383085"/>
                  </a:lnTo>
                  <a:lnTo>
                    <a:pt x="42381" y="377700"/>
                  </a:lnTo>
                  <a:lnTo>
                    <a:pt x="32250" y="372249"/>
                  </a:lnTo>
                  <a:lnTo>
                    <a:pt x="22509" y="366845"/>
                  </a:lnTo>
                  <a:lnTo>
                    <a:pt x="12304" y="361011"/>
                  </a:lnTo>
                  <a:lnTo>
                    <a:pt x="0" y="35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14962" y="1454301"/>
              <a:ext cx="2482182" cy="1123463"/>
            </a:xfrm>
            <a:custGeom>
              <a:avLst/>
              <a:gdLst/>
              <a:ahLst/>
              <a:cxnLst/>
              <a:rect l="0" t="0" r="0" b="0"/>
              <a:pathLst>
                <a:path w="2482182" h="1123463">
                  <a:moveTo>
                    <a:pt x="1549867" y="103916"/>
                  </a:moveTo>
                  <a:lnTo>
                    <a:pt x="1538199" y="98049"/>
                  </a:lnTo>
                  <a:lnTo>
                    <a:pt x="1527710" y="92484"/>
                  </a:lnTo>
                  <a:lnTo>
                    <a:pt x="1517398" y="86690"/>
                  </a:lnTo>
                  <a:lnTo>
                    <a:pt x="1506753" y="80782"/>
                  </a:lnTo>
                  <a:lnTo>
                    <a:pt x="1495111" y="75100"/>
                  </a:lnTo>
                  <a:lnTo>
                    <a:pt x="1482211" y="69825"/>
                  </a:lnTo>
                  <a:lnTo>
                    <a:pt x="1467960" y="64975"/>
                  </a:lnTo>
                  <a:lnTo>
                    <a:pt x="1452260" y="60489"/>
                  </a:lnTo>
                  <a:lnTo>
                    <a:pt x="1435215" y="56283"/>
                  </a:lnTo>
                  <a:lnTo>
                    <a:pt x="1417057" y="52119"/>
                  </a:lnTo>
                  <a:lnTo>
                    <a:pt x="1398047" y="47630"/>
                  </a:lnTo>
                  <a:lnTo>
                    <a:pt x="1378408" y="42650"/>
                  </a:lnTo>
                  <a:lnTo>
                    <a:pt x="1358326" y="37508"/>
                  </a:lnTo>
                  <a:lnTo>
                    <a:pt x="1337932" y="32896"/>
                  </a:lnTo>
                  <a:lnTo>
                    <a:pt x="1317323" y="29163"/>
                  </a:lnTo>
                  <a:lnTo>
                    <a:pt x="1296568" y="26167"/>
                  </a:lnTo>
                  <a:lnTo>
                    <a:pt x="1275715" y="23466"/>
                  </a:lnTo>
                  <a:lnTo>
                    <a:pt x="1254790" y="20761"/>
                  </a:lnTo>
                  <a:lnTo>
                    <a:pt x="1233651" y="17925"/>
                  </a:lnTo>
                  <a:lnTo>
                    <a:pt x="1212006" y="14935"/>
                  </a:lnTo>
                  <a:lnTo>
                    <a:pt x="1189737" y="11811"/>
                  </a:lnTo>
                  <a:lnTo>
                    <a:pt x="1166882" y="8745"/>
                  </a:lnTo>
                  <a:lnTo>
                    <a:pt x="1143547" y="6073"/>
                  </a:lnTo>
                  <a:lnTo>
                    <a:pt x="1119846" y="3947"/>
                  </a:lnTo>
                  <a:lnTo>
                    <a:pt x="1095878" y="2352"/>
                  </a:lnTo>
                  <a:lnTo>
                    <a:pt x="1071722" y="1199"/>
                  </a:lnTo>
                  <a:lnTo>
                    <a:pt x="1047430" y="391"/>
                  </a:lnTo>
                  <a:lnTo>
                    <a:pt x="1022879" y="0"/>
                  </a:lnTo>
                  <a:lnTo>
                    <a:pt x="997791" y="262"/>
                  </a:lnTo>
                  <a:lnTo>
                    <a:pt x="972056" y="1252"/>
                  </a:lnTo>
                  <a:lnTo>
                    <a:pt x="945722" y="2899"/>
                  </a:lnTo>
                  <a:lnTo>
                    <a:pt x="918897" y="5076"/>
                  </a:lnTo>
                  <a:lnTo>
                    <a:pt x="891700" y="7651"/>
                  </a:lnTo>
                  <a:lnTo>
                    <a:pt x="864233" y="10516"/>
                  </a:lnTo>
                  <a:lnTo>
                    <a:pt x="836573" y="13584"/>
                  </a:lnTo>
                  <a:lnTo>
                    <a:pt x="808780" y="16794"/>
                  </a:lnTo>
                  <a:lnTo>
                    <a:pt x="780896" y="20101"/>
                  </a:lnTo>
                  <a:lnTo>
                    <a:pt x="752948" y="23474"/>
                  </a:lnTo>
                  <a:lnTo>
                    <a:pt x="724958" y="26901"/>
                  </a:lnTo>
                  <a:lnTo>
                    <a:pt x="696941" y="30695"/>
                  </a:lnTo>
                  <a:lnTo>
                    <a:pt x="668904" y="35460"/>
                  </a:lnTo>
                  <a:lnTo>
                    <a:pt x="640855" y="41444"/>
                  </a:lnTo>
                  <a:lnTo>
                    <a:pt x="612796" y="48413"/>
                  </a:lnTo>
                  <a:lnTo>
                    <a:pt x="584731" y="55855"/>
                  </a:lnTo>
                  <a:lnTo>
                    <a:pt x="556667" y="63420"/>
                  </a:lnTo>
                  <a:lnTo>
                    <a:pt x="528769" y="71108"/>
                  </a:lnTo>
                  <a:lnTo>
                    <a:pt x="501345" y="79175"/>
                  </a:lnTo>
                  <a:lnTo>
                    <a:pt x="474520" y="87747"/>
                  </a:lnTo>
                  <a:lnTo>
                    <a:pt x="448099" y="96809"/>
                  </a:lnTo>
                  <a:lnTo>
                    <a:pt x="421672" y="106277"/>
                  </a:lnTo>
                  <a:lnTo>
                    <a:pt x="395009" y="116059"/>
                  </a:lnTo>
                  <a:lnTo>
                    <a:pt x="368372" y="126069"/>
                  </a:lnTo>
                  <a:lnTo>
                    <a:pt x="342400" y="136242"/>
                  </a:lnTo>
                  <a:lnTo>
                    <a:pt x="317409" y="146533"/>
                  </a:lnTo>
                  <a:lnTo>
                    <a:pt x="293389" y="157070"/>
                  </a:lnTo>
                  <a:lnTo>
                    <a:pt x="270186" y="168137"/>
                  </a:lnTo>
                  <a:lnTo>
                    <a:pt x="247619" y="179844"/>
                  </a:lnTo>
                  <a:lnTo>
                    <a:pt x="225681" y="192149"/>
                  </a:lnTo>
                  <a:lnTo>
                    <a:pt x="204550" y="204941"/>
                  </a:lnTo>
                  <a:lnTo>
                    <a:pt x="184259" y="218103"/>
                  </a:lnTo>
                  <a:lnTo>
                    <a:pt x="164868" y="231535"/>
                  </a:lnTo>
                  <a:lnTo>
                    <a:pt x="146531" y="245158"/>
                  </a:lnTo>
                  <a:lnTo>
                    <a:pt x="129237" y="258914"/>
                  </a:lnTo>
                  <a:lnTo>
                    <a:pt x="112996" y="272761"/>
                  </a:lnTo>
                  <a:lnTo>
                    <a:pt x="97920" y="286671"/>
                  </a:lnTo>
                  <a:lnTo>
                    <a:pt x="83966" y="300623"/>
                  </a:lnTo>
                  <a:lnTo>
                    <a:pt x="71119" y="314603"/>
                  </a:lnTo>
                  <a:lnTo>
                    <a:pt x="59475" y="328602"/>
                  </a:lnTo>
                  <a:lnTo>
                    <a:pt x="48977" y="342614"/>
                  </a:lnTo>
                  <a:lnTo>
                    <a:pt x="39604" y="356635"/>
                  </a:lnTo>
                  <a:lnTo>
                    <a:pt x="31446" y="370661"/>
                  </a:lnTo>
                  <a:lnTo>
                    <a:pt x="24438" y="384691"/>
                  </a:lnTo>
                  <a:lnTo>
                    <a:pt x="18391" y="398725"/>
                  </a:lnTo>
                  <a:lnTo>
                    <a:pt x="13087" y="412759"/>
                  </a:lnTo>
                  <a:lnTo>
                    <a:pt x="8340" y="426795"/>
                  </a:lnTo>
                  <a:lnTo>
                    <a:pt x="4319" y="440831"/>
                  </a:lnTo>
                  <a:lnTo>
                    <a:pt x="1523" y="454868"/>
                  </a:lnTo>
                  <a:lnTo>
                    <a:pt x="124" y="468906"/>
                  </a:lnTo>
                  <a:lnTo>
                    <a:pt x="0" y="482943"/>
                  </a:lnTo>
                  <a:lnTo>
                    <a:pt x="904" y="496981"/>
                  </a:lnTo>
                  <a:lnTo>
                    <a:pt x="2595" y="511018"/>
                  </a:lnTo>
                  <a:lnTo>
                    <a:pt x="5188" y="525057"/>
                  </a:lnTo>
                  <a:lnTo>
                    <a:pt x="9130" y="539094"/>
                  </a:lnTo>
                  <a:lnTo>
                    <a:pt x="14560" y="553128"/>
                  </a:lnTo>
                  <a:lnTo>
                    <a:pt x="21324" y="566993"/>
                  </a:lnTo>
                  <a:lnTo>
                    <a:pt x="29159" y="580383"/>
                  </a:lnTo>
                  <a:lnTo>
                    <a:pt x="37806" y="593172"/>
                  </a:lnTo>
                  <a:lnTo>
                    <a:pt x="47204" y="605557"/>
                  </a:lnTo>
                  <a:lnTo>
                    <a:pt x="57491" y="617947"/>
                  </a:lnTo>
                  <a:lnTo>
                    <a:pt x="68678" y="630577"/>
                  </a:lnTo>
                  <a:lnTo>
                    <a:pt x="80969" y="643350"/>
                  </a:lnTo>
                  <a:lnTo>
                    <a:pt x="94816" y="655932"/>
                  </a:lnTo>
                  <a:lnTo>
                    <a:pt x="110322" y="668143"/>
                  </a:lnTo>
                  <a:lnTo>
                    <a:pt x="127296" y="680123"/>
                  </a:lnTo>
                  <a:lnTo>
                    <a:pt x="145439" y="692233"/>
                  </a:lnTo>
                  <a:lnTo>
                    <a:pt x="164463" y="704673"/>
                  </a:lnTo>
                  <a:lnTo>
                    <a:pt x="184288" y="717316"/>
                  </a:lnTo>
                  <a:lnTo>
                    <a:pt x="205032" y="729810"/>
                  </a:lnTo>
                  <a:lnTo>
                    <a:pt x="226696" y="741957"/>
                  </a:lnTo>
                  <a:lnTo>
                    <a:pt x="249311" y="753725"/>
                  </a:lnTo>
                  <a:lnTo>
                    <a:pt x="273017" y="765161"/>
                  </a:lnTo>
                  <a:lnTo>
                    <a:pt x="297784" y="776334"/>
                  </a:lnTo>
                  <a:lnTo>
                    <a:pt x="323452" y="787312"/>
                  </a:lnTo>
                  <a:lnTo>
                    <a:pt x="349821" y="798150"/>
                  </a:lnTo>
                  <a:lnTo>
                    <a:pt x="376713" y="808894"/>
                  </a:lnTo>
                  <a:lnTo>
                    <a:pt x="404144" y="819739"/>
                  </a:lnTo>
                  <a:lnTo>
                    <a:pt x="432312" y="831012"/>
                  </a:lnTo>
                  <a:lnTo>
                    <a:pt x="461264" y="842849"/>
                  </a:lnTo>
                  <a:lnTo>
                    <a:pt x="490911" y="854901"/>
                  </a:lnTo>
                  <a:lnTo>
                    <a:pt x="521112" y="866459"/>
                  </a:lnTo>
                  <a:lnTo>
                    <a:pt x="551734" y="877161"/>
                  </a:lnTo>
                  <a:lnTo>
                    <a:pt x="582824" y="887143"/>
                  </a:lnTo>
                  <a:lnTo>
                    <a:pt x="614601" y="896839"/>
                  </a:lnTo>
                  <a:lnTo>
                    <a:pt x="647131" y="906549"/>
                  </a:lnTo>
                  <a:lnTo>
                    <a:pt x="680333" y="916394"/>
                  </a:lnTo>
                  <a:lnTo>
                    <a:pt x="714074" y="926396"/>
                  </a:lnTo>
                  <a:lnTo>
                    <a:pt x="748224" y="936535"/>
                  </a:lnTo>
                  <a:lnTo>
                    <a:pt x="782839" y="946617"/>
                  </a:lnTo>
                  <a:lnTo>
                    <a:pt x="818135" y="956306"/>
                  </a:lnTo>
                  <a:lnTo>
                    <a:pt x="854175" y="965454"/>
                  </a:lnTo>
                  <a:lnTo>
                    <a:pt x="890717" y="974240"/>
                  </a:lnTo>
                  <a:lnTo>
                    <a:pt x="927322" y="983059"/>
                  </a:lnTo>
                  <a:lnTo>
                    <a:pt x="963736" y="992140"/>
                  </a:lnTo>
                  <a:lnTo>
                    <a:pt x="1000207" y="1001375"/>
                  </a:lnTo>
                  <a:lnTo>
                    <a:pt x="1037365" y="1010428"/>
                  </a:lnTo>
                  <a:lnTo>
                    <a:pt x="1075511" y="1019109"/>
                  </a:lnTo>
                  <a:lnTo>
                    <a:pt x="1114472" y="1027226"/>
                  </a:lnTo>
                  <a:lnTo>
                    <a:pt x="1153779" y="1034524"/>
                  </a:lnTo>
                  <a:lnTo>
                    <a:pt x="1193115" y="1040953"/>
                  </a:lnTo>
                  <a:lnTo>
                    <a:pt x="1232344" y="1046778"/>
                  </a:lnTo>
                  <a:lnTo>
                    <a:pt x="1271437" y="1052465"/>
                  </a:lnTo>
                  <a:lnTo>
                    <a:pt x="1310401" y="1058292"/>
                  </a:lnTo>
                  <a:lnTo>
                    <a:pt x="1349262" y="1064191"/>
                  </a:lnTo>
                  <a:lnTo>
                    <a:pt x="1388046" y="1069853"/>
                  </a:lnTo>
                  <a:lnTo>
                    <a:pt x="1426774" y="1075111"/>
                  </a:lnTo>
                  <a:lnTo>
                    <a:pt x="1465464" y="1080117"/>
                  </a:lnTo>
                  <a:lnTo>
                    <a:pt x="1504126" y="1085237"/>
                  </a:lnTo>
                  <a:lnTo>
                    <a:pt x="1542764" y="1090678"/>
                  </a:lnTo>
                  <a:lnTo>
                    <a:pt x="1581222" y="1096315"/>
                  </a:lnTo>
                  <a:lnTo>
                    <a:pt x="1619196" y="1101799"/>
                  </a:lnTo>
                  <a:lnTo>
                    <a:pt x="1656559" y="1106929"/>
                  </a:lnTo>
                  <a:lnTo>
                    <a:pt x="1693346" y="1111509"/>
                  </a:lnTo>
                  <a:lnTo>
                    <a:pt x="1729659" y="1115280"/>
                  </a:lnTo>
                  <a:lnTo>
                    <a:pt x="1765611" y="1118182"/>
                  </a:lnTo>
                  <a:lnTo>
                    <a:pt x="1801300" y="1120317"/>
                  </a:lnTo>
                  <a:lnTo>
                    <a:pt x="1836801" y="1121840"/>
                  </a:lnTo>
                  <a:lnTo>
                    <a:pt x="1872167" y="1122901"/>
                  </a:lnTo>
                  <a:lnTo>
                    <a:pt x="1907277" y="1123462"/>
                  </a:lnTo>
                  <a:lnTo>
                    <a:pt x="1941849" y="1123316"/>
                  </a:lnTo>
                  <a:lnTo>
                    <a:pt x="1975770" y="1122403"/>
                  </a:lnTo>
                  <a:lnTo>
                    <a:pt x="2008923" y="1120807"/>
                  </a:lnTo>
                  <a:lnTo>
                    <a:pt x="2041112" y="1118666"/>
                  </a:lnTo>
                  <a:lnTo>
                    <a:pt x="2072319" y="1116109"/>
                  </a:lnTo>
                  <a:lnTo>
                    <a:pt x="2102515" y="1113088"/>
                  </a:lnTo>
                  <a:lnTo>
                    <a:pt x="2131571" y="1109381"/>
                  </a:lnTo>
                  <a:lnTo>
                    <a:pt x="2159526" y="1104925"/>
                  </a:lnTo>
                  <a:lnTo>
                    <a:pt x="2186385" y="1099797"/>
                  </a:lnTo>
                  <a:lnTo>
                    <a:pt x="2212051" y="1094131"/>
                  </a:lnTo>
                  <a:lnTo>
                    <a:pt x="2236575" y="1088059"/>
                  </a:lnTo>
                  <a:lnTo>
                    <a:pt x="2259979" y="1081693"/>
                  </a:lnTo>
                  <a:lnTo>
                    <a:pt x="2282169" y="1075121"/>
                  </a:lnTo>
                  <a:lnTo>
                    <a:pt x="2303208" y="1068397"/>
                  </a:lnTo>
                  <a:lnTo>
                    <a:pt x="2323118" y="1061237"/>
                  </a:lnTo>
                  <a:lnTo>
                    <a:pt x="2341810" y="1053059"/>
                  </a:lnTo>
                  <a:lnTo>
                    <a:pt x="2359346" y="1043631"/>
                  </a:lnTo>
                  <a:lnTo>
                    <a:pt x="2375751" y="1033196"/>
                  </a:lnTo>
                  <a:lnTo>
                    <a:pt x="2390937" y="1022273"/>
                  </a:lnTo>
                  <a:lnTo>
                    <a:pt x="2404966" y="1011214"/>
                  </a:lnTo>
                  <a:lnTo>
                    <a:pt x="2417863" y="999857"/>
                  </a:lnTo>
                  <a:lnTo>
                    <a:pt x="2429540" y="987642"/>
                  </a:lnTo>
                  <a:lnTo>
                    <a:pt x="2440059" y="974312"/>
                  </a:lnTo>
                  <a:lnTo>
                    <a:pt x="2449448" y="959920"/>
                  </a:lnTo>
                  <a:lnTo>
                    <a:pt x="2457615" y="944648"/>
                  </a:lnTo>
                  <a:lnTo>
                    <a:pt x="2464625" y="928703"/>
                  </a:lnTo>
                  <a:lnTo>
                    <a:pt x="2470504" y="912266"/>
                  </a:lnTo>
                  <a:lnTo>
                    <a:pt x="2475162" y="895480"/>
                  </a:lnTo>
                  <a:lnTo>
                    <a:pt x="2478664" y="878445"/>
                  </a:lnTo>
                  <a:lnTo>
                    <a:pt x="2481032" y="861075"/>
                  </a:lnTo>
                  <a:lnTo>
                    <a:pt x="2482181" y="843116"/>
                  </a:lnTo>
                  <a:lnTo>
                    <a:pt x="2482167" y="824478"/>
                  </a:lnTo>
                  <a:lnTo>
                    <a:pt x="2480855" y="805384"/>
                  </a:lnTo>
                  <a:lnTo>
                    <a:pt x="2477845" y="786260"/>
                  </a:lnTo>
                  <a:lnTo>
                    <a:pt x="2473080" y="767352"/>
                  </a:lnTo>
                  <a:lnTo>
                    <a:pt x="2466777" y="748571"/>
                  </a:lnTo>
                  <a:lnTo>
                    <a:pt x="2459259" y="729588"/>
                  </a:lnTo>
                  <a:lnTo>
                    <a:pt x="2450828" y="710224"/>
                  </a:lnTo>
                  <a:lnTo>
                    <a:pt x="2441576" y="690455"/>
                  </a:lnTo>
                  <a:lnTo>
                    <a:pt x="2431388" y="670338"/>
                  </a:lnTo>
                  <a:lnTo>
                    <a:pt x="2420273" y="649952"/>
                  </a:lnTo>
                  <a:lnTo>
                    <a:pt x="2408199" y="629532"/>
                  </a:lnTo>
                  <a:lnTo>
                    <a:pt x="2395030" y="609443"/>
                  </a:lnTo>
                  <a:lnTo>
                    <a:pt x="2380793" y="589852"/>
                  </a:lnTo>
                  <a:lnTo>
                    <a:pt x="2365485" y="570595"/>
                  </a:lnTo>
                  <a:lnTo>
                    <a:pt x="2348998" y="551286"/>
                  </a:lnTo>
                  <a:lnTo>
                    <a:pt x="2331388" y="531703"/>
                  </a:lnTo>
                  <a:lnTo>
                    <a:pt x="2312833" y="511957"/>
                  </a:lnTo>
                  <a:lnTo>
                    <a:pt x="2293546" y="492386"/>
                  </a:lnTo>
                  <a:lnTo>
                    <a:pt x="2273716" y="473181"/>
                  </a:lnTo>
                  <a:lnTo>
                    <a:pt x="2253332" y="454367"/>
                  </a:lnTo>
                  <a:lnTo>
                    <a:pt x="2232204" y="435895"/>
                  </a:lnTo>
                  <a:lnTo>
                    <a:pt x="2210280" y="417691"/>
                  </a:lnTo>
                  <a:lnTo>
                    <a:pt x="2187488" y="399686"/>
                  </a:lnTo>
                  <a:lnTo>
                    <a:pt x="2163663" y="381824"/>
                  </a:lnTo>
                  <a:lnTo>
                    <a:pt x="2138812" y="364062"/>
                  </a:lnTo>
                  <a:lnTo>
                    <a:pt x="2112917" y="346369"/>
                  </a:lnTo>
                  <a:lnTo>
                    <a:pt x="2085863" y="328724"/>
                  </a:lnTo>
                  <a:lnTo>
                    <a:pt x="2057699" y="311110"/>
                  </a:lnTo>
                  <a:lnTo>
                    <a:pt x="2028598" y="293519"/>
                  </a:lnTo>
                  <a:lnTo>
                    <a:pt x="1998772" y="275941"/>
                  </a:lnTo>
                  <a:lnTo>
                    <a:pt x="1968406" y="258379"/>
                  </a:lnTo>
                  <a:lnTo>
                    <a:pt x="1937489" y="240991"/>
                  </a:lnTo>
                  <a:lnTo>
                    <a:pt x="1905828" y="224083"/>
                  </a:lnTo>
                  <a:lnTo>
                    <a:pt x="1873378" y="207787"/>
                  </a:lnTo>
                  <a:lnTo>
                    <a:pt x="1840228" y="192234"/>
                  </a:lnTo>
                  <a:lnTo>
                    <a:pt x="1806521" y="177629"/>
                  </a:lnTo>
                  <a:lnTo>
                    <a:pt x="1772394" y="163989"/>
                  </a:lnTo>
                  <a:lnTo>
                    <a:pt x="1737797" y="151184"/>
                  </a:lnTo>
                  <a:lnTo>
                    <a:pt x="1702511" y="139037"/>
                  </a:lnTo>
                  <a:lnTo>
                    <a:pt x="1666474" y="127383"/>
                  </a:lnTo>
                  <a:lnTo>
                    <a:pt x="1629763" y="116250"/>
                  </a:lnTo>
                  <a:lnTo>
                    <a:pt x="1592512" y="105839"/>
                  </a:lnTo>
                  <a:lnTo>
                    <a:pt x="1554852" y="96204"/>
                  </a:lnTo>
                  <a:lnTo>
                    <a:pt x="1516729" y="87258"/>
                  </a:lnTo>
                  <a:lnTo>
                    <a:pt x="1477924" y="78863"/>
                  </a:lnTo>
                  <a:lnTo>
                    <a:pt x="1438371" y="70890"/>
                  </a:lnTo>
                  <a:lnTo>
                    <a:pt x="1398145" y="63552"/>
                  </a:lnTo>
                  <a:lnTo>
                    <a:pt x="1357383" y="57375"/>
                  </a:lnTo>
                  <a:lnTo>
                    <a:pt x="1316211" y="52554"/>
                  </a:lnTo>
                  <a:lnTo>
                    <a:pt x="1274577" y="48978"/>
                  </a:lnTo>
                  <a:lnTo>
                    <a:pt x="1232261" y="46412"/>
                  </a:lnTo>
                  <a:lnTo>
                    <a:pt x="1189215" y="44616"/>
                  </a:lnTo>
                  <a:lnTo>
                    <a:pt x="1146171" y="43543"/>
                  </a:lnTo>
                  <a:lnTo>
                    <a:pt x="1104492" y="43339"/>
                  </a:lnTo>
                  <a:lnTo>
                    <a:pt x="1064837" y="44009"/>
                  </a:lnTo>
                  <a:lnTo>
                    <a:pt x="1027514" y="45270"/>
                  </a:lnTo>
                  <a:lnTo>
                    <a:pt x="992820" y="46655"/>
                  </a:lnTo>
                  <a:lnTo>
                    <a:pt x="960663" y="47881"/>
                  </a:lnTo>
                  <a:lnTo>
                    <a:pt x="931681" y="48857"/>
                  </a:lnTo>
                  <a:lnTo>
                    <a:pt x="904590" y="49693"/>
                  </a:lnTo>
                  <a:lnTo>
                    <a:pt x="877005" y="50456"/>
                  </a:lnTo>
                  <a:lnTo>
                    <a:pt x="844457" y="51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48998" y="147398"/>
            <a:ext cx="6299728" cy="642240"/>
            <a:chOff x="248998" y="147398"/>
            <a:chExt cx="6299728" cy="642240"/>
          </a:xfrm>
        </p:grpSpPr>
        <p:sp>
          <p:nvSpPr>
            <p:cNvPr id="2" name="Freeform 1"/>
            <p:cNvSpPr/>
            <p:nvPr/>
          </p:nvSpPr>
          <p:spPr>
            <a:xfrm>
              <a:off x="248998" y="159079"/>
              <a:ext cx="287956" cy="462984"/>
            </a:xfrm>
            <a:custGeom>
              <a:avLst/>
              <a:gdLst/>
              <a:ahLst/>
              <a:cxnLst/>
              <a:rect l="0" t="0" r="0" b="0"/>
              <a:pathLst>
                <a:path w="287956" h="462984">
                  <a:moveTo>
                    <a:pt x="203727" y="40962"/>
                  </a:moveTo>
                  <a:lnTo>
                    <a:pt x="197792" y="32228"/>
                  </a:lnTo>
                  <a:lnTo>
                    <a:pt x="191588" y="24521"/>
                  </a:lnTo>
                  <a:lnTo>
                    <a:pt x="184487" y="17133"/>
                  </a:lnTo>
                  <a:lnTo>
                    <a:pt x="176374" y="10390"/>
                  </a:lnTo>
                  <a:lnTo>
                    <a:pt x="167079" y="5156"/>
                  </a:lnTo>
                  <a:lnTo>
                    <a:pt x="156636" y="1791"/>
                  </a:lnTo>
                  <a:lnTo>
                    <a:pt x="145384" y="177"/>
                  </a:lnTo>
                  <a:lnTo>
                    <a:pt x="133846" y="0"/>
                  </a:lnTo>
                  <a:lnTo>
                    <a:pt x="122355" y="921"/>
                  </a:lnTo>
                  <a:lnTo>
                    <a:pt x="111201" y="2809"/>
                  </a:lnTo>
                  <a:lnTo>
                    <a:pt x="100712" y="5737"/>
                  </a:lnTo>
                  <a:lnTo>
                    <a:pt x="90993" y="9669"/>
                  </a:lnTo>
                  <a:lnTo>
                    <a:pt x="81975" y="14612"/>
                  </a:lnTo>
                  <a:lnTo>
                    <a:pt x="73523" y="20685"/>
                  </a:lnTo>
                  <a:lnTo>
                    <a:pt x="65505" y="27848"/>
                  </a:lnTo>
                  <a:lnTo>
                    <a:pt x="57964" y="35930"/>
                  </a:lnTo>
                  <a:lnTo>
                    <a:pt x="51119" y="44726"/>
                  </a:lnTo>
                  <a:lnTo>
                    <a:pt x="45026" y="54049"/>
                  </a:lnTo>
                  <a:lnTo>
                    <a:pt x="39442" y="63749"/>
                  </a:lnTo>
                  <a:lnTo>
                    <a:pt x="33925" y="73713"/>
                  </a:lnTo>
                  <a:lnTo>
                    <a:pt x="28219" y="83863"/>
                  </a:lnTo>
                  <a:lnTo>
                    <a:pt x="22573" y="94306"/>
                  </a:lnTo>
                  <a:lnTo>
                    <a:pt x="17614" y="105310"/>
                  </a:lnTo>
                  <a:lnTo>
                    <a:pt x="13645" y="116975"/>
                  </a:lnTo>
                  <a:lnTo>
                    <a:pt x="10490" y="129251"/>
                  </a:lnTo>
                  <a:lnTo>
                    <a:pt x="7682" y="142024"/>
                  </a:lnTo>
                  <a:lnTo>
                    <a:pt x="4913" y="155174"/>
                  </a:lnTo>
                  <a:lnTo>
                    <a:pt x="2375" y="168597"/>
                  </a:lnTo>
                  <a:lnTo>
                    <a:pt x="649" y="182215"/>
                  </a:lnTo>
                  <a:lnTo>
                    <a:pt x="0" y="195967"/>
                  </a:lnTo>
                  <a:lnTo>
                    <a:pt x="225" y="209812"/>
                  </a:lnTo>
                  <a:lnTo>
                    <a:pt x="840" y="223720"/>
                  </a:lnTo>
                  <a:lnTo>
                    <a:pt x="1522" y="237671"/>
                  </a:lnTo>
                  <a:lnTo>
                    <a:pt x="2454" y="251650"/>
                  </a:lnTo>
                  <a:lnTo>
                    <a:pt x="4211" y="265649"/>
                  </a:lnTo>
                  <a:lnTo>
                    <a:pt x="7055" y="279661"/>
                  </a:lnTo>
                  <a:lnTo>
                    <a:pt x="10778" y="293681"/>
                  </a:lnTo>
                  <a:lnTo>
                    <a:pt x="14894" y="307707"/>
                  </a:lnTo>
                  <a:lnTo>
                    <a:pt x="19076" y="321733"/>
                  </a:lnTo>
                  <a:lnTo>
                    <a:pt x="23341" y="335593"/>
                  </a:lnTo>
                  <a:lnTo>
                    <a:pt x="27957" y="348979"/>
                  </a:lnTo>
                  <a:lnTo>
                    <a:pt x="33059" y="361762"/>
                  </a:lnTo>
                  <a:lnTo>
                    <a:pt x="38638" y="373973"/>
                  </a:lnTo>
                  <a:lnTo>
                    <a:pt x="44615" y="385713"/>
                  </a:lnTo>
                  <a:lnTo>
                    <a:pt x="50903" y="397090"/>
                  </a:lnTo>
                  <a:lnTo>
                    <a:pt x="57585" y="408036"/>
                  </a:lnTo>
                  <a:lnTo>
                    <a:pt x="64902" y="418321"/>
                  </a:lnTo>
                  <a:lnTo>
                    <a:pt x="72940" y="427867"/>
                  </a:lnTo>
                  <a:lnTo>
                    <a:pt x="81796" y="436583"/>
                  </a:lnTo>
                  <a:lnTo>
                    <a:pt x="91651" y="444292"/>
                  </a:lnTo>
                  <a:lnTo>
                    <a:pt x="102502" y="450986"/>
                  </a:lnTo>
                  <a:lnTo>
                    <a:pt x="114043" y="456482"/>
                  </a:lnTo>
                  <a:lnTo>
                    <a:pt x="125782" y="460351"/>
                  </a:lnTo>
                  <a:lnTo>
                    <a:pt x="137411" y="462503"/>
                  </a:lnTo>
                  <a:lnTo>
                    <a:pt x="148659" y="462983"/>
                  </a:lnTo>
                  <a:lnTo>
                    <a:pt x="159212" y="461793"/>
                  </a:lnTo>
                  <a:lnTo>
                    <a:pt x="168979" y="459104"/>
                  </a:lnTo>
                  <a:lnTo>
                    <a:pt x="178199" y="455200"/>
                  </a:lnTo>
                  <a:lnTo>
                    <a:pt x="187318" y="450370"/>
                  </a:lnTo>
                  <a:lnTo>
                    <a:pt x="196603" y="444863"/>
                  </a:lnTo>
                  <a:lnTo>
                    <a:pt x="205977" y="438709"/>
                  </a:lnTo>
                  <a:lnTo>
                    <a:pt x="215125" y="431748"/>
                  </a:lnTo>
                  <a:lnTo>
                    <a:pt x="223869" y="423953"/>
                  </a:lnTo>
                  <a:lnTo>
                    <a:pt x="232028" y="415430"/>
                  </a:lnTo>
                  <a:lnTo>
                    <a:pt x="239355" y="406331"/>
                  </a:lnTo>
                  <a:lnTo>
                    <a:pt x="245803" y="396810"/>
                  </a:lnTo>
                  <a:lnTo>
                    <a:pt x="251716" y="387251"/>
                  </a:lnTo>
                  <a:lnTo>
                    <a:pt x="258518" y="377220"/>
                  </a:lnTo>
                  <a:lnTo>
                    <a:pt x="269044" y="364722"/>
                  </a:lnTo>
                  <a:lnTo>
                    <a:pt x="287955" y="346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9028" y="433389"/>
              <a:ext cx="162415" cy="139257"/>
            </a:xfrm>
            <a:custGeom>
              <a:avLst/>
              <a:gdLst/>
              <a:ahLst/>
              <a:cxnLst/>
              <a:rect l="0" t="0" r="0" b="0"/>
              <a:pathLst>
                <a:path w="162415" h="139257">
                  <a:moveTo>
                    <a:pt x="103738" y="19336"/>
                  </a:moveTo>
                  <a:lnTo>
                    <a:pt x="97670" y="10803"/>
                  </a:lnTo>
                  <a:lnTo>
                    <a:pt x="90185" y="5017"/>
                  </a:lnTo>
                  <a:lnTo>
                    <a:pt x="80510" y="1509"/>
                  </a:lnTo>
                  <a:lnTo>
                    <a:pt x="69368" y="0"/>
                  </a:lnTo>
                  <a:lnTo>
                    <a:pt x="58034" y="419"/>
                  </a:lnTo>
                  <a:lnTo>
                    <a:pt x="47266" y="2551"/>
                  </a:lnTo>
                  <a:lnTo>
                    <a:pt x="37296" y="6229"/>
                  </a:lnTo>
                  <a:lnTo>
                    <a:pt x="28081" y="11429"/>
                  </a:lnTo>
                  <a:lnTo>
                    <a:pt x="19499" y="17998"/>
                  </a:lnTo>
                  <a:lnTo>
                    <a:pt x="11892" y="25846"/>
                  </a:lnTo>
                  <a:lnTo>
                    <a:pt x="6052" y="35015"/>
                  </a:lnTo>
                  <a:lnTo>
                    <a:pt x="2268" y="45402"/>
                  </a:lnTo>
                  <a:lnTo>
                    <a:pt x="370" y="56630"/>
                  </a:lnTo>
                  <a:lnTo>
                    <a:pt x="0" y="68158"/>
                  </a:lnTo>
                  <a:lnTo>
                    <a:pt x="791" y="79647"/>
                  </a:lnTo>
                  <a:lnTo>
                    <a:pt x="2591" y="90800"/>
                  </a:lnTo>
                  <a:lnTo>
                    <a:pt x="5461" y="101290"/>
                  </a:lnTo>
                  <a:lnTo>
                    <a:pt x="9358" y="111001"/>
                  </a:lnTo>
                  <a:lnTo>
                    <a:pt x="14447" y="119674"/>
                  </a:lnTo>
                  <a:lnTo>
                    <a:pt x="21152" y="126829"/>
                  </a:lnTo>
                  <a:lnTo>
                    <a:pt x="29556" y="132342"/>
                  </a:lnTo>
                  <a:lnTo>
                    <a:pt x="39456" y="136232"/>
                  </a:lnTo>
                  <a:lnTo>
                    <a:pt x="50543" y="138484"/>
                  </a:lnTo>
                  <a:lnTo>
                    <a:pt x="62509" y="139256"/>
                  </a:lnTo>
                  <a:lnTo>
                    <a:pt x="74779" y="138658"/>
                  </a:lnTo>
                  <a:lnTo>
                    <a:pt x="86550" y="136670"/>
                  </a:lnTo>
                  <a:lnTo>
                    <a:pt x="97422" y="133410"/>
                  </a:lnTo>
                  <a:lnTo>
                    <a:pt x="107364" y="129105"/>
                  </a:lnTo>
                  <a:lnTo>
                    <a:pt x="116510" y="123999"/>
                  </a:lnTo>
                  <a:lnTo>
                    <a:pt x="125030" y="118302"/>
                  </a:lnTo>
                  <a:lnTo>
                    <a:pt x="132924" y="112021"/>
                  </a:lnTo>
                  <a:lnTo>
                    <a:pt x="140015" y="104973"/>
                  </a:lnTo>
                  <a:lnTo>
                    <a:pt x="146266" y="97115"/>
                  </a:lnTo>
                  <a:lnTo>
                    <a:pt x="151619" y="88380"/>
                  </a:lnTo>
                  <a:lnTo>
                    <a:pt x="155917" y="78606"/>
                  </a:lnTo>
                  <a:lnTo>
                    <a:pt x="159173" y="67809"/>
                  </a:lnTo>
                  <a:lnTo>
                    <a:pt x="161377" y="56305"/>
                  </a:lnTo>
                  <a:lnTo>
                    <a:pt x="162414" y="44590"/>
                  </a:lnTo>
                  <a:lnTo>
                    <a:pt x="162321" y="32990"/>
                  </a:lnTo>
                  <a:lnTo>
                    <a:pt x="160785" y="22272"/>
                  </a:lnTo>
                  <a:lnTo>
                    <a:pt x="157094" y="13671"/>
                  </a:lnTo>
                  <a:lnTo>
                    <a:pt x="151065" y="7673"/>
                  </a:lnTo>
                  <a:lnTo>
                    <a:pt x="143375" y="4132"/>
                  </a:lnTo>
                  <a:lnTo>
                    <a:pt x="134436" y="2392"/>
                  </a:lnTo>
                  <a:lnTo>
                    <a:pt x="122343" y="3422"/>
                  </a:lnTo>
                  <a:lnTo>
                    <a:pt x="103738" y="8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403018"/>
              <a:ext cx="136871" cy="155060"/>
            </a:xfrm>
            <a:custGeom>
              <a:avLst/>
              <a:gdLst/>
              <a:ahLst/>
              <a:cxnLst/>
              <a:rect l="0" t="0" r="0" b="0"/>
              <a:pathLst>
                <a:path w="136871" h="155060">
                  <a:moveTo>
                    <a:pt x="0" y="49707"/>
                  </a:moveTo>
                  <a:lnTo>
                    <a:pt x="2934" y="58508"/>
                  </a:lnTo>
                  <a:lnTo>
                    <a:pt x="5716" y="66855"/>
                  </a:lnTo>
                  <a:lnTo>
                    <a:pt x="8615" y="75554"/>
                  </a:lnTo>
                  <a:lnTo>
                    <a:pt x="11656" y="84675"/>
                  </a:lnTo>
                  <a:lnTo>
                    <a:pt x="14821" y="94170"/>
                  </a:lnTo>
                  <a:lnTo>
                    <a:pt x="18080" y="103966"/>
                  </a:lnTo>
                  <a:lnTo>
                    <a:pt x="21245" y="114153"/>
                  </a:lnTo>
                  <a:lnTo>
                    <a:pt x="23988" y="124975"/>
                  </a:lnTo>
                  <a:lnTo>
                    <a:pt x="26141" y="136482"/>
                  </a:lnTo>
                  <a:lnTo>
                    <a:pt x="26916" y="147410"/>
                  </a:lnTo>
                  <a:lnTo>
                    <a:pt x="24957" y="154214"/>
                  </a:lnTo>
                  <a:lnTo>
                    <a:pt x="20831" y="155059"/>
                  </a:lnTo>
                  <a:lnTo>
                    <a:pt x="16347" y="151782"/>
                  </a:lnTo>
                  <a:lnTo>
                    <a:pt x="12242" y="145776"/>
                  </a:lnTo>
                  <a:lnTo>
                    <a:pt x="8855" y="137666"/>
                  </a:lnTo>
                  <a:lnTo>
                    <a:pt x="6252" y="127901"/>
                  </a:lnTo>
                  <a:lnTo>
                    <a:pt x="4342" y="116878"/>
                  </a:lnTo>
                  <a:lnTo>
                    <a:pt x="2980" y="104934"/>
                  </a:lnTo>
                  <a:lnTo>
                    <a:pt x="2034" y="92338"/>
                  </a:lnTo>
                  <a:lnTo>
                    <a:pt x="1551" y="79452"/>
                  </a:lnTo>
                  <a:lnTo>
                    <a:pt x="1751" y="66725"/>
                  </a:lnTo>
                  <a:lnTo>
                    <a:pt x="2710" y="54392"/>
                  </a:lnTo>
                  <a:lnTo>
                    <a:pt x="4676" y="42652"/>
                  </a:lnTo>
                  <a:lnTo>
                    <a:pt x="8132" y="31761"/>
                  </a:lnTo>
                  <a:lnTo>
                    <a:pt x="13202" y="21781"/>
                  </a:lnTo>
                  <a:lnTo>
                    <a:pt x="19709" y="13095"/>
                  </a:lnTo>
                  <a:lnTo>
                    <a:pt x="27365" y="6463"/>
                  </a:lnTo>
                  <a:lnTo>
                    <a:pt x="35879" y="2120"/>
                  </a:lnTo>
                  <a:lnTo>
                    <a:pt x="44847" y="0"/>
                  </a:lnTo>
                  <a:lnTo>
                    <a:pt x="53780" y="6"/>
                  </a:lnTo>
                  <a:lnTo>
                    <a:pt x="62412" y="1861"/>
                  </a:lnTo>
                  <a:lnTo>
                    <a:pt x="70680" y="5188"/>
                  </a:lnTo>
                  <a:lnTo>
                    <a:pt x="78620" y="9621"/>
                  </a:lnTo>
                  <a:lnTo>
                    <a:pt x="86291" y="14858"/>
                  </a:lnTo>
                  <a:lnTo>
                    <a:pt x="93597" y="20829"/>
                  </a:lnTo>
                  <a:lnTo>
                    <a:pt x="100285" y="27668"/>
                  </a:lnTo>
                  <a:lnTo>
                    <a:pt x="106267" y="35380"/>
                  </a:lnTo>
                  <a:lnTo>
                    <a:pt x="111607" y="43847"/>
                  </a:lnTo>
                  <a:lnTo>
                    <a:pt x="116429" y="52910"/>
                  </a:lnTo>
                  <a:lnTo>
                    <a:pt x="120854" y="62420"/>
                  </a:lnTo>
                  <a:lnTo>
                    <a:pt x="124827" y="72416"/>
                  </a:lnTo>
                  <a:lnTo>
                    <a:pt x="128123" y="83112"/>
                  </a:lnTo>
                  <a:lnTo>
                    <a:pt x="130675" y="94550"/>
                  </a:lnTo>
                  <a:lnTo>
                    <a:pt x="132563" y="106037"/>
                  </a:lnTo>
                  <a:lnTo>
                    <a:pt x="134117" y="117366"/>
                  </a:lnTo>
                  <a:lnTo>
                    <a:pt x="135475" y="129533"/>
                  </a:lnTo>
                  <a:lnTo>
                    <a:pt x="136870" y="144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379025"/>
              <a:ext cx="136871" cy="188831"/>
            </a:xfrm>
            <a:custGeom>
              <a:avLst/>
              <a:gdLst/>
              <a:ahLst/>
              <a:cxnLst/>
              <a:rect l="0" t="0" r="0" b="0"/>
              <a:pathLst>
                <a:path w="136871" h="188831">
                  <a:moveTo>
                    <a:pt x="0" y="42114"/>
                  </a:moveTo>
                  <a:lnTo>
                    <a:pt x="2934" y="50916"/>
                  </a:lnTo>
                  <a:lnTo>
                    <a:pt x="5716" y="59262"/>
                  </a:lnTo>
                  <a:lnTo>
                    <a:pt x="8615" y="67961"/>
                  </a:lnTo>
                  <a:lnTo>
                    <a:pt x="11656" y="77082"/>
                  </a:lnTo>
                  <a:lnTo>
                    <a:pt x="14821" y="86577"/>
                  </a:lnTo>
                  <a:lnTo>
                    <a:pt x="18089" y="96364"/>
                  </a:lnTo>
                  <a:lnTo>
                    <a:pt x="21600" y="106206"/>
                  </a:lnTo>
                  <a:lnTo>
                    <a:pt x="25640" y="115731"/>
                  </a:lnTo>
                  <a:lnTo>
                    <a:pt x="30317" y="124769"/>
                  </a:lnTo>
                  <a:lnTo>
                    <a:pt x="35425" y="133480"/>
                  </a:lnTo>
                  <a:lnTo>
                    <a:pt x="40545" y="142250"/>
                  </a:lnTo>
                  <a:lnTo>
                    <a:pt x="45437" y="151296"/>
                  </a:lnTo>
                  <a:lnTo>
                    <a:pt x="50196" y="160509"/>
                  </a:lnTo>
                  <a:lnTo>
                    <a:pt x="55150" y="169548"/>
                  </a:lnTo>
                  <a:lnTo>
                    <a:pt x="60498" y="178191"/>
                  </a:lnTo>
                  <a:lnTo>
                    <a:pt x="66722" y="185265"/>
                  </a:lnTo>
                  <a:lnTo>
                    <a:pt x="73559" y="188830"/>
                  </a:lnTo>
                  <a:lnTo>
                    <a:pt x="79656" y="188204"/>
                  </a:lnTo>
                  <a:lnTo>
                    <a:pt x="84860" y="183507"/>
                  </a:lnTo>
                  <a:lnTo>
                    <a:pt x="89425" y="175344"/>
                  </a:lnTo>
                  <a:lnTo>
                    <a:pt x="93421" y="164632"/>
                  </a:lnTo>
                  <a:lnTo>
                    <a:pt x="96695" y="152378"/>
                  </a:lnTo>
                  <a:lnTo>
                    <a:pt x="99218" y="139286"/>
                  </a:lnTo>
                  <a:lnTo>
                    <a:pt x="101242" y="125918"/>
                  </a:lnTo>
                  <a:lnTo>
                    <a:pt x="103212" y="112794"/>
                  </a:lnTo>
                  <a:lnTo>
                    <a:pt x="105389" y="100153"/>
                  </a:lnTo>
                  <a:lnTo>
                    <a:pt x="107852" y="88020"/>
                  </a:lnTo>
                  <a:lnTo>
                    <a:pt x="110584" y="76324"/>
                  </a:lnTo>
                  <a:lnTo>
                    <a:pt x="113536" y="64973"/>
                  </a:lnTo>
                  <a:lnTo>
                    <a:pt x="116694" y="53946"/>
                  </a:lnTo>
                  <a:lnTo>
                    <a:pt x="120507" y="42010"/>
                  </a:lnTo>
                  <a:lnTo>
                    <a:pt x="126425" y="2587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6569" y="404895"/>
              <a:ext cx="160022" cy="167853"/>
            </a:xfrm>
            <a:custGeom>
              <a:avLst/>
              <a:gdLst/>
              <a:ahLst/>
              <a:cxnLst/>
              <a:rect l="0" t="0" r="0" b="0"/>
              <a:pathLst>
                <a:path w="160022" h="167853">
                  <a:moveTo>
                    <a:pt x="12622" y="37301"/>
                  </a:moveTo>
                  <a:lnTo>
                    <a:pt x="18557" y="43102"/>
                  </a:lnTo>
                  <a:lnTo>
                    <a:pt x="24761" y="48026"/>
                  </a:lnTo>
                  <a:lnTo>
                    <a:pt x="31862" y="52524"/>
                  </a:lnTo>
                  <a:lnTo>
                    <a:pt x="39975" y="56572"/>
                  </a:lnTo>
                  <a:lnTo>
                    <a:pt x="49270" y="59937"/>
                  </a:lnTo>
                  <a:lnTo>
                    <a:pt x="59713" y="62541"/>
                  </a:lnTo>
                  <a:lnTo>
                    <a:pt x="70965" y="64295"/>
                  </a:lnTo>
                  <a:lnTo>
                    <a:pt x="82503" y="65026"/>
                  </a:lnTo>
                  <a:lnTo>
                    <a:pt x="93994" y="64734"/>
                  </a:lnTo>
                  <a:lnTo>
                    <a:pt x="105148" y="63403"/>
                  </a:lnTo>
                  <a:lnTo>
                    <a:pt x="115637" y="60914"/>
                  </a:lnTo>
                  <a:lnTo>
                    <a:pt x="125338" y="57310"/>
                  </a:lnTo>
                  <a:lnTo>
                    <a:pt x="133665" y="52603"/>
                  </a:lnTo>
                  <a:lnTo>
                    <a:pt x="139523" y="46695"/>
                  </a:lnTo>
                  <a:lnTo>
                    <a:pt x="142529" y="39655"/>
                  </a:lnTo>
                  <a:lnTo>
                    <a:pt x="142767" y="31997"/>
                  </a:lnTo>
                  <a:lnTo>
                    <a:pt x="140426" y="24551"/>
                  </a:lnTo>
                  <a:lnTo>
                    <a:pt x="135885" y="17775"/>
                  </a:lnTo>
                  <a:lnTo>
                    <a:pt x="129451" y="11923"/>
                  </a:lnTo>
                  <a:lnTo>
                    <a:pt x="121254" y="7217"/>
                  </a:lnTo>
                  <a:lnTo>
                    <a:pt x="111530" y="3652"/>
                  </a:lnTo>
                  <a:lnTo>
                    <a:pt x="100751" y="1224"/>
                  </a:lnTo>
                  <a:lnTo>
                    <a:pt x="89525" y="27"/>
                  </a:lnTo>
                  <a:lnTo>
                    <a:pt x="78241" y="0"/>
                  </a:lnTo>
                  <a:lnTo>
                    <a:pt x="67224" y="1115"/>
                  </a:lnTo>
                  <a:lnTo>
                    <a:pt x="56826" y="3458"/>
                  </a:lnTo>
                  <a:lnTo>
                    <a:pt x="47171" y="6963"/>
                  </a:lnTo>
                  <a:lnTo>
                    <a:pt x="38366" y="11605"/>
                  </a:lnTo>
                  <a:lnTo>
                    <a:pt x="30590" y="17469"/>
                  </a:lnTo>
                  <a:lnTo>
                    <a:pt x="23838" y="24488"/>
                  </a:lnTo>
                  <a:lnTo>
                    <a:pt x="17962" y="32472"/>
                  </a:lnTo>
                  <a:lnTo>
                    <a:pt x="12773" y="41201"/>
                  </a:lnTo>
                  <a:lnTo>
                    <a:pt x="8102" y="50479"/>
                  </a:lnTo>
                  <a:lnTo>
                    <a:pt x="4132" y="60149"/>
                  </a:lnTo>
                  <a:lnTo>
                    <a:pt x="1370" y="70093"/>
                  </a:lnTo>
                  <a:lnTo>
                    <a:pt x="0" y="80225"/>
                  </a:lnTo>
                  <a:lnTo>
                    <a:pt x="63" y="90487"/>
                  </a:lnTo>
                  <a:lnTo>
                    <a:pt x="1626" y="100836"/>
                  </a:lnTo>
                  <a:lnTo>
                    <a:pt x="4573" y="111239"/>
                  </a:lnTo>
                  <a:lnTo>
                    <a:pt x="8822" y="121514"/>
                  </a:lnTo>
                  <a:lnTo>
                    <a:pt x="14416" y="131341"/>
                  </a:lnTo>
                  <a:lnTo>
                    <a:pt x="21254" y="140571"/>
                  </a:lnTo>
                  <a:lnTo>
                    <a:pt x="29285" y="148904"/>
                  </a:lnTo>
                  <a:lnTo>
                    <a:pt x="38578" y="155823"/>
                  </a:lnTo>
                  <a:lnTo>
                    <a:pt x="49048" y="161174"/>
                  </a:lnTo>
                  <a:lnTo>
                    <a:pt x="60332" y="164953"/>
                  </a:lnTo>
                  <a:lnTo>
                    <a:pt x="71898" y="167131"/>
                  </a:lnTo>
                  <a:lnTo>
                    <a:pt x="83411" y="167852"/>
                  </a:lnTo>
                  <a:lnTo>
                    <a:pt x="94581" y="167220"/>
                  </a:lnTo>
                  <a:lnTo>
                    <a:pt x="105082" y="165210"/>
                  </a:lnTo>
                  <a:lnTo>
                    <a:pt x="114805" y="161939"/>
                  </a:lnTo>
                  <a:lnTo>
                    <a:pt x="123714" y="157749"/>
                  </a:lnTo>
                  <a:lnTo>
                    <a:pt x="132722" y="152601"/>
                  </a:lnTo>
                  <a:lnTo>
                    <a:pt x="143738" y="144929"/>
                  </a:lnTo>
                  <a:lnTo>
                    <a:pt x="160021" y="132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9233" y="379025"/>
              <a:ext cx="147400" cy="178835"/>
            </a:xfrm>
            <a:custGeom>
              <a:avLst/>
              <a:gdLst/>
              <a:ahLst/>
              <a:cxnLst/>
              <a:rect l="0" t="0" r="0" b="0"/>
              <a:pathLst>
                <a:path w="147400" h="178835">
                  <a:moveTo>
                    <a:pt x="0" y="115814"/>
                  </a:moveTo>
                  <a:lnTo>
                    <a:pt x="2933" y="124615"/>
                  </a:lnTo>
                  <a:lnTo>
                    <a:pt x="5716" y="132962"/>
                  </a:lnTo>
                  <a:lnTo>
                    <a:pt x="8615" y="141661"/>
                  </a:lnTo>
                  <a:lnTo>
                    <a:pt x="11656" y="150782"/>
                  </a:lnTo>
                  <a:lnTo>
                    <a:pt x="14821" y="160277"/>
                  </a:lnTo>
                  <a:lnTo>
                    <a:pt x="18060" y="169994"/>
                  </a:lnTo>
                  <a:lnTo>
                    <a:pt x="20475" y="177239"/>
                  </a:lnTo>
                  <a:lnTo>
                    <a:pt x="21007" y="178834"/>
                  </a:lnTo>
                  <a:lnTo>
                    <a:pt x="20057" y="175980"/>
                  </a:lnTo>
                  <a:lnTo>
                    <a:pt x="18158" y="170112"/>
                  </a:lnTo>
                  <a:lnTo>
                    <a:pt x="15669" y="161997"/>
                  </a:lnTo>
                  <a:lnTo>
                    <a:pt x="12822" y="152180"/>
                  </a:lnTo>
                  <a:lnTo>
                    <a:pt x="10080" y="141264"/>
                  </a:lnTo>
                  <a:lnTo>
                    <a:pt x="8142" y="129910"/>
                  </a:lnTo>
                  <a:lnTo>
                    <a:pt x="7323" y="118522"/>
                  </a:lnTo>
                  <a:lnTo>
                    <a:pt x="7755" y="107427"/>
                  </a:lnTo>
                  <a:lnTo>
                    <a:pt x="9565" y="96972"/>
                  </a:lnTo>
                  <a:lnTo>
                    <a:pt x="12676" y="87274"/>
                  </a:lnTo>
                  <a:lnTo>
                    <a:pt x="17036" y="78268"/>
                  </a:lnTo>
                  <a:lnTo>
                    <a:pt x="22703" y="69824"/>
                  </a:lnTo>
                  <a:lnTo>
                    <a:pt x="29586" y="61811"/>
                  </a:lnTo>
                  <a:lnTo>
                    <a:pt x="37477" y="54274"/>
                  </a:lnTo>
                  <a:lnTo>
                    <a:pt x="46143" y="47430"/>
                  </a:lnTo>
                  <a:lnTo>
                    <a:pt x="55379" y="41343"/>
                  </a:lnTo>
                  <a:lnTo>
                    <a:pt x="65020" y="35933"/>
                  </a:lnTo>
                  <a:lnTo>
                    <a:pt x="74944" y="31064"/>
                  </a:lnTo>
                  <a:lnTo>
                    <a:pt x="85059" y="26603"/>
                  </a:lnTo>
                  <a:lnTo>
                    <a:pt x="95233" y="22394"/>
                  </a:lnTo>
                  <a:lnTo>
                    <a:pt x="106495" y="17747"/>
                  </a:lnTo>
                  <a:lnTo>
                    <a:pt x="122069" y="111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21056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9"/>
                  </a:lnTo>
                  <a:lnTo>
                    <a:pt x="3727" y="89596"/>
                  </a:lnTo>
                  <a:lnTo>
                    <a:pt x="5376" y="105458"/>
                  </a:lnTo>
                  <a:lnTo>
                    <a:pt x="6783" y="121825"/>
                  </a:lnTo>
                  <a:lnTo>
                    <a:pt x="8048" y="138389"/>
                  </a:lnTo>
                  <a:lnTo>
                    <a:pt x="9505" y="154736"/>
                  </a:lnTo>
                  <a:lnTo>
                    <a:pt x="11331" y="170655"/>
                  </a:lnTo>
                  <a:lnTo>
                    <a:pt x="13389" y="186124"/>
                  </a:lnTo>
                  <a:lnTo>
                    <a:pt x="15317" y="201205"/>
                  </a:lnTo>
                  <a:lnTo>
                    <a:pt x="16911" y="215982"/>
                  </a:lnTo>
                  <a:lnTo>
                    <a:pt x="18133" y="230535"/>
                  </a:lnTo>
                  <a:lnTo>
                    <a:pt x="19029" y="244926"/>
                  </a:lnTo>
                  <a:lnTo>
                    <a:pt x="19671" y="259196"/>
                  </a:lnTo>
                  <a:lnTo>
                    <a:pt x="20318" y="273159"/>
                  </a:lnTo>
                  <a:lnTo>
                    <a:pt x="21574" y="287990"/>
                  </a:lnTo>
                  <a:lnTo>
                    <a:pt x="24670" y="30722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4518" y="294797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51477" y="0"/>
                  </a:lnTo>
                  <a:lnTo>
                    <a:pt x="240348" y="0"/>
                  </a:lnTo>
                  <a:lnTo>
                    <a:pt x="228750" y="0"/>
                  </a:lnTo>
                  <a:lnTo>
                    <a:pt x="216589" y="0"/>
                  </a:lnTo>
                  <a:lnTo>
                    <a:pt x="203928" y="0"/>
                  </a:lnTo>
                  <a:lnTo>
                    <a:pt x="190873" y="0"/>
                  </a:lnTo>
                  <a:lnTo>
                    <a:pt x="177521" y="0"/>
                  </a:lnTo>
                  <a:lnTo>
                    <a:pt x="163955" y="0"/>
                  </a:lnTo>
                  <a:lnTo>
                    <a:pt x="150240" y="0"/>
                  </a:lnTo>
                  <a:lnTo>
                    <a:pt x="136421" y="0"/>
                  </a:lnTo>
                  <a:lnTo>
                    <a:pt x="122531" y="0"/>
                  </a:lnTo>
                  <a:lnTo>
                    <a:pt x="108592" y="0"/>
                  </a:lnTo>
                  <a:lnTo>
                    <a:pt x="94621" y="0"/>
                  </a:lnTo>
                  <a:lnTo>
                    <a:pt x="80628" y="0"/>
                  </a:lnTo>
                  <a:lnTo>
                    <a:pt x="66634" y="0"/>
                  </a:lnTo>
                  <a:lnTo>
                    <a:pt x="53056" y="0"/>
                  </a:lnTo>
                  <a:lnTo>
                    <a:pt x="39271" y="0"/>
                  </a:lnTo>
                  <a:lnTo>
                    <a:pt x="2294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4703" y="431668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2" y="63083"/>
                  </a:lnTo>
                  <a:lnTo>
                    <a:pt x="2827" y="75376"/>
                  </a:lnTo>
                  <a:lnTo>
                    <a:pt x="3429" y="87397"/>
                  </a:lnTo>
                  <a:lnTo>
                    <a:pt x="3994" y="100199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9" y="284269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0" y="0"/>
                  </a:moveTo>
                  <a:lnTo>
                    <a:pt x="6239" y="6239"/>
                  </a:lnTo>
                  <a:lnTo>
                    <a:pt x="11178" y="11178"/>
                  </a:lnTo>
                  <a:lnTo>
                    <a:pt x="3158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74072" y="382053"/>
              <a:ext cx="136872" cy="154901"/>
            </a:xfrm>
            <a:custGeom>
              <a:avLst/>
              <a:gdLst/>
              <a:ahLst/>
              <a:cxnLst/>
              <a:rect l="0" t="0" r="0" b="0"/>
              <a:pathLst>
                <a:path w="136872" h="154901">
                  <a:moveTo>
                    <a:pt x="0" y="49615"/>
                  </a:moveTo>
                  <a:lnTo>
                    <a:pt x="67" y="61417"/>
                  </a:lnTo>
                  <a:lnTo>
                    <a:pt x="707" y="73186"/>
                  </a:lnTo>
                  <a:lnTo>
                    <a:pt x="1999" y="86077"/>
                  </a:lnTo>
                  <a:lnTo>
                    <a:pt x="3686" y="99925"/>
                  </a:lnTo>
                  <a:lnTo>
                    <a:pt x="5354" y="114253"/>
                  </a:lnTo>
                  <a:lnTo>
                    <a:pt x="6742" y="128625"/>
                  </a:lnTo>
                  <a:lnTo>
                    <a:pt x="6910" y="139479"/>
                  </a:lnTo>
                  <a:lnTo>
                    <a:pt x="5496" y="142598"/>
                  </a:lnTo>
                  <a:lnTo>
                    <a:pt x="3924" y="139454"/>
                  </a:lnTo>
                  <a:lnTo>
                    <a:pt x="2698" y="132245"/>
                  </a:lnTo>
                  <a:lnTo>
                    <a:pt x="1828" y="122511"/>
                  </a:lnTo>
                  <a:lnTo>
                    <a:pt x="1235" y="111217"/>
                  </a:lnTo>
                  <a:lnTo>
                    <a:pt x="1003" y="99111"/>
                  </a:lnTo>
                  <a:lnTo>
                    <a:pt x="1379" y="86861"/>
                  </a:lnTo>
                  <a:lnTo>
                    <a:pt x="2449" y="74820"/>
                  </a:lnTo>
                  <a:lnTo>
                    <a:pt x="4152" y="63096"/>
                  </a:lnTo>
                  <a:lnTo>
                    <a:pt x="6366" y="51675"/>
                  </a:lnTo>
                  <a:lnTo>
                    <a:pt x="8976" y="40515"/>
                  </a:lnTo>
                  <a:lnTo>
                    <a:pt x="12204" y="29881"/>
                  </a:lnTo>
                  <a:lnTo>
                    <a:pt x="16581" y="20338"/>
                  </a:lnTo>
                  <a:lnTo>
                    <a:pt x="22305" y="12116"/>
                  </a:lnTo>
                  <a:lnTo>
                    <a:pt x="29268" y="5612"/>
                  </a:lnTo>
                  <a:lnTo>
                    <a:pt x="37238" y="1523"/>
                  </a:lnTo>
                  <a:lnTo>
                    <a:pt x="45966" y="0"/>
                  </a:lnTo>
                  <a:lnTo>
                    <a:pt x="55079" y="741"/>
                  </a:lnTo>
                  <a:lnTo>
                    <a:pt x="64110" y="3281"/>
                  </a:lnTo>
                  <a:lnTo>
                    <a:pt x="72803" y="7173"/>
                  </a:lnTo>
                  <a:lnTo>
                    <a:pt x="80943" y="12206"/>
                  </a:lnTo>
                  <a:lnTo>
                    <a:pt x="88263" y="18398"/>
                  </a:lnTo>
                  <a:lnTo>
                    <a:pt x="94706" y="25670"/>
                  </a:lnTo>
                  <a:lnTo>
                    <a:pt x="100372" y="33839"/>
                  </a:lnTo>
                  <a:lnTo>
                    <a:pt x="105420" y="42700"/>
                  </a:lnTo>
                  <a:lnTo>
                    <a:pt x="110001" y="52074"/>
                  </a:lnTo>
                  <a:lnTo>
                    <a:pt x="114080" y="61980"/>
                  </a:lnTo>
                  <a:lnTo>
                    <a:pt x="117448" y="72615"/>
                  </a:lnTo>
                  <a:lnTo>
                    <a:pt x="120053" y="84020"/>
                  </a:lnTo>
                  <a:lnTo>
                    <a:pt x="122175" y="95884"/>
                  </a:lnTo>
                  <a:lnTo>
                    <a:pt x="124656" y="108995"/>
                  </a:lnTo>
                  <a:lnTo>
                    <a:pt x="128833" y="126741"/>
                  </a:lnTo>
                  <a:lnTo>
                    <a:pt x="136871" y="1549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74072" y="424193"/>
              <a:ext cx="367336" cy="365445"/>
            </a:xfrm>
            <a:custGeom>
              <a:avLst/>
              <a:gdLst/>
              <a:ahLst/>
              <a:cxnLst/>
              <a:rect l="0" t="0" r="0" b="0"/>
              <a:pathLst>
                <a:path w="367336" h="365445">
                  <a:moveTo>
                    <a:pt x="305327" y="102231"/>
                  </a:moveTo>
                  <a:lnTo>
                    <a:pt x="314061" y="99231"/>
                  </a:lnTo>
                  <a:lnTo>
                    <a:pt x="321767" y="95808"/>
                  </a:lnTo>
                  <a:lnTo>
                    <a:pt x="329160" y="91603"/>
                  </a:lnTo>
                  <a:lnTo>
                    <a:pt x="336076" y="86357"/>
                  </a:lnTo>
                  <a:lnTo>
                    <a:pt x="341958" y="79579"/>
                  </a:lnTo>
                  <a:lnTo>
                    <a:pt x="346568" y="71147"/>
                  </a:lnTo>
                  <a:lnTo>
                    <a:pt x="349662" y="61407"/>
                  </a:lnTo>
                  <a:lnTo>
                    <a:pt x="350839" y="50964"/>
                  </a:lnTo>
                  <a:lnTo>
                    <a:pt x="350062" y="40250"/>
                  </a:lnTo>
                  <a:lnTo>
                    <a:pt x="347269" y="29806"/>
                  </a:lnTo>
                  <a:lnTo>
                    <a:pt x="342204" y="20333"/>
                  </a:lnTo>
                  <a:lnTo>
                    <a:pt x="334950" y="12131"/>
                  </a:lnTo>
                  <a:lnTo>
                    <a:pt x="326014" y="5626"/>
                  </a:lnTo>
                  <a:lnTo>
                    <a:pt x="316115" y="1531"/>
                  </a:lnTo>
                  <a:lnTo>
                    <a:pt x="305764" y="0"/>
                  </a:lnTo>
                  <a:lnTo>
                    <a:pt x="295394" y="733"/>
                  </a:lnTo>
                  <a:lnTo>
                    <a:pt x="285439" y="3268"/>
                  </a:lnTo>
                  <a:lnTo>
                    <a:pt x="276085" y="7157"/>
                  </a:lnTo>
                  <a:lnTo>
                    <a:pt x="267484" y="12186"/>
                  </a:lnTo>
                  <a:lnTo>
                    <a:pt x="259845" y="18377"/>
                  </a:lnTo>
                  <a:lnTo>
                    <a:pt x="253185" y="25647"/>
                  </a:lnTo>
                  <a:lnTo>
                    <a:pt x="247371" y="33815"/>
                  </a:lnTo>
                  <a:lnTo>
                    <a:pt x="242223" y="42675"/>
                  </a:lnTo>
                  <a:lnTo>
                    <a:pt x="237580" y="52049"/>
                  </a:lnTo>
                  <a:lnTo>
                    <a:pt x="233629" y="61954"/>
                  </a:lnTo>
                  <a:lnTo>
                    <a:pt x="230879" y="72589"/>
                  </a:lnTo>
                  <a:lnTo>
                    <a:pt x="229516" y="83999"/>
                  </a:lnTo>
                  <a:lnTo>
                    <a:pt x="229585" y="95933"/>
                  </a:lnTo>
                  <a:lnTo>
                    <a:pt x="231152" y="107943"/>
                  </a:lnTo>
                  <a:lnTo>
                    <a:pt x="234101" y="119745"/>
                  </a:lnTo>
                  <a:lnTo>
                    <a:pt x="238352" y="130600"/>
                  </a:lnTo>
                  <a:lnTo>
                    <a:pt x="243947" y="139293"/>
                  </a:lnTo>
                  <a:lnTo>
                    <a:pt x="250777" y="145349"/>
                  </a:lnTo>
                  <a:lnTo>
                    <a:pt x="258463" y="148785"/>
                  </a:lnTo>
                  <a:lnTo>
                    <a:pt x="266459" y="149744"/>
                  </a:lnTo>
                  <a:lnTo>
                    <a:pt x="274427" y="148572"/>
                  </a:lnTo>
                  <a:lnTo>
                    <a:pt x="282233" y="145552"/>
                  </a:lnTo>
                  <a:lnTo>
                    <a:pt x="289855" y="140801"/>
                  </a:lnTo>
                  <a:lnTo>
                    <a:pt x="297309" y="134539"/>
                  </a:lnTo>
                  <a:lnTo>
                    <a:pt x="304468" y="127069"/>
                  </a:lnTo>
                  <a:lnTo>
                    <a:pt x="311057" y="118685"/>
                  </a:lnTo>
                  <a:lnTo>
                    <a:pt x="316972" y="109640"/>
                  </a:lnTo>
                  <a:lnTo>
                    <a:pt x="322268" y="100126"/>
                  </a:lnTo>
                  <a:lnTo>
                    <a:pt x="327060" y="90287"/>
                  </a:lnTo>
                  <a:lnTo>
                    <a:pt x="331484" y="80256"/>
                  </a:lnTo>
                  <a:lnTo>
                    <a:pt x="336141" y="71295"/>
                  </a:lnTo>
                  <a:lnTo>
                    <a:pt x="341536" y="66779"/>
                  </a:lnTo>
                  <a:lnTo>
                    <a:pt x="346673" y="68308"/>
                  </a:lnTo>
                  <a:lnTo>
                    <a:pt x="350503" y="74000"/>
                  </a:lnTo>
                  <a:lnTo>
                    <a:pt x="353253" y="82558"/>
                  </a:lnTo>
                  <a:lnTo>
                    <a:pt x="355588" y="93410"/>
                  </a:lnTo>
                  <a:lnTo>
                    <a:pt x="357937" y="106103"/>
                  </a:lnTo>
                  <a:lnTo>
                    <a:pt x="360307" y="120045"/>
                  </a:lnTo>
                  <a:lnTo>
                    <a:pt x="362426" y="134555"/>
                  </a:lnTo>
                  <a:lnTo>
                    <a:pt x="364139" y="149207"/>
                  </a:lnTo>
                  <a:lnTo>
                    <a:pt x="365437" y="163809"/>
                  </a:lnTo>
                  <a:lnTo>
                    <a:pt x="366380" y="178301"/>
                  </a:lnTo>
                  <a:lnTo>
                    <a:pt x="367043" y="192677"/>
                  </a:lnTo>
                  <a:lnTo>
                    <a:pt x="367335" y="206789"/>
                  </a:lnTo>
                  <a:lnTo>
                    <a:pt x="367006" y="220353"/>
                  </a:lnTo>
                  <a:lnTo>
                    <a:pt x="365961" y="233254"/>
                  </a:lnTo>
                  <a:lnTo>
                    <a:pt x="363937" y="245376"/>
                  </a:lnTo>
                  <a:lnTo>
                    <a:pt x="360443" y="256526"/>
                  </a:lnTo>
                  <a:lnTo>
                    <a:pt x="355348" y="266688"/>
                  </a:lnTo>
                  <a:lnTo>
                    <a:pt x="348823" y="275835"/>
                  </a:lnTo>
                  <a:lnTo>
                    <a:pt x="341155" y="283841"/>
                  </a:lnTo>
                  <a:lnTo>
                    <a:pt x="332620" y="290743"/>
                  </a:lnTo>
                  <a:lnTo>
                    <a:pt x="323128" y="296548"/>
                  </a:lnTo>
                  <a:lnTo>
                    <a:pt x="312247" y="301158"/>
                  </a:lnTo>
                  <a:lnTo>
                    <a:pt x="299863" y="304636"/>
                  </a:lnTo>
                  <a:lnTo>
                    <a:pt x="286462" y="307329"/>
                  </a:lnTo>
                  <a:lnTo>
                    <a:pt x="272928" y="309760"/>
                  </a:lnTo>
                  <a:lnTo>
                    <a:pt x="259776" y="312248"/>
                  </a:lnTo>
                  <a:lnTo>
                    <a:pt x="246674" y="314752"/>
                  </a:lnTo>
                  <a:lnTo>
                    <a:pt x="232673" y="316980"/>
                  </a:lnTo>
                  <a:lnTo>
                    <a:pt x="217282" y="318781"/>
                  </a:lnTo>
                  <a:lnTo>
                    <a:pt x="200334" y="320311"/>
                  </a:lnTo>
                  <a:lnTo>
                    <a:pt x="181734" y="321945"/>
                  </a:lnTo>
                  <a:lnTo>
                    <a:pt x="161629" y="323896"/>
                  </a:lnTo>
                  <a:lnTo>
                    <a:pt x="140618" y="326207"/>
                  </a:lnTo>
                  <a:lnTo>
                    <a:pt x="119609" y="328836"/>
                  </a:lnTo>
                  <a:lnTo>
                    <a:pt x="99130" y="331724"/>
                  </a:lnTo>
                  <a:lnTo>
                    <a:pt x="79807" y="334968"/>
                  </a:lnTo>
                  <a:lnTo>
                    <a:pt x="62509" y="338825"/>
                  </a:lnTo>
                  <a:lnTo>
                    <a:pt x="47517" y="343373"/>
                  </a:lnTo>
                  <a:lnTo>
                    <a:pt x="34906" y="348243"/>
                  </a:lnTo>
                  <a:lnTo>
                    <a:pt x="23582" y="353185"/>
                  </a:lnTo>
                  <a:lnTo>
                    <a:pt x="12552" y="358634"/>
                  </a:lnTo>
                  <a:lnTo>
                    <a:pt x="0" y="365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95295" y="273740"/>
              <a:ext cx="18345" cy="231628"/>
            </a:xfrm>
            <a:custGeom>
              <a:avLst/>
              <a:gdLst/>
              <a:ahLst/>
              <a:cxnLst/>
              <a:rect l="0" t="0" r="0" b="0"/>
              <a:pathLst>
                <a:path w="18345" h="231628">
                  <a:moveTo>
                    <a:pt x="10528" y="231627"/>
                  </a:moveTo>
                  <a:lnTo>
                    <a:pt x="13395" y="222692"/>
                  </a:lnTo>
                  <a:lnTo>
                    <a:pt x="15537" y="213065"/>
                  </a:lnTo>
                  <a:lnTo>
                    <a:pt x="17136" y="201782"/>
                  </a:lnTo>
                  <a:lnTo>
                    <a:pt x="18143" y="189287"/>
                  </a:lnTo>
                  <a:lnTo>
                    <a:pt x="18344" y="176456"/>
                  </a:lnTo>
                  <a:lnTo>
                    <a:pt x="17693" y="163833"/>
                  </a:lnTo>
                  <a:lnTo>
                    <a:pt x="16454" y="151450"/>
                  </a:lnTo>
                  <a:lnTo>
                    <a:pt x="15090" y="139007"/>
                  </a:lnTo>
                  <a:lnTo>
                    <a:pt x="13876" y="126313"/>
                  </a:lnTo>
                  <a:lnTo>
                    <a:pt x="12741" y="113485"/>
                  </a:lnTo>
                  <a:lnTo>
                    <a:pt x="11373" y="100859"/>
                  </a:lnTo>
                  <a:lnTo>
                    <a:pt x="9606" y="88615"/>
                  </a:lnTo>
                  <a:lnTo>
                    <a:pt x="7588" y="76612"/>
                  </a:lnTo>
                  <a:lnTo>
                    <a:pt x="5687" y="64485"/>
                  </a:lnTo>
                  <a:lnTo>
                    <a:pt x="4111" y="52048"/>
                  </a:lnTo>
                  <a:lnTo>
                    <a:pt x="2897" y="39870"/>
                  </a:lnTo>
                  <a:lnTo>
                    <a:pt x="1876" y="27994"/>
                  </a:lnTo>
                  <a:lnTo>
                    <a:pt x="962" y="15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172841"/>
              <a:ext cx="355847" cy="362272"/>
            </a:xfrm>
            <a:custGeom>
              <a:avLst/>
              <a:gdLst/>
              <a:ahLst/>
              <a:cxnLst/>
              <a:rect l="0" t="0" r="0" b="0"/>
              <a:pathLst>
                <a:path w="355847" h="362272">
                  <a:moveTo>
                    <a:pt x="0" y="58785"/>
                  </a:moveTo>
                  <a:lnTo>
                    <a:pt x="5934" y="50118"/>
                  </a:lnTo>
                  <a:lnTo>
                    <a:pt x="12139" y="43052"/>
                  </a:lnTo>
                  <a:lnTo>
                    <a:pt x="19239" y="36946"/>
                  </a:lnTo>
                  <a:lnTo>
                    <a:pt x="27353" y="31545"/>
                  </a:lnTo>
                  <a:lnTo>
                    <a:pt x="36647" y="26683"/>
                  </a:lnTo>
                  <a:lnTo>
                    <a:pt x="47095" y="22224"/>
                  </a:lnTo>
                  <a:lnTo>
                    <a:pt x="58520" y="18057"/>
                  </a:lnTo>
                  <a:lnTo>
                    <a:pt x="70707" y="14097"/>
                  </a:lnTo>
                  <a:lnTo>
                    <a:pt x="83456" y="10286"/>
                  </a:lnTo>
                  <a:lnTo>
                    <a:pt x="96607" y="6743"/>
                  </a:lnTo>
                  <a:lnTo>
                    <a:pt x="110041" y="3742"/>
                  </a:lnTo>
                  <a:lnTo>
                    <a:pt x="123670" y="1401"/>
                  </a:lnTo>
                  <a:lnTo>
                    <a:pt x="137432" y="0"/>
                  </a:lnTo>
                  <a:lnTo>
                    <a:pt x="151284" y="42"/>
                  </a:lnTo>
                  <a:lnTo>
                    <a:pt x="165193" y="1667"/>
                  </a:lnTo>
                  <a:lnTo>
                    <a:pt x="178975" y="4708"/>
                  </a:lnTo>
                  <a:lnTo>
                    <a:pt x="192309" y="8883"/>
                  </a:lnTo>
                  <a:lnTo>
                    <a:pt x="205061" y="13912"/>
                  </a:lnTo>
                  <a:lnTo>
                    <a:pt x="217421" y="19557"/>
                  </a:lnTo>
                  <a:lnTo>
                    <a:pt x="229794" y="25636"/>
                  </a:lnTo>
                  <a:lnTo>
                    <a:pt x="242414" y="32022"/>
                  </a:lnTo>
                  <a:lnTo>
                    <a:pt x="255179" y="38783"/>
                  </a:lnTo>
                  <a:lnTo>
                    <a:pt x="267756" y="46161"/>
                  </a:lnTo>
                  <a:lnTo>
                    <a:pt x="279955" y="54243"/>
                  </a:lnTo>
                  <a:lnTo>
                    <a:pt x="291587" y="63130"/>
                  </a:lnTo>
                  <a:lnTo>
                    <a:pt x="302399" y="73007"/>
                  </a:lnTo>
                  <a:lnTo>
                    <a:pt x="312332" y="83872"/>
                  </a:lnTo>
                  <a:lnTo>
                    <a:pt x="321323" y="95423"/>
                  </a:lnTo>
                  <a:lnTo>
                    <a:pt x="329223" y="107169"/>
                  </a:lnTo>
                  <a:lnTo>
                    <a:pt x="336054" y="118812"/>
                  </a:lnTo>
                  <a:lnTo>
                    <a:pt x="341812" y="130408"/>
                  </a:lnTo>
                  <a:lnTo>
                    <a:pt x="346390" y="142260"/>
                  </a:lnTo>
                  <a:lnTo>
                    <a:pt x="349842" y="154530"/>
                  </a:lnTo>
                  <a:lnTo>
                    <a:pt x="352347" y="167229"/>
                  </a:lnTo>
                  <a:lnTo>
                    <a:pt x="354121" y="180294"/>
                  </a:lnTo>
                  <a:lnTo>
                    <a:pt x="355345" y="193638"/>
                  </a:lnTo>
                  <a:lnTo>
                    <a:pt x="355846" y="207024"/>
                  </a:lnTo>
                  <a:lnTo>
                    <a:pt x="355127" y="220084"/>
                  </a:lnTo>
                  <a:lnTo>
                    <a:pt x="353011" y="232644"/>
                  </a:lnTo>
                  <a:lnTo>
                    <a:pt x="349624" y="244705"/>
                  </a:lnTo>
                  <a:lnTo>
                    <a:pt x="345208" y="256344"/>
                  </a:lnTo>
                  <a:lnTo>
                    <a:pt x="340006" y="267652"/>
                  </a:lnTo>
                  <a:lnTo>
                    <a:pt x="333903" y="278553"/>
                  </a:lnTo>
                  <a:lnTo>
                    <a:pt x="326451" y="288807"/>
                  </a:lnTo>
                  <a:lnTo>
                    <a:pt x="317512" y="298337"/>
                  </a:lnTo>
                  <a:lnTo>
                    <a:pt x="307238" y="307212"/>
                  </a:lnTo>
                  <a:lnTo>
                    <a:pt x="295893" y="315561"/>
                  </a:lnTo>
                  <a:lnTo>
                    <a:pt x="283741" y="323507"/>
                  </a:lnTo>
                  <a:lnTo>
                    <a:pt x="271005" y="330996"/>
                  </a:lnTo>
                  <a:lnTo>
                    <a:pt x="257857" y="337807"/>
                  </a:lnTo>
                  <a:lnTo>
                    <a:pt x="244424" y="343867"/>
                  </a:lnTo>
                  <a:lnTo>
                    <a:pt x="230795" y="349090"/>
                  </a:lnTo>
                  <a:lnTo>
                    <a:pt x="217031" y="353300"/>
                  </a:lnTo>
                  <a:lnTo>
                    <a:pt x="203178" y="356501"/>
                  </a:lnTo>
                  <a:lnTo>
                    <a:pt x="189264" y="358837"/>
                  </a:lnTo>
                  <a:lnTo>
                    <a:pt x="175309" y="360496"/>
                  </a:lnTo>
                  <a:lnTo>
                    <a:pt x="161331" y="361648"/>
                  </a:lnTo>
                  <a:lnTo>
                    <a:pt x="147502" y="362271"/>
                  </a:lnTo>
                  <a:lnTo>
                    <a:pt x="134137" y="362165"/>
                  </a:lnTo>
                  <a:lnTo>
                    <a:pt x="121373" y="361284"/>
                  </a:lnTo>
                  <a:lnTo>
                    <a:pt x="109247" y="359872"/>
                  </a:lnTo>
                  <a:lnTo>
                    <a:pt x="96379" y="358239"/>
                  </a:lnTo>
                  <a:lnTo>
                    <a:pt x="79407" y="356243"/>
                  </a:lnTo>
                  <a:lnTo>
                    <a:pt x="52642" y="353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26922" y="373756"/>
              <a:ext cx="168457" cy="174806"/>
            </a:xfrm>
            <a:custGeom>
              <a:avLst/>
              <a:gdLst/>
              <a:ahLst/>
              <a:cxnLst/>
              <a:rect l="0" t="0" r="0" b="0"/>
              <a:pathLst>
                <a:path w="168457" h="174806">
                  <a:moveTo>
                    <a:pt x="0" y="89497"/>
                  </a:moveTo>
                  <a:lnTo>
                    <a:pt x="8868" y="92364"/>
                  </a:lnTo>
                  <a:lnTo>
                    <a:pt x="17855" y="94506"/>
                  </a:lnTo>
                  <a:lnTo>
                    <a:pt x="27846" y="96105"/>
                  </a:lnTo>
                  <a:lnTo>
                    <a:pt x="38654" y="97112"/>
                  </a:lnTo>
                  <a:lnTo>
                    <a:pt x="49817" y="97313"/>
                  </a:lnTo>
                  <a:lnTo>
                    <a:pt x="61022" y="96652"/>
                  </a:lnTo>
                  <a:lnTo>
                    <a:pt x="72134" y="95068"/>
                  </a:lnTo>
                  <a:lnTo>
                    <a:pt x="83119" y="92408"/>
                  </a:lnTo>
                  <a:lnTo>
                    <a:pt x="93980" y="88692"/>
                  </a:lnTo>
                  <a:lnTo>
                    <a:pt x="104577" y="84079"/>
                  </a:lnTo>
                  <a:lnTo>
                    <a:pt x="114626" y="78766"/>
                  </a:lnTo>
                  <a:lnTo>
                    <a:pt x="124009" y="72926"/>
                  </a:lnTo>
                  <a:lnTo>
                    <a:pt x="132446" y="66378"/>
                  </a:lnTo>
                  <a:lnTo>
                    <a:pt x="139435" y="58620"/>
                  </a:lnTo>
                  <a:lnTo>
                    <a:pt x="144824" y="49486"/>
                  </a:lnTo>
                  <a:lnTo>
                    <a:pt x="148289" y="39589"/>
                  </a:lnTo>
                  <a:lnTo>
                    <a:pt x="149192" y="30093"/>
                  </a:lnTo>
                  <a:lnTo>
                    <a:pt x="147421" y="21641"/>
                  </a:lnTo>
                  <a:lnTo>
                    <a:pt x="143148" y="14512"/>
                  </a:lnTo>
                  <a:lnTo>
                    <a:pt x="136550" y="8873"/>
                  </a:lnTo>
                  <a:lnTo>
                    <a:pt x="127968" y="4646"/>
                  </a:lnTo>
                  <a:lnTo>
                    <a:pt x="117818" y="1757"/>
                  </a:lnTo>
                  <a:lnTo>
                    <a:pt x="106498" y="243"/>
                  </a:lnTo>
                  <a:lnTo>
                    <a:pt x="94344" y="0"/>
                  </a:lnTo>
                  <a:lnTo>
                    <a:pt x="81932" y="969"/>
                  </a:lnTo>
                  <a:lnTo>
                    <a:pt x="70060" y="3212"/>
                  </a:lnTo>
                  <a:lnTo>
                    <a:pt x="59115" y="6647"/>
                  </a:lnTo>
                  <a:lnTo>
                    <a:pt x="49123" y="11071"/>
                  </a:lnTo>
                  <a:lnTo>
                    <a:pt x="39943" y="16257"/>
                  </a:lnTo>
                  <a:lnTo>
                    <a:pt x="31403" y="22012"/>
                  </a:lnTo>
                  <a:lnTo>
                    <a:pt x="23666" y="28502"/>
                  </a:lnTo>
                  <a:lnTo>
                    <a:pt x="17213" y="36223"/>
                  </a:lnTo>
                  <a:lnTo>
                    <a:pt x="12208" y="45341"/>
                  </a:lnTo>
                  <a:lnTo>
                    <a:pt x="8676" y="55567"/>
                  </a:lnTo>
                  <a:lnTo>
                    <a:pt x="6671" y="66348"/>
                  </a:lnTo>
                  <a:lnTo>
                    <a:pt x="6064" y="77303"/>
                  </a:lnTo>
                  <a:lnTo>
                    <a:pt x="6605" y="88252"/>
                  </a:lnTo>
                  <a:lnTo>
                    <a:pt x="8023" y="99128"/>
                  </a:lnTo>
                  <a:lnTo>
                    <a:pt x="10087" y="109918"/>
                  </a:lnTo>
                  <a:lnTo>
                    <a:pt x="12775" y="120468"/>
                  </a:lnTo>
                  <a:lnTo>
                    <a:pt x="16256" y="130486"/>
                  </a:lnTo>
                  <a:lnTo>
                    <a:pt x="20565" y="139853"/>
                  </a:lnTo>
                  <a:lnTo>
                    <a:pt x="25765" y="148449"/>
                  </a:lnTo>
                  <a:lnTo>
                    <a:pt x="32012" y="156077"/>
                  </a:lnTo>
                  <a:lnTo>
                    <a:pt x="39292" y="162718"/>
                  </a:lnTo>
                  <a:lnTo>
                    <a:pt x="47452" y="168178"/>
                  </a:lnTo>
                  <a:lnTo>
                    <a:pt x="56301" y="172022"/>
                  </a:lnTo>
                  <a:lnTo>
                    <a:pt x="65659" y="174163"/>
                  </a:lnTo>
                  <a:lnTo>
                    <a:pt x="75382" y="174805"/>
                  </a:lnTo>
                  <a:lnTo>
                    <a:pt x="85361" y="174257"/>
                  </a:lnTo>
                  <a:lnTo>
                    <a:pt x="95514" y="172812"/>
                  </a:lnTo>
                  <a:lnTo>
                    <a:pt x="105618" y="170556"/>
                  </a:lnTo>
                  <a:lnTo>
                    <a:pt x="115330" y="167373"/>
                  </a:lnTo>
                  <a:lnTo>
                    <a:pt x="124487" y="163281"/>
                  </a:lnTo>
                  <a:lnTo>
                    <a:pt x="132998" y="158718"/>
                  </a:lnTo>
                  <a:lnTo>
                    <a:pt x="141688" y="154016"/>
                  </a:lnTo>
                  <a:lnTo>
                    <a:pt x="152437" y="148763"/>
                  </a:lnTo>
                  <a:lnTo>
                    <a:pt x="168456" y="142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43892" y="371588"/>
              <a:ext cx="151528" cy="150679"/>
            </a:xfrm>
            <a:custGeom>
              <a:avLst/>
              <a:gdLst/>
              <a:ahLst/>
              <a:cxnLst/>
              <a:rect l="0" t="0" r="0" b="0"/>
              <a:pathLst>
                <a:path w="151528" h="150679">
                  <a:moveTo>
                    <a:pt x="119942" y="7437"/>
                  </a:moveTo>
                  <a:lnTo>
                    <a:pt x="111074" y="4571"/>
                  </a:lnTo>
                  <a:lnTo>
                    <a:pt x="102087" y="2429"/>
                  </a:lnTo>
                  <a:lnTo>
                    <a:pt x="92096" y="835"/>
                  </a:lnTo>
                  <a:lnTo>
                    <a:pt x="81288" y="0"/>
                  </a:lnTo>
                  <a:lnTo>
                    <a:pt x="70125" y="448"/>
                  </a:lnTo>
                  <a:lnTo>
                    <a:pt x="58924" y="2361"/>
                  </a:lnTo>
                  <a:lnTo>
                    <a:pt x="47985" y="5771"/>
                  </a:lnTo>
                  <a:lnTo>
                    <a:pt x="37649" y="10728"/>
                  </a:lnTo>
                  <a:lnTo>
                    <a:pt x="28045" y="17105"/>
                  </a:lnTo>
                  <a:lnTo>
                    <a:pt x="19447" y="24809"/>
                  </a:lnTo>
                  <a:lnTo>
                    <a:pt x="12342" y="33874"/>
                  </a:lnTo>
                  <a:lnTo>
                    <a:pt x="6864" y="44188"/>
                  </a:lnTo>
                  <a:lnTo>
                    <a:pt x="2998" y="55366"/>
                  </a:lnTo>
                  <a:lnTo>
                    <a:pt x="762" y="66860"/>
                  </a:lnTo>
                  <a:lnTo>
                    <a:pt x="0" y="78330"/>
                  </a:lnTo>
                  <a:lnTo>
                    <a:pt x="605" y="89640"/>
                  </a:lnTo>
                  <a:lnTo>
                    <a:pt x="2598" y="100767"/>
                  </a:lnTo>
                  <a:lnTo>
                    <a:pt x="5870" y="111720"/>
                  </a:lnTo>
                  <a:lnTo>
                    <a:pt x="10523" y="122041"/>
                  </a:lnTo>
                  <a:lnTo>
                    <a:pt x="16928" y="130841"/>
                  </a:lnTo>
                  <a:lnTo>
                    <a:pt x="25127" y="137759"/>
                  </a:lnTo>
                  <a:lnTo>
                    <a:pt x="34888" y="142913"/>
                  </a:lnTo>
                  <a:lnTo>
                    <a:pt x="45881" y="146621"/>
                  </a:lnTo>
                  <a:lnTo>
                    <a:pt x="57788" y="149219"/>
                  </a:lnTo>
                  <a:lnTo>
                    <a:pt x="70189" y="150678"/>
                  </a:lnTo>
                  <a:lnTo>
                    <a:pt x="82579" y="150617"/>
                  </a:lnTo>
                  <a:lnTo>
                    <a:pt x="94676" y="148960"/>
                  </a:lnTo>
                  <a:lnTo>
                    <a:pt x="106154" y="146207"/>
                  </a:lnTo>
                  <a:lnTo>
                    <a:pt x="117770" y="142998"/>
                  </a:lnTo>
                  <a:lnTo>
                    <a:pt x="131660" y="139054"/>
                  </a:lnTo>
                  <a:lnTo>
                    <a:pt x="151527" y="133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118" y="442196"/>
              <a:ext cx="2" cy="115815"/>
            </a:xfrm>
            <a:custGeom>
              <a:avLst/>
              <a:gdLst/>
              <a:ahLst/>
              <a:cxnLst/>
              <a:rect l="0" t="0" r="0" b="0"/>
              <a:pathLst>
                <a:path w="2" h="115815">
                  <a:moveTo>
                    <a:pt x="1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58"/>
                  </a:lnTo>
                  <a:lnTo>
                    <a:pt x="0" y="46578"/>
                  </a:lnTo>
                  <a:lnTo>
                    <a:pt x="1" y="60598"/>
                  </a:lnTo>
                  <a:lnTo>
                    <a:pt x="1" y="81108"/>
                  </a:lnTo>
                  <a:lnTo>
                    <a:pt x="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8590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53347" y="355872"/>
              <a:ext cx="242156" cy="139461"/>
            </a:xfrm>
            <a:custGeom>
              <a:avLst/>
              <a:gdLst/>
              <a:ahLst/>
              <a:cxnLst/>
              <a:rect l="0" t="0" r="0" b="0"/>
              <a:pathLst>
                <a:path w="242156" h="139461">
                  <a:moveTo>
                    <a:pt x="0" y="23153"/>
                  </a:moveTo>
                  <a:lnTo>
                    <a:pt x="2933" y="34821"/>
                  </a:lnTo>
                  <a:lnTo>
                    <a:pt x="5715" y="45310"/>
                  </a:lnTo>
                  <a:lnTo>
                    <a:pt x="8615" y="55617"/>
                  </a:lnTo>
                  <a:lnTo>
                    <a:pt x="11655" y="66091"/>
                  </a:lnTo>
                  <a:lnTo>
                    <a:pt x="14821" y="77083"/>
                  </a:lnTo>
                  <a:lnTo>
                    <a:pt x="18085" y="88726"/>
                  </a:lnTo>
                  <a:lnTo>
                    <a:pt x="21423" y="100979"/>
                  </a:lnTo>
                  <a:lnTo>
                    <a:pt x="24814" y="113734"/>
                  </a:lnTo>
                  <a:lnTo>
                    <a:pt x="28208" y="126774"/>
                  </a:lnTo>
                  <a:lnTo>
                    <a:pt x="30381" y="136660"/>
                  </a:lnTo>
                  <a:lnTo>
                    <a:pt x="30167" y="139460"/>
                  </a:lnTo>
                  <a:lnTo>
                    <a:pt x="28690" y="136766"/>
                  </a:lnTo>
                  <a:lnTo>
                    <a:pt x="26944" y="130373"/>
                  </a:lnTo>
                  <a:lnTo>
                    <a:pt x="25381" y="121482"/>
                  </a:lnTo>
                  <a:lnTo>
                    <a:pt x="24138" y="110904"/>
                  </a:lnTo>
                  <a:lnTo>
                    <a:pt x="23209" y="99187"/>
                  </a:lnTo>
                  <a:lnTo>
                    <a:pt x="22544" y="86704"/>
                  </a:lnTo>
                  <a:lnTo>
                    <a:pt x="22246" y="73705"/>
                  </a:lnTo>
                  <a:lnTo>
                    <a:pt x="22569" y="60363"/>
                  </a:lnTo>
                  <a:lnTo>
                    <a:pt x="23608" y="46812"/>
                  </a:lnTo>
                  <a:lnTo>
                    <a:pt x="25628" y="33948"/>
                  </a:lnTo>
                  <a:lnTo>
                    <a:pt x="29118" y="23358"/>
                  </a:lnTo>
                  <a:lnTo>
                    <a:pt x="34207" y="15729"/>
                  </a:lnTo>
                  <a:lnTo>
                    <a:pt x="40557" y="11083"/>
                  </a:lnTo>
                  <a:lnTo>
                    <a:pt x="47576" y="9238"/>
                  </a:lnTo>
                  <a:lnTo>
                    <a:pt x="54843" y="9779"/>
                  </a:lnTo>
                  <a:lnTo>
                    <a:pt x="61991" y="12358"/>
                  </a:lnTo>
                  <a:lnTo>
                    <a:pt x="68630" y="16805"/>
                  </a:lnTo>
                  <a:lnTo>
                    <a:pt x="74607" y="22859"/>
                  </a:lnTo>
                  <a:lnTo>
                    <a:pt x="79959" y="30189"/>
                  </a:lnTo>
                  <a:lnTo>
                    <a:pt x="84795" y="38478"/>
                  </a:lnTo>
                  <a:lnTo>
                    <a:pt x="89244" y="47388"/>
                  </a:lnTo>
                  <a:lnTo>
                    <a:pt x="93631" y="54179"/>
                  </a:lnTo>
                  <a:lnTo>
                    <a:pt x="97856" y="55580"/>
                  </a:lnTo>
                  <a:lnTo>
                    <a:pt x="101376" y="52559"/>
                  </a:lnTo>
                  <a:lnTo>
                    <a:pt x="104442" y="46687"/>
                  </a:lnTo>
                  <a:lnTo>
                    <a:pt x="107544" y="39230"/>
                  </a:lnTo>
                  <a:lnTo>
                    <a:pt x="111163" y="31176"/>
                  </a:lnTo>
                  <a:lnTo>
                    <a:pt x="115498" y="23073"/>
                  </a:lnTo>
                  <a:lnTo>
                    <a:pt x="120848" y="15465"/>
                  </a:lnTo>
                  <a:lnTo>
                    <a:pt x="127711" y="9016"/>
                  </a:lnTo>
                  <a:lnTo>
                    <a:pt x="136205" y="3981"/>
                  </a:lnTo>
                  <a:lnTo>
                    <a:pt x="145820" y="748"/>
                  </a:lnTo>
                  <a:lnTo>
                    <a:pt x="155650" y="0"/>
                  </a:lnTo>
                  <a:lnTo>
                    <a:pt x="165144" y="1868"/>
                  </a:lnTo>
                  <a:lnTo>
                    <a:pt x="174125" y="6036"/>
                  </a:lnTo>
                  <a:lnTo>
                    <a:pt x="182609" y="12030"/>
                  </a:lnTo>
                  <a:lnTo>
                    <a:pt x="190679" y="19389"/>
                  </a:lnTo>
                  <a:lnTo>
                    <a:pt x="198267" y="27733"/>
                  </a:lnTo>
                  <a:lnTo>
                    <a:pt x="205152" y="36770"/>
                  </a:lnTo>
                  <a:lnTo>
                    <a:pt x="211265" y="46290"/>
                  </a:lnTo>
                  <a:lnTo>
                    <a:pt x="216525" y="56308"/>
                  </a:lnTo>
                  <a:lnTo>
                    <a:pt x="220760" y="67025"/>
                  </a:lnTo>
                  <a:lnTo>
                    <a:pt x="223984" y="78485"/>
                  </a:lnTo>
                  <a:lnTo>
                    <a:pt x="226539" y="90187"/>
                  </a:lnTo>
                  <a:lnTo>
                    <a:pt x="229366" y="102429"/>
                  </a:lnTo>
                  <a:lnTo>
                    <a:pt x="233832" y="117404"/>
                  </a:lnTo>
                  <a:lnTo>
                    <a:pt x="242155" y="138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63155" y="362903"/>
              <a:ext cx="174504" cy="142465"/>
            </a:xfrm>
            <a:custGeom>
              <a:avLst/>
              <a:gdLst/>
              <a:ahLst/>
              <a:cxnLst/>
              <a:rect l="0" t="0" r="0" b="0"/>
              <a:pathLst>
                <a:path w="174504" h="142465">
                  <a:moveTo>
                    <a:pt x="58689" y="89822"/>
                  </a:moveTo>
                  <a:lnTo>
                    <a:pt x="64423" y="80954"/>
                  </a:lnTo>
                  <a:lnTo>
                    <a:pt x="68707" y="71967"/>
                  </a:lnTo>
                  <a:lnTo>
                    <a:pt x="71903" y="61976"/>
                  </a:lnTo>
                  <a:lnTo>
                    <a:pt x="73919" y="51168"/>
                  </a:lnTo>
                  <a:lnTo>
                    <a:pt x="74320" y="40005"/>
                  </a:lnTo>
                  <a:lnTo>
                    <a:pt x="73004" y="28818"/>
                  </a:lnTo>
                  <a:lnTo>
                    <a:pt x="70008" y="18397"/>
                  </a:lnTo>
                  <a:lnTo>
                    <a:pt x="65335" y="10006"/>
                  </a:lnTo>
                  <a:lnTo>
                    <a:pt x="59162" y="4158"/>
                  </a:lnTo>
                  <a:lnTo>
                    <a:pt x="51934" y="863"/>
                  </a:lnTo>
                  <a:lnTo>
                    <a:pt x="44253" y="0"/>
                  </a:lnTo>
                  <a:lnTo>
                    <a:pt x="36505" y="1236"/>
                  </a:lnTo>
                  <a:lnTo>
                    <a:pt x="29018" y="4300"/>
                  </a:lnTo>
                  <a:lnTo>
                    <a:pt x="22143" y="9080"/>
                  </a:lnTo>
                  <a:lnTo>
                    <a:pt x="16008" y="15365"/>
                  </a:lnTo>
                  <a:lnTo>
                    <a:pt x="10720" y="23022"/>
                  </a:lnTo>
                  <a:lnTo>
                    <a:pt x="6458" y="32062"/>
                  </a:lnTo>
                  <a:lnTo>
                    <a:pt x="3222" y="42367"/>
                  </a:lnTo>
                  <a:lnTo>
                    <a:pt x="1031" y="53710"/>
                  </a:lnTo>
                  <a:lnTo>
                    <a:pt x="0" y="65848"/>
                  </a:lnTo>
                  <a:lnTo>
                    <a:pt x="93" y="78555"/>
                  </a:lnTo>
                  <a:lnTo>
                    <a:pt x="1460" y="91171"/>
                  </a:lnTo>
                  <a:lnTo>
                    <a:pt x="4504" y="102649"/>
                  </a:lnTo>
                  <a:lnTo>
                    <a:pt x="9290" y="112497"/>
                  </a:lnTo>
                  <a:lnTo>
                    <a:pt x="15436" y="120260"/>
                  </a:lnTo>
                  <a:lnTo>
                    <a:pt x="22316" y="125275"/>
                  </a:lnTo>
                  <a:lnTo>
                    <a:pt x="29496" y="127450"/>
                  </a:lnTo>
                  <a:lnTo>
                    <a:pt x="36754" y="126826"/>
                  </a:lnTo>
                  <a:lnTo>
                    <a:pt x="44000" y="123308"/>
                  </a:lnTo>
                  <a:lnTo>
                    <a:pt x="51194" y="117131"/>
                  </a:lnTo>
                  <a:lnTo>
                    <a:pt x="58007" y="108768"/>
                  </a:lnTo>
                  <a:lnTo>
                    <a:pt x="63831" y="98731"/>
                  </a:lnTo>
                  <a:lnTo>
                    <a:pt x="68431" y="87500"/>
                  </a:lnTo>
                  <a:lnTo>
                    <a:pt x="72442" y="76617"/>
                  </a:lnTo>
                  <a:lnTo>
                    <a:pt x="76933" y="69762"/>
                  </a:lnTo>
                  <a:lnTo>
                    <a:pt x="81728" y="68849"/>
                  </a:lnTo>
                  <a:lnTo>
                    <a:pt x="86114" y="72069"/>
                  </a:lnTo>
                  <a:lnTo>
                    <a:pt x="90241" y="77868"/>
                  </a:lnTo>
                  <a:lnTo>
                    <a:pt x="94592" y="85306"/>
                  </a:lnTo>
                  <a:lnTo>
                    <a:pt x="99428" y="93795"/>
                  </a:lnTo>
                  <a:lnTo>
                    <a:pt x="104951" y="102637"/>
                  </a:lnTo>
                  <a:lnTo>
                    <a:pt x="111399" y="110982"/>
                  </a:lnTo>
                  <a:lnTo>
                    <a:pt x="118801" y="118411"/>
                  </a:lnTo>
                  <a:lnTo>
                    <a:pt x="126959" y="124744"/>
                  </a:lnTo>
                  <a:lnTo>
                    <a:pt x="136558" y="130463"/>
                  </a:lnTo>
                  <a:lnTo>
                    <a:pt x="150674" y="136064"/>
                  </a:lnTo>
                  <a:lnTo>
                    <a:pt x="174503" y="142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7658" y="147398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2" y="104632"/>
                  </a:lnTo>
                  <a:lnTo>
                    <a:pt x="11335" y="119755"/>
                  </a:lnTo>
                  <a:lnTo>
                    <a:pt x="13566" y="134840"/>
                  </a:lnTo>
                  <a:lnTo>
                    <a:pt x="16142" y="150186"/>
                  </a:lnTo>
                  <a:lnTo>
                    <a:pt x="18984" y="165951"/>
                  </a:lnTo>
                  <a:lnTo>
                    <a:pt x="21860" y="181980"/>
                  </a:lnTo>
                  <a:lnTo>
                    <a:pt x="24404" y="197901"/>
                  </a:lnTo>
                  <a:lnTo>
                    <a:pt x="26448" y="213499"/>
                  </a:lnTo>
                  <a:lnTo>
                    <a:pt x="28158" y="228566"/>
                  </a:lnTo>
                  <a:lnTo>
                    <a:pt x="29921" y="242838"/>
                  </a:lnTo>
                  <a:lnTo>
                    <a:pt x="31956" y="256247"/>
                  </a:lnTo>
                  <a:lnTo>
                    <a:pt x="34165" y="268824"/>
                  </a:lnTo>
                  <a:lnTo>
                    <a:pt x="36427" y="282050"/>
                  </a:lnTo>
                  <a:lnTo>
                    <a:pt x="38945" y="299323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64000" y="305326"/>
              <a:ext cx="157361" cy="196779"/>
            </a:xfrm>
            <a:custGeom>
              <a:avLst/>
              <a:gdLst/>
              <a:ahLst/>
              <a:cxnLst/>
              <a:rect l="0" t="0" r="0" b="0"/>
              <a:pathLst>
                <a:path w="157361" h="196779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2004"/>
                  </a:lnTo>
                  <a:lnTo>
                    <a:pt x="83582" y="3863"/>
                  </a:lnTo>
                  <a:lnTo>
                    <a:pt x="73238" y="6180"/>
                  </a:lnTo>
                  <a:lnTo>
                    <a:pt x="62853" y="8851"/>
                  </a:lnTo>
                  <a:lnTo>
                    <a:pt x="52597" y="11947"/>
                  </a:lnTo>
                  <a:lnTo>
                    <a:pt x="42788" y="15703"/>
                  </a:lnTo>
                  <a:lnTo>
                    <a:pt x="33566" y="20196"/>
                  </a:lnTo>
                  <a:lnTo>
                    <a:pt x="25069" y="25518"/>
                  </a:lnTo>
                  <a:lnTo>
                    <a:pt x="17509" y="31848"/>
                  </a:lnTo>
                  <a:lnTo>
                    <a:pt x="10918" y="39178"/>
                  </a:lnTo>
                  <a:lnTo>
                    <a:pt x="5662" y="47202"/>
                  </a:lnTo>
                  <a:lnTo>
                    <a:pt x="2487" y="55426"/>
                  </a:lnTo>
                  <a:lnTo>
                    <a:pt x="1621" y="63538"/>
                  </a:lnTo>
                  <a:lnTo>
                    <a:pt x="3161" y="71101"/>
                  </a:lnTo>
                  <a:lnTo>
                    <a:pt x="7309" y="77495"/>
                  </a:lnTo>
                  <a:lnTo>
                    <a:pt x="13915" y="82493"/>
                  </a:lnTo>
                  <a:lnTo>
                    <a:pt x="22570" y="86205"/>
                  </a:lnTo>
                  <a:lnTo>
                    <a:pt x="32804" y="88869"/>
                  </a:lnTo>
                  <a:lnTo>
                    <a:pt x="44195" y="90749"/>
                  </a:lnTo>
                  <a:lnTo>
                    <a:pt x="56246" y="92388"/>
                  </a:lnTo>
                  <a:lnTo>
                    <a:pt x="68401" y="94570"/>
                  </a:lnTo>
                  <a:lnTo>
                    <a:pt x="80349" y="97678"/>
                  </a:lnTo>
                  <a:lnTo>
                    <a:pt x="91998" y="101736"/>
                  </a:lnTo>
                  <a:lnTo>
                    <a:pt x="103360" y="106603"/>
                  </a:lnTo>
                  <a:lnTo>
                    <a:pt x="114479" y="112103"/>
                  </a:lnTo>
                  <a:lnTo>
                    <a:pt x="125083" y="118236"/>
                  </a:lnTo>
                  <a:lnTo>
                    <a:pt x="134606" y="125176"/>
                  </a:lnTo>
                  <a:lnTo>
                    <a:pt x="142818" y="132952"/>
                  </a:lnTo>
                  <a:lnTo>
                    <a:pt x="149485" y="141461"/>
                  </a:lnTo>
                  <a:lnTo>
                    <a:pt x="154215" y="150551"/>
                  </a:lnTo>
                  <a:lnTo>
                    <a:pt x="156969" y="160060"/>
                  </a:lnTo>
                  <a:lnTo>
                    <a:pt x="157360" y="169376"/>
                  </a:lnTo>
                  <a:lnTo>
                    <a:pt x="154520" y="177487"/>
                  </a:lnTo>
                  <a:lnTo>
                    <a:pt x="148274" y="183934"/>
                  </a:lnTo>
                  <a:lnTo>
                    <a:pt x="139030" y="188769"/>
                  </a:lnTo>
                  <a:lnTo>
                    <a:pt x="127404" y="192263"/>
                  </a:lnTo>
                  <a:lnTo>
                    <a:pt x="114005" y="194720"/>
                  </a:lnTo>
                  <a:lnTo>
                    <a:pt x="99657" y="196256"/>
                  </a:lnTo>
                  <a:lnTo>
                    <a:pt x="85355" y="196778"/>
                  </a:lnTo>
                  <a:lnTo>
                    <a:pt x="71640" y="196327"/>
                  </a:lnTo>
                  <a:lnTo>
                    <a:pt x="58710" y="195205"/>
                  </a:lnTo>
                  <a:lnTo>
                    <a:pt x="45135" y="193801"/>
                  </a:lnTo>
                  <a:lnTo>
                    <a:pt x="27495" y="19199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5709" y="16845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8" y="50488"/>
                  </a:lnTo>
                  <a:lnTo>
                    <a:pt x="826" y="65464"/>
                  </a:lnTo>
                  <a:lnTo>
                    <a:pt x="2075" y="81186"/>
                  </a:lnTo>
                  <a:lnTo>
                    <a:pt x="3727" y="97462"/>
                  </a:lnTo>
                  <a:lnTo>
                    <a:pt x="5376" y="114134"/>
                  </a:lnTo>
                  <a:lnTo>
                    <a:pt x="6779" y="131085"/>
                  </a:lnTo>
                  <a:lnTo>
                    <a:pt x="7871" y="148228"/>
                  </a:lnTo>
                  <a:lnTo>
                    <a:pt x="8679" y="165502"/>
                  </a:lnTo>
                  <a:lnTo>
                    <a:pt x="9258" y="182862"/>
                  </a:lnTo>
                  <a:lnTo>
                    <a:pt x="9663" y="200113"/>
                  </a:lnTo>
                  <a:lnTo>
                    <a:pt x="9942" y="216930"/>
                  </a:lnTo>
                  <a:lnTo>
                    <a:pt x="10133" y="233160"/>
                  </a:lnTo>
                  <a:lnTo>
                    <a:pt x="10263" y="248609"/>
                  </a:lnTo>
                  <a:lnTo>
                    <a:pt x="10365" y="264681"/>
                  </a:lnTo>
                  <a:lnTo>
                    <a:pt x="10449" y="285022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6725" y="263212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314649" y="2867"/>
                  </a:lnTo>
                  <a:lnTo>
                    <a:pt x="303519" y="5009"/>
                  </a:lnTo>
                  <a:lnTo>
                    <a:pt x="291921" y="6616"/>
                  </a:lnTo>
                  <a:lnTo>
                    <a:pt x="279760" y="7970"/>
                  </a:lnTo>
                  <a:lnTo>
                    <a:pt x="267100" y="9467"/>
                  </a:lnTo>
                  <a:lnTo>
                    <a:pt x="254039" y="11317"/>
                  </a:lnTo>
                  <a:lnTo>
                    <a:pt x="240514" y="13557"/>
                  </a:lnTo>
                  <a:lnTo>
                    <a:pt x="226301" y="16138"/>
                  </a:lnTo>
                  <a:lnTo>
                    <a:pt x="211333" y="18987"/>
                  </a:lnTo>
                  <a:lnTo>
                    <a:pt x="195688" y="22036"/>
                  </a:lnTo>
                  <a:lnTo>
                    <a:pt x="179502" y="25229"/>
                  </a:lnTo>
                  <a:lnTo>
                    <a:pt x="162912" y="28518"/>
                  </a:lnTo>
                  <a:lnTo>
                    <a:pt x="146195" y="31708"/>
                  </a:lnTo>
                  <a:lnTo>
                    <a:pt x="129746" y="34470"/>
                  </a:lnTo>
                  <a:lnTo>
                    <a:pt x="113761" y="36665"/>
                  </a:lnTo>
                  <a:lnTo>
                    <a:pt x="98418" y="38477"/>
                  </a:lnTo>
                  <a:lnTo>
                    <a:pt x="83954" y="40308"/>
                  </a:lnTo>
                  <a:lnTo>
                    <a:pt x="70414" y="42395"/>
                  </a:lnTo>
                  <a:lnTo>
                    <a:pt x="57746" y="44837"/>
                  </a:lnTo>
                  <a:lnTo>
                    <a:pt x="44449" y="48025"/>
                  </a:lnTo>
                  <a:lnTo>
                    <a:pt x="27117" y="533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61420" y="347440"/>
              <a:ext cx="126491" cy="134934"/>
            </a:xfrm>
            <a:custGeom>
              <a:avLst/>
              <a:gdLst/>
              <a:ahLst/>
              <a:cxnLst/>
              <a:rect l="0" t="0" r="0" b="0"/>
              <a:pathLst>
                <a:path w="126491" h="134934">
                  <a:moveTo>
                    <a:pt x="81689" y="21057"/>
                  </a:moveTo>
                  <a:lnTo>
                    <a:pt x="70020" y="21191"/>
                  </a:lnTo>
                  <a:lnTo>
                    <a:pt x="59532" y="22471"/>
                  </a:lnTo>
                  <a:lnTo>
                    <a:pt x="49234" y="25069"/>
                  </a:lnTo>
                  <a:lnTo>
                    <a:pt x="39106" y="28961"/>
                  </a:lnTo>
                  <a:lnTo>
                    <a:pt x="29411" y="34243"/>
                  </a:lnTo>
                  <a:lnTo>
                    <a:pt x="20288" y="40833"/>
                  </a:lnTo>
                  <a:lnTo>
                    <a:pt x="12204" y="48679"/>
                  </a:lnTo>
                  <a:lnTo>
                    <a:pt x="5987" y="57838"/>
                  </a:lnTo>
                  <a:lnTo>
                    <a:pt x="1928" y="68209"/>
                  </a:lnTo>
                  <a:lnTo>
                    <a:pt x="0" y="79255"/>
                  </a:lnTo>
                  <a:lnTo>
                    <a:pt x="137" y="90128"/>
                  </a:lnTo>
                  <a:lnTo>
                    <a:pt x="2083" y="100358"/>
                  </a:lnTo>
                  <a:lnTo>
                    <a:pt x="5642" y="109682"/>
                  </a:lnTo>
                  <a:lnTo>
                    <a:pt x="10763" y="117872"/>
                  </a:lnTo>
                  <a:lnTo>
                    <a:pt x="17276" y="124921"/>
                  </a:lnTo>
                  <a:lnTo>
                    <a:pt x="24917" y="130502"/>
                  </a:lnTo>
                  <a:lnTo>
                    <a:pt x="33415" y="133904"/>
                  </a:lnTo>
                  <a:lnTo>
                    <a:pt x="42538" y="134933"/>
                  </a:lnTo>
                  <a:lnTo>
                    <a:pt x="52104" y="133846"/>
                  </a:lnTo>
                  <a:lnTo>
                    <a:pt x="61977" y="131066"/>
                  </a:lnTo>
                  <a:lnTo>
                    <a:pt x="72059" y="127010"/>
                  </a:lnTo>
                  <a:lnTo>
                    <a:pt x="82117" y="121866"/>
                  </a:lnTo>
                  <a:lnTo>
                    <a:pt x="91796" y="115598"/>
                  </a:lnTo>
                  <a:lnTo>
                    <a:pt x="100928" y="108271"/>
                  </a:lnTo>
                  <a:lnTo>
                    <a:pt x="109195" y="99896"/>
                  </a:lnTo>
                  <a:lnTo>
                    <a:pt x="116071" y="90364"/>
                  </a:lnTo>
                  <a:lnTo>
                    <a:pt x="121388" y="79734"/>
                  </a:lnTo>
                  <a:lnTo>
                    <a:pt x="124974" y="68511"/>
                  </a:lnTo>
                  <a:lnTo>
                    <a:pt x="126490" y="57518"/>
                  </a:lnTo>
                  <a:lnTo>
                    <a:pt x="125950" y="47207"/>
                  </a:lnTo>
                  <a:lnTo>
                    <a:pt x="123486" y="37828"/>
                  </a:lnTo>
                  <a:lnTo>
                    <a:pt x="119175" y="29601"/>
                  </a:lnTo>
                  <a:lnTo>
                    <a:pt x="113246" y="22518"/>
                  </a:lnTo>
                  <a:lnTo>
                    <a:pt x="106095" y="16558"/>
                  </a:lnTo>
                  <a:lnTo>
                    <a:pt x="97290" y="11198"/>
                  </a:lnTo>
                  <a:lnTo>
                    <a:pt x="83827" y="5966"/>
                  </a:lnTo>
                  <a:lnTo>
                    <a:pt x="606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05302" y="168455"/>
              <a:ext cx="195818" cy="315856"/>
            </a:xfrm>
            <a:custGeom>
              <a:avLst/>
              <a:gdLst/>
              <a:ahLst/>
              <a:cxnLst/>
              <a:rect l="0" t="0" r="0" b="0"/>
              <a:pathLst>
                <a:path w="195818" h="315856">
                  <a:moveTo>
                    <a:pt x="37889" y="315855"/>
                  </a:moveTo>
                  <a:lnTo>
                    <a:pt x="37890" y="304053"/>
                  </a:lnTo>
                  <a:lnTo>
                    <a:pt x="37889" y="292284"/>
                  </a:lnTo>
                  <a:lnTo>
                    <a:pt x="37885" y="279394"/>
                  </a:lnTo>
                  <a:lnTo>
                    <a:pt x="37712" y="265546"/>
                  </a:lnTo>
                  <a:lnTo>
                    <a:pt x="37064" y="251218"/>
                  </a:lnTo>
                  <a:lnTo>
                    <a:pt x="35811" y="236748"/>
                  </a:lnTo>
                  <a:lnTo>
                    <a:pt x="33985" y="222298"/>
                  </a:lnTo>
                  <a:lnTo>
                    <a:pt x="31689" y="207922"/>
                  </a:lnTo>
                  <a:lnTo>
                    <a:pt x="29033" y="193628"/>
                  </a:lnTo>
                  <a:lnTo>
                    <a:pt x="26114" y="179403"/>
                  </a:lnTo>
                  <a:lnTo>
                    <a:pt x="23009" y="165233"/>
                  </a:lnTo>
                  <a:lnTo>
                    <a:pt x="19775" y="151108"/>
                  </a:lnTo>
                  <a:lnTo>
                    <a:pt x="16452" y="137180"/>
                  </a:lnTo>
                  <a:lnTo>
                    <a:pt x="13068" y="123747"/>
                  </a:lnTo>
                  <a:lnTo>
                    <a:pt x="9647" y="110929"/>
                  </a:lnTo>
                  <a:lnTo>
                    <a:pt x="6367" y="98524"/>
                  </a:lnTo>
                  <a:lnTo>
                    <a:pt x="3544" y="86121"/>
                  </a:lnTo>
                  <a:lnTo>
                    <a:pt x="1322" y="73486"/>
                  </a:lnTo>
                  <a:lnTo>
                    <a:pt x="0" y="60881"/>
                  </a:lnTo>
                  <a:lnTo>
                    <a:pt x="95" y="48943"/>
                  </a:lnTo>
                  <a:lnTo>
                    <a:pt x="1765" y="37996"/>
                  </a:lnTo>
                  <a:lnTo>
                    <a:pt x="5176" y="28358"/>
                  </a:lnTo>
                  <a:lnTo>
                    <a:pt x="10664" y="20488"/>
                  </a:lnTo>
                  <a:lnTo>
                    <a:pt x="18209" y="14459"/>
                  </a:lnTo>
                  <a:lnTo>
                    <a:pt x="27512" y="10038"/>
                  </a:lnTo>
                  <a:lnTo>
                    <a:pt x="38189" y="6889"/>
                  </a:lnTo>
                  <a:lnTo>
                    <a:pt x="49886" y="4690"/>
                  </a:lnTo>
                  <a:lnTo>
                    <a:pt x="62313" y="3175"/>
                  </a:lnTo>
                  <a:lnTo>
                    <a:pt x="75253" y="2140"/>
                  </a:lnTo>
                  <a:lnTo>
                    <a:pt x="88546" y="1439"/>
                  </a:lnTo>
                  <a:lnTo>
                    <a:pt x="102082" y="965"/>
                  </a:lnTo>
                  <a:lnTo>
                    <a:pt x="115783" y="646"/>
                  </a:lnTo>
                  <a:lnTo>
                    <a:pt x="129580" y="432"/>
                  </a:lnTo>
                  <a:lnTo>
                    <a:pt x="143026" y="289"/>
                  </a:lnTo>
                  <a:lnTo>
                    <a:pt x="156709" y="177"/>
                  </a:lnTo>
                  <a:lnTo>
                    <a:pt x="172948" y="87"/>
                  </a:lnTo>
                  <a:lnTo>
                    <a:pt x="1958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22134" y="33691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50" y="0"/>
                  </a:lnTo>
                  <a:lnTo>
                    <a:pt x="82422" y="0"/>
                  </a:lnTo>
                  <a:lnTo>
                    <a:pt x="70832" y="5"/>
                  </a:lnTo>
                  <a:lnTo>
                    <a:pt x="58914" y="207"/>
                  </a:lnTo>
                  <a:lnTo>
                    <a:pt x="45796" y="1108"/>
                  </a:lnTo>
                  <a:lnTo>
                    <a:pt x="28084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74311" y="315854"/>
              <a:ext cx="100508" cy="147250"/>
            </a:xfrm>
            <a:custGeom>
              <a:avLst/>
              <a:gdLst/>
              <a:ahLst/>
              <a:cxnLst/>
              <a:rect l="0" t="0" r="0" b="0"/>
              <a:pathLst>
                <a:path w="100508" h="147250">
                  <a:moveTo>
                    <a:pt x="5751" y="84228"/>
                  </a:moveTo>
                  <a:lnTo>
                    <a:pt x="8685" y="93030"/>
                  </a:lnTo>
                  <a:lnTo>
                    <a:pt x="11467" y="101376"/>
                  </a:lnTo>
                  <a:lnTo>
                    <a:pt x="14366" y="110075"/>
                  </a:lnTo>
                  <a:lnTo>
                    <a:pt x="17407" y="119196"/>
                  </a:lnTo>
                  <a:lnTo>
                    <a:pt x="20572" y="128691"/>
                  </a:lnTo>
                  <a:lnTo>
                    <a:pt x="23806" y="138408"/>
                  </a:lnTo>
                  <a:lnTo>
                    <a:pt x="26049" y="145653"/>
                  </a:lnTo>
                  <a:lnTo>
                    <a:pt x="25933" y="147249"/>
                  </a:lnTo>
                  <a:lnTo>
                    <a:pt x="23734" y="144390"/>
                  </a:lnTo>
                  <a:lnTo>
                    <a:pt x="20182" y="138349"/>
                  </a:lnTo>
                  <a:lnTo>
                    <a:pt x="16045" y="129586"/>
                  </a:lnTo>
                  <a:lnTo>
                    <a:pt x="11791" y="118515"/>
                  </a:lnTo>
                  <a:lnTo>
                    <a:pt x="7784" y="105774"/>
                  </a:lnTo>
                  <a:lnTo>
                    <a:pt x="4388" y="92123"/>
                  </a:lnTo>
                  <a:lnTo>
                    <a:pt x="1743" y="78084"/>
                  </a:lnTo>
                  <a:lnTo>
                    <a:pt x="117" y="64244"/>
                  </a:lnTo>
                  <a:lnTo>
                    <a:pt x="0" y="51333"/>
                  </a:lnTo>
                  <a:lnTo>
                    <a:pt x="1522" y="39662"/>
                  </a:lnTo>
                  <a:lnTo>
                    <a:pt x="4831" y="29505"/>
                  </a:lnTo>
                  <a:lnTo>
                    <a:pt x="10251" y="21270"/>
                  </a:lnTo>
                  <a:lnTo>
                    <a:pt x="17750" y="14989"/>
                  </a:lnTo>
                  <a:lnTo>
                    <a:pt x="27022" y="10396"/>
                  </a:lnTo>
                  <a:lnTo>
                    <a:pt x="37679" y="7130"/>
                  </a:lnTo>
                  <a:lnTo>
                    <a:pt x="49343" y="4852"/>
                  </a:lnTo>
                  <a:lnTo>
                    <a:pt x="61116" y="3280"/>
                  </a:lnTo>
                  <a:lnTo>
                    <a:pt x="72732" y="2037"/>
                  </a:lnTo>
                  <a:lnTo>
                    <a:pt x="85206" y="1006"/>
                  </a:lnTo>
                  <a:lnTo>
                    <a:pt x="1005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15860" y="338418"/>
              <a:ext cx="169530" cy="124836"/>
            </a:xfrm>
            <a:custGeom>
              <a:avLst/>
              <a:gdLst/>
              <a:ahLst/>
              <a:cxnLst/>
              <a:rect l="0" t="0" r="0" b="0"/>
              <a:pathLst>
                <a:path w="169530" h="124836">
                  <a:moveTo>
                    <a:pt x="85300" y="40607"/>
                  </a:moveTo>
                  <a:lnTo>
                    <a:pt x="82300" y="31873"/>
                  </a:lnTo>
                  <a:lnTo>
                    <a:pt x="78877" y="24167"/>
                  </a:lnTo>
                  <a:lnTo>
                    <a:pt x="74676" y="16778"/>
                  </a:lnTo>
                  <a:lnTo>
                    <a:pt x="69604" y="10035"/>
                  </a:lnTo>
                  <a:lnTo>
                    <a:pt x="63474" y="4802"/>
                  </a:lnTo>
                  <a:lnTo>
                    <a:pt x="56295" y="1441"/>
                  </a:lnTo>
                  <a:lnTo>
                    <a:pt x="48381" y="0"/>
                  </a:lnTo>
                  <a:lnTo>
                    <a:pt x="40234" y="471"/>
                  </a:lnTo>
                  <a:lnTo>
                    <a:pt x="32172" y="2646"/>
                  </a:lnTo>
                  <a:lnTo>
                    <a:pt x="24473" y="6359"/>
                  </a:lnTo>
                  <a:lnTo>
                    <a:pt x="17457" y="11584"/>
                  </a:lnTo>
                  <a:lnTo>
                    <a:pt x="11231" y="18171"/>
                  </a:lnTo>
                  <a:lnTo>
                    <a:pt x="6051" y="26032"/>
                  </a:lnTo>
                  <a:lnTo>
                    <a:pt x="2394" y="35211"/>
                  </a:lnTo>
                  <a:lnTo>
                    <a:pt x="385" y="45603"/>
                  </a:lnTo>
                  <a:lnTo>
                    <a:pt x="0" y="56836"/>
                  </a:lnTo>
                  <a:lnTo>
                    <a:pt x="1254" y="68367"/>
                  </a:lnTo>
                  <a:lnTo>
                    <a:pt x="3993" y="79848"/>
                  </a:lnTo>
                  <a:lnTo>
                    <a:pt x="8272" y="90657"/>
                  </a:lnTo>
                  <a:lnTo>
                    <a:pt x="14418" y="99851"/>
                  </a:lnTo>
                  <a:lnTo>
                    <a:pt x="22426" y="107052"/>
                  </a:lnTo>
                  <a:lnTo>
                    <a:pt x="31547" y="111901"/>
                  </a:lnTo>
                  <a:lnTo>
                    <a:pt x="40514" y="113816"/>
                  </a:lnTo>
                  <a:lnTo>
                    <a:pt x="48611" y="112768"/>
                  </a:lnTo>
                  <a:lnTo>
                    <a:pt x="55671" y="109168"/>
                  </a:lnTo>
                  <a:lnTo>
                    <a:pt x="61796" y="103564"/>
                  </a:lnTo>
                  <a:lnTo>
                    <a:pt x="67172" y="96469"/>
                  </a:lnTo>
                  <a:lnTo>
                    <a:pt x="71985" y="88305"/>
                  </a:lnTo>
                  <a:lnTo>
                    <a:pt x="76395" y="79389"/>
                  </a:lnTo>
                  <a:lnTo>
                    <a:pt x="80533" y="69998"/>
                  </a:lnTo>
                  <a:lnTo>
                    <a:pt x="84968" y="61895"/>
                  </a:lnTo>
                  <a:lnTo>
                    <a:pt x="89873" y="57930"/>
                  </a:lnTo>
                  <a:lnTo>
                    <a:pt x="94446" y="58600"/>
                  </a:lnTo>
                  <a:lnTo>
                    <a:pt x="98587" y="62753"/>
                  </a:lnTo>
                  <a:lnTo>
                    <a:pt x="102447" y="69196"/>
                  </a:lnTo>
                  <a:lnTo>
                    <a:pt x="106314" y="76933"/>
                  </a:lnTo>
                  <a:lnTo>
                    <a:pt x="110570" y="85120"/>
                  </a:lnTo>
                  <a:lnTo>
                    <a:pt x="115391" y="93285"/>
                  </a:lnTo>
                  <a:lnTo>
                    <a:pt x="121036" y="100948"/>
                  </a:lnTo>
                  <a:lnTo>
                    <a:pt x="128811" y="108243"/>
                  </a:lnTo>
                  <a:lnTo>
                    <a:pt x="142757" y="115802"/>
                  </a:lnTo>
                  <a:lnTo>
                    <a:pt x="169529" y="124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00464" y="314839"/>
              <a:ext cx="121796" cy="149266"/>
            </a:xfrm>
            <a:custGeom>
              <a:avLst/>
              <a:gdLst/>
              <a:ahLst/>
              <a:cxnLst/>
              <a:rect l="0" t="0" r="0" b="0"/>
              <a:pathLst>
                <a:path w="121796" h="149266">
                  <a:moveTo>
                    <a:pt x="90209" y="11544"/>
                  </a:moveTo>
                  <a:lnTo>
                    <a:pt x="81408" y="5877"/>
                  </a:lnTo>
                  <a:lnTo>
                    <a:pt x="73061" y="2234"/>
                  </a:lnTo>
                  <a:lnTo>
                    <a:pt x="64367" y="329"/>
                  </a:lnTo>
                  <a:lnTo>
                    <a:pt x="55419" y="0"/>
                  </a:lnTo>
                  <a:lnTo>
                    <a:pt x="46573" y="1268"/>
                  </a:lnTo>
                  <a:lnTo>
                    <a:pt x="38038" y="3997"/>
                  </a:lnTo>
                  <a:lnTo>
                    <a:pt x="30023" y="8090"/>
                  </a:lnTo>
                  <a:lnTo>
                    <a:pt x="22794" y="13574"/>
                  </a:lnTo>
                  <a:lnTo>
                    <a:pt x="16421" y="20336"/>
                  </a:lnTo>
                  <a:lnTo>
                    <a:pt x="10973" y="28315"/>
                  </a:lnTo>
                  <a:lnTo>
                    <a:pt x="6605" y="37573"/>
                  </a:lnTo>
                  <a:lnTo>
                    <a:pt x="3299" y="48018"/>
                  </a:lnTo>
                  <a:lnTo>
                    <a:pt x="1061" y="59286"/>
                  </a:lnTo>
                  <a:lnTo>
                    <a:pt x="0" y="70841"/>
                  </a:lnTo>
                  <a:lnTo>
                    <a:pt x="66" y="82348"/>
                  </a:lnTo>
                  <a:lnTo>
                    <a:pt x="1246" y="93513"/>
                  </a:lnTo>
                  <a:lnTo>
                    <a:pt x="3632" y="104010"/>
                  </a:lnTo>
                  <a:lnTo>
                    <a:pt x="7167" y="113731"/>
                  </a:lnTo>
                  <a:lnTo>
                    <a:pt x="11829" y="122581"/>
                  </a:lnTo>
                  <a:lnTo>
                    <a:pt x="17707" y="130387"/>
                  </a:lnTo>
                  <a:lnTo>
                    <a:pt x="24735" y="137150"/>
                  </a:lnTo>
                  <a:lnTo>
                    <a:pt x="32725" y="142693"/>
                  </a:lnTo>
                  <a:lnTo>
                    <a:pt x="41458" y="146595"/>
                  </a:lnTo>
                  <a:lnTo>
                    <a:pt x="50739" y="148770"/>
                  </a:lnTo>
                  <a:lnTo>
                    <a:pt x="60411" y="149265"/>
                  </a:lnTo>
                  <a:lnTo>
                    <a:pt x="70355" y="148085"/>
                  </a:lnTo>
                  <a:lnTo>
                    <a:pt x="80475" y="145412"/>
                  </a:lnTo>
                  <a:lnTo>
                    <a:pt x="90255" y="141839"/>
                  </a:lnTo>
                  <a:lnTo>
                    <a:pt x="99721" y="137925"/>
                  </a:lnTo>
                  <a:lnTo>
                    <a:pt x="109704" y="133331"/>
                  </a:lnTo>
                  <a:lnTo>
                    <a:pt x="121795" y="127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7015" y="16845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1" y="11803"/>
                  </a:lnTo>
                  <a:lnTo>
                    <a:pt x="1" y="23572"/>
                  </a:lnTo>
                  <a:lnTo>
                    <a:pt x="6" y="36457"/>
                  </a:lnTo>
                  <a:lnTo>
                    <a:pt x="178" y="50133"/>
                  </a:lnTo>
                  <a:lnTo>
                    <a:pt x="826" y="63813"/>
                  </a:lnTo>
                  <a:lnTo>
                    <a:pt x="2075" y="77038"/>
                  </a:lnTo>
                  <a:lnTo>
                    <a:pt x="3727" y="90008"/>
                  </a:lnTo>
                  <a:lnTo>
                    <a:pt x="5376" y="103384"/>
                  </a:lnTo>
                  <a:lnTo>
                    <a:pt x="6783" y="117529"/>
                  </a:lnTo>
                  <a:lnTo>
                    <a:pt x="8049" y="132486"/>
                  </a:lnTo>
                  <a:lnTo>
                    <a:pt x="9505" y="148145"/>
                  </a:lnTo>
                  <a:lnTo>
                    <a:pt x="11332" y="164348"/>
                  </a:lnTo>
                  <a:lnTo>
                    <a:pt x="13389" y="180790"/>
                  </a:lnTo>
                  <a:lnTo>
                    <a:pt x="15317" y="197047"/>
                  </a:lnTo>
                  <a:lnTo>
                    <a:pt x="16915" y="212886"/>
                  </a:lnTo>
                  <a:lnTo>
                    <a:pt x="18343" y="227672"/>
                  </a:lnTo>
                  <a:lnTo>
                    <a:pt x="20273" y="241737"/>
                  </a:lnTo>
                  <a:lnTo>
                    <a:pt x="23994" y="25631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69616" y="202754"/>
              <a:ext cx="252685" cy="18345"/>
            </a:xfrm>
            <a:custGeom>
              <a:avLst/>
              <a:gdLst/>
              <a:ahLst/>
              <a:cxnLst/>
              <a:rect l="0" t="0" r="0" b="0"/>
              <a:pathLst>
                <a:path w="252685" h="18345">
                  <a:moveTo>
                    <a:pt x="252684" y="7815"/>
                  </a:moveTo>
                  <a:lnTo>
                    <a:pt x="243815" y="4949"/>
                  </a:lnTo>
                  <a:lnTo>
                    <a:pt x="234829" y="2807"/>
                  </a:lnTo>
                  <a:lnTo>
                    <a:pt x="224833" y="1208"/>
                  </a:lnTo>
                  <a:lnTo>
                    <a:pt x="213853" y="200"/>
                  </a:lnTo>
                  <a:lnTo>
                    <a:pt x="202041" y="0"/>
                  </a:lnTo>
                  <a:lnTo>
                    <a:pt x="189583" y="651"/>
                  </a:lnTo>
                  <a:lnTo>
                    <a:pt x="176645" y="1890"/>
                  </a:lnTo>
                  <a:lnTo>
                    <a:pt x="163364" y="3254"/>
                  </a:lnTo>
                  <a:lnTo>
                    <a:pt x="149843" y="4463"/>
                  </a:lnTo>
                  <a:lnTo>
                    <a:pt x="136154" y="5425"/>
                  </a:lnTo>
                  <a:lnTo>
                    <a:pt x="122353" y="6145"/>
                  </a:lnTo>
                  <a:lnTo>
                    <a:pt x="108473" y="6668"/>
                  </a:lnTo>
                  <a:lnTo>
                    <a:pt x="94542" y="7206"/>
                  </a:lnTo>
                  <a:lnTo>
                    <a:pt x="80575" y="8108"/>
                  </a:lnTo>
                  <a:lnTo>
                    <a:pt x="66598" y="9530"/>
                  </a:lnTo>
                  <a:lnTo>
                    <a:pt x="53033" y="11309"/>
                  </a:lnTo>
                  <a:lnTo>
                    <a:pt x="39257" y="13228"/>
                  </a:lnTo>
                  <a:lnTo>
                    <a:pt x="22942" y="15459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22300" y="357968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56"/>
                  </a:lnTo>
                  <a:lnTo>
                    <a:pt x="7795" y="53754"/>
                  </a:lnTo>
                  <a:lnTo>
                    <a:pt x="8773" y="66047"/>
                  </a:lnTo>
                  <a:lnTo>
                    <a:pt x="9635" y="79024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53886" y="25268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97641" y="343846"/>
              <a:ext cx="93116" cy="111626"/>
            </a:xfrm>
            <a:custGeom>
              <a:avLst/>
              <a:gdLst/>
              <a:ahLst/>
              <a:cxnLst/>
              <a:rect l="0" t="0" r="0" b="0"/>
              <a:pathLst>
                <a:path w="93116" h="111626">
                  <a:moveTo>
                    <a:pt x="93115" y="3594"/>
                  </a:moveTo>
                  <a:lnTo>
                    <a:pt x="84314" y="861"/>
                  </a:lnTo>
                  <a:lnTo>
                    <a:pt x="75967" y="0"/>
                  </a:lnTo>
                  <a:lnTo>
                    <a:pt x="67273" y="990"/>
                  </a:lnTo>
                  <a:lnTo>
                    <a:pt x="58325" y="3529"/>
                  </a:lnTo>
                  <a:lnTo>
                    <a:pt x="49478" y="7313"/>
                  </a:lnTo>
                  <a:lnTo>
                    <a:pt x="40939" y="12053"/>
                  </a:lnTo>
                  <a:lnTo>
                    <a:pt x="32751" y="17659"/>
                  </a:lnTo>
                  <a:lnTo>
                    <a:pt x="24874" y="24237"/>
                  </a:lnTo>
                  <a:lnTo>
                    <a:pt x="17257" y="31768"/>
                  </a:lnTo>
                  <a:lnTo>
                    <a:pt x="10330" y="40110"/>
                  </a:lnTo>
                  <a:lnTo>
                    <a:pt x="4962" y="49087"/>
                  </a:lnTo>
                  <a:lnTo>
                    <a:pt x="1506" y="58530"/>
                  </a:lnTo>
                  <a:lnTo>
                    <a:pt x="0" y="68142"/>
                  </a:lnTo>
                  <a:lnTo>
                    <a:pt x="427" y="77515"/>
                  </a:lnTo>
                  <a:lnTo>
                    <a:pt x="2577" y="86438"/>
                  </a:lnTo>
                  <a:lnTo>
                    <a:pt x="6443" y="94563"/>
                  </a:lnTo>
                  <a:lnTo>
                    <a:pt x="12302" y="101342"/>
                  </a:lnTo>
                  <a:lnTo>
                    <a:pt x="20120" y="106595"/>
                  </a:lnTo>
                  <a:lnTo>
                    <a:pt x="29283" y="110138"/>
                  </a:lnTo>
                  <a:lnTo>
                    <a:pt x="38808" y="111625"/>
                  </a:lnTo>
                  <a:lnTo>
                    <a:pt x="48094" y="111065"/>
                  </a:lnTo>
                  <a:lnTo>
                    <a:pt x="56767" y="108589"/>
                  </a:lnTo>
                  <a:lnTo>
                    <a:pt x="64512" y="104269"/>
                  </a:lnTo>
                  <a:lnTo>
                    <a:pt x="71268" y="98325"/>
                  </a:lnTo>
                  <a:lnTo>
                    <a:pt x="76990" y="90913"/>
                  </a:lnTo>
                  <a:lnTo>
                    <a:pt x="81550" y="82044"/>
                  </a:lnTo>
                  <a:lnTo>
                    <a:pt x="84985" y="71867"/>
                  </a:lnTo>
                  <a:lnTo>
                    <a:pt x="87141" y="60950"/>
                  </a:lnTo>
                  <a:lnTo>
                    <a:pt x="87617" y="50163"/>
                  </a:lnTo>
                  <a:lnTo>
                    <a:pt x="86352" y="39996"/>
                  </a:lnTo>
                  <a:lnTo>
                    <a:pt x="83878" y="30853"/>
                  </a:lnTo>
                  <a:lnTo>
                    <a:pt x="80895" y="22341"/>
                  </a:lnTo>
                  <a:lnTo>
                    <a:pt x="77141" y="13719"/>
                  </a:lnTo>
                  <a:lnTo>
                    <a:pt x="72058" y="3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22342" y="310787"/>
              <a:ext cx="131589" cy="162996"/>
            </a:xfrm>
            <a:custGeom>
              <a:avLst/>
              <a:gdLst/>
              <a:ahLst/>
              <a:cxnLst/>
              <a:rect l="0" t="0" r="0" b="0"/>
              <a:pathLst>
                <a:path w="131589" h="162996">
                  <a:moveTo>
                    <a:pt x="0" y="26124"/>
                  </a:moveTo>
                  <a:lnTo>
                    <a:pt x="2934" y="37793"/>
                  </a:lnTo>
                  <a:lnTo>
                    <a:pt x="5716" y="48281"/>
                  </a:lnTo>
                  <a:lnTo>
                    <a:pt x="8616" y="58583"/>
                  </a:lnTo>
                  <a:lnTo>
                    <a:pt x="11656" y="68884"/>
                  </a:lnTo>
                  <a:lnTo>
                    <a:pt x="14821" y="79228"/>
                  </a:lnTo>
                  <a:lnTo>
                    <a:pt x="18085" y="89618"/>
                  </a:lnTo>
                  <a:lnTo>
                    <a:pt x="21423" y="100046"/>
                  </a:lnTo>
                  <a:lnTo>
                    <a:pt x="24814" y="110504"/>
                  </a:lnTo>
                  <a:lnTo>
                    <a:pt x="28204" y="120957"/>
                  </a:lnTo>
                  <a:lnTo>
                    <a:pt x="30237" y="130392"/>
                  </a:lnTo>
                  <a:lnTo>
                    <a:pt x="29100" y="135588"/>
                  </a:lnTo>
                  <a:lnTo>
                    <a:pt x="25747" y="134905"/>
                  </a:lnTo>
                  <a:lnTo>
                    <a:pt x="22061" y="130143"/>
                  </a:lnTo>
                  <a:lnTo>
                    <a:pt x="18894" y="122233"/>
                  </a:lnTo>
                  <a:lnTo>
                    <a:pt x="16442" y="111754"/>
                  </a:lnTo>
                  <a:lnTo>
                    <a:pt x="14809" y="99425"/>
                  </a:lnTo>
                  <a:lnTo>
                    <a:pt x="14169" y="86060"/>
                  </a:lnTo>
                  <a:lnTo>
                    <a:pt x="14528" y="72211"/>
                  </a:lnTo>
                  <a:lnTo>
                    <a:pt x="15907" y="58331"/>
                  </a:lnTo>
                  <a:lnTo>
                    <a:pt x="18429" y="44862"/>
                  </a:lnTo>
                  <a:lnTo>
                    <a:pt x="22060" y="32008"/>
                  </a:lnTo>
                  <a:lnTo>
                    <a:pt x="26957" y="20411"/>
                  </a:lnTo>
                  <a:lnTo>
                    <a:pt x="33524" y="11204"/>
                  </a:lnTo>
                  <a:lnTo>
                    <a:pt x="41825" y="4796"/>
                  </a:lnTo>
                  <a:lnTo>
                    <a:pt x="51313" y="1120"/>
                  </a:lnTo>
                  <a:lnTo>
                    <a:pt x="61058" y="0"/>
                  </a:lnTo>
                  <a:lnTo>
                    <a:pt x="70497" y="1063"/>
                  </a:lnTo>
                  <a:lnTo>
                    <a:pt x="79442" y="4009"/>
                  </a:lnTo>
                  <a:lnTo>
                    <a:pt x="87901" y="8711"/>
                  </a:lnTo>
                  <a:lnTo>
                    <a:pt x="95955" y="14944"/>
                  </a:lnTo>
                  <a:lnTo>
                    <a:pt x="103532" y="22566"/>
                  </a:lnTo>
                  <a:lnTo>
                    <a:pt x="110409" y="31583"/>
                  </a:lnTo>
                  <a:lnTo>
                    <a:pt x="116517" y="41872"/>
                  </a:lnTo>
                  <a:lnTo>
                    <a:pt x="121775" y="53204"/>
                  </a:lnTo>
                  <a:lnTo>
                    <a:pt x="126009" y="65336"/>
                  </a:lnTo>
                  <a:lnTo>
                    <a:pt x="129217" y="78047"/>
                  </a:lnTo>
                  <a:lnTo>
                    <a:pt x="131219" y="91005"/>
                  </a:lnTo>
                  <a:lnTo>
                    <a:pt x="131588" y="103778"/>
                  </a:lnTo>
                  <a:lnTo>
                    <a:pt x="130252" y="116131"/>
                  </a:lnTo>
                  <a:lnTo>
                    <a:pt x="127730" y="127584"/>
                  </a:lnTo>
                  <a:lnTo>
                    <a:pt x="124709" y="138437"/>
                  </a:lnTo>
                  <a:lnTo>
                    <a:pt x="120925" y="149640"/>
                  </a:lnTo>
                  <a:lnTo>
                    <a:pt x="115813" y="162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38155" y="262019"/>
              <a:ext cx="210571" cy="222292"/>
            </a:xfrm>
            <a:custGeom>
              <a:avLst/>
              <a:gdLst/>
              <a:ahLst/>
              <a:cxnLst/>
              <a:rect l="0" t="0" r="0" b="0"/>
              <a:pathLst>
                <a:path w="210571" h="222292">
                  <a:moveTo>
                    <a:pt x="210570" y="11721"/>
                  </a:moveTo>
                  <a:lnTo>
                    <a:pt x="201702" y="6055"/>
                  </a:lnTo>
                  <a:lnTo>
                    <a:pt x="192715" y="2411"/>
                  </a:lnTo>
                  <a:lnTo>
                    <a:pt x="182724" y="502"/>
                  </a:lnTo>
                  <a:lnTo>
                    <a:pt x="171916" y="0"/>
                  </a:lnTo>
                  <a:lnTo>
                    <a:pt x="160753" y="620"/>
                  </a:lnTo>
                  <a:lnTo>
                    <a:pt x="149548" y="2096"/>
                  </a:lnTo>
                  <a:lnTo>
                    <a:pt x="138436" y="4363"/>
                  </a:lnTo>
                  <a:lnTo>
                    <a:pt x="127451" y="7551"/>
                  </a:lnTo>
                  <a:lnTo>
                    <a:pt x="116595" y="11657"/>
                  </a:lnTo>
                  <a:lnTo>
                    <a:pt x="106171" y="16718"/>
                  </a:lnTo>
                  <a:lnTo>
                    <a:pt x="96770" y="22870"/>
                  </a:lnTo>
                  <a:lnTo>
                    <a:pt x="88645" y="30082"/>
                  </a:lnTo>
                  <a:lnTo>
                    <a:pt x="82206" y="38027"/>
                  </a:lnTo>
                  <a:lnTo>
                    <a:pt x="78161" y="46198"/>
                  </a:lnTo>
                  <a:lnTo>
                    <a:pt x="76673" y="54269"/>
                  </a:lnTo>
                  <a:lnTo>
                    <a:pt x="77606" y="61636"/>
                  </a:lnTo>
                  <a:lnTo>
                    <a:pt x="80808" y="67365"/>
                  </a:lnTo>
                  <a:lnTo>
                    <a:pt x="85957" y="71109"/>
                  </a:lnTo>
                  <a:lnTo>
                    <a:pt x="92649" y="73334"/>
                  </a:lnTo>
                  <a:lnTo>
                    <a:pt x="100494" y="74994"/>
                  </a:lnTo>
                  <a:lnTo>
                    <a:pt x="109166" y="76716"/>
                  </a:lnTo>
                  <a:lnTo>
                    <a:pt x="118257" y="78913"/>
                  </a:lnTo>
                  <a:lnTo>
                    <a:pt x="127278" y="81934"/>
                  </a:lnTo>
                  <a:lnTo>
                    <a:pt x="135964" y="85875"/>
                  </a:lnTo>
                  <a:lnTo>
                    <a:pt x="143931" y="90966"/>
                  </a:lnTo>
                  <a:lnTo>
                    <a:pt x="150604" y="97657"/>
                  </a:lnTo>
                  <a:lnTo>
                    <a:pt x="155785" y="106042"/>
                  </a:lnTo>
                  <a:lnTo>
                    <a:pt x="159281" y="115755"/>
                  </a:lnTo>
                  <a:lnTo>
                    <a:pt x="160737" y="126183"/>
                  </a:lnTo>
                  <a:lnTo>
                    <a:pt x="160161" y="136892"/>
                  </a:lnTo>
                  <a:lnTo>
                    <a:pt x="157843" y="147504"/>
                  </a:lnTo>
                  <a:lnTo>
                    <a:pt x="154162" y="157622"/>
                  </a:lnTo>
                  <a:lnTo>
                    <a:pt x="149465" y="167084"/>
                  </a:lnTo>
                  <a:lnTo>
                    <a:pt x="143874" y="175759"/>
                  </a:lnTo>
                  <a:lnTo>
                    <a:pt x="137299" y="183447"/>
                  </a:lnTo>
                  <a:lnTo>
                    <a:pt x="129762" y="190135"/>
                  </a:lnTo>
                  <a:lnTo>
                    <a:pt x="121245" y="195798"/>
                  </a:lnTo>
                  <a:lnTo>
                    <a:pt x="111616" y="200312"/>
                  </a:lnTo>
                  <a:lnTo>
                    <a:pt x="100913" y="203721"/>
                  </a:lnTo>
                  <a:lnTo>
                    <a:pt x="89301" y="206198"/>
                  </a:lnTo>
                  <a:lnTo>
                    <a:pt x="76982" y="207953"/>
                  </a:lnTo>
                  <a:lnTo>
                    <a:pt x="64154" y="209178"/>
                  </a:lnTo>
                  <a:lnTo>
                    <a:pt x="51381" y="210220"/>
                  </a:lnTo>
                  <a:lnTo>
                    <a:pt x="38231" y="211785"/>
                  </a:lnTo>
                  <a:lnTo>
                    <a:pt x="22435" y="215133"/>
                  </a:lnTo>
                  <a:lnTo>
                    <a:pt x="0" y="222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21098" y="515896"/>
            <a:ext cx="6222343" cy="187834"/>
          </a:xfrm>
          <a:custGeom>
            <a:avLst/>
            <a:gdLst/>
            <a:ahLst/>
            <a:cxnLst/>
            <a:rect l="0" t="0" r="0" b="0"/>
            <a:pathLst>
              <a:path w="6222343" h="187834">
                <a:moveTo>
                  <a:pt x="6222342" y="0"/>
                </a:moveTo>
                <a:lnTo>
                  <a:pt x="6213608" y="3001"/>
                </a:lnTo>
                <a:lnTo>
                  <a:pt x="6205901" y="6423"/>
                </a:lnTo>
                <a:lnTo>
                  <a:pt x="6198499" y="10619"/>
                </a:lnTo>
                <a:lnTo>
                  <a:pt x="6191238" y="15519"/>
                </a:lnTo>
                <a:lnTo>
                  <a:pt x="6184060" y="21001"/>
                </a:lnTo>
                <a:lnTo>
                  <a:pt x="6176925" y="26922"/>
                </a:lnTo>
                <a:lnTo>
                  <a:pt x="6169489" y="32838"/>
                </a:lnTo>
                <a:lnTo>
                  <a:pt x="6161126" y="38040"/>
                </a:lnTo>
                <a:lnTo>
                  <a:pt x="6151577" y="42188"/>
                </a:lnTo>
                <a:lnTo>
                  <a:pt x="6141231" y="44970"/>
                </a:lnTo>
                <a:lnTo>
                  <a:pt x="6130902" y="45938"/>
                </a:lnTo>
                <a:lnTo>
                  <a:pt x="6121063" y="45034"/>
                </a:lnTo>
                <a:lnTo>
                  <a:pt x="6111679" y="42665"/>
                </a:lnTo>
                <a:lnTo>
                  <a:pt x="6102392" y="39481"/>
                </a:lnTo>
                <a:lnTo>
                  <a:pt x="6092961" y="35940"/>
                </a:lnTo>
                <a:lnTo>
                  <a:pt x="6083305" y="32280"/>
                </a:lnTo>
                <a:lnTo>
                  <a:pt x="6073429" y="28604"/>
                </a:lnTo>
                <a:lnTo>
                  <a:pt x="6063370" y="24964"/>
                </a:lnTo>
                <a:lnTo>
                  <a:pt x="6053173" y="21861"/>
                </a:lnTo>
                <a:lnTo>
                  <a:pt x="6042874" y="20213"/>
                </a:lnTo>
                <a:lnTo>
                  <a:pt x="6032503" y="20400"/>
                </a:lnTo>
                <a:lnTo>
                  <a:pt x="6022081" y="22153"/>
                </a:lnTo>
                <a:lnTo>
                  <a:pt x="6011625" y="24856"/>
                </a:lnTo>
                <a:lnTo>
                  <a:pt x="6001145" y="28042"/>
                </a:lnTo>
                <a:lnTo>
                  <a:pt x="5990649" y="31449"/>
                </a:lnTo>
                <a:lnTo>
                  <a:pt x="5980143" y="34947"/>
                </a:lnTo>
                <a:lnTo>
                  <a:pt x="5969629" y="38469"/>
                </a:lnTo>
                <a:lnTo>
                  <a:pt x="5959111" y="41661"/>
                </a:lnTo>
                <a:lnTo>
                  <a:pt x="5948588" y="43900"/>
                </a:lnTo>
                <a:lnTo>
                  <a:pt x="5938064" y="44923"/>
                </a:lnTo>
                <a:lnTo>
                  <a:pt x="5927539" y="44797"/>
                </a:lnTo>
                <a:lnTo>
                  <a:pt x="5917012" y="43725"/>
                </a:lnTo>
                <a:lnTo>
                  <a:pt x="5906485" y="41926"/>
                </a:lnTo>
                <a:lnTo>
                  <a:pt x="5895958" y="39431"/>
                </a:lnTo>
                <a:lnTo>
                  <a:pt x="5885430" y="36087"/>
                </a:lnTo>
                <a:lnTo>
                  <a:pt x="5874902" y="31882"/>
                </a:lnTo>
                <a:lnTo>
                  <a:pt x="5864373" y="27094"/>
                </a:lnTo>
                <a:lnTo>
                  <a:pt x="5853845" y="22189"/>
                </a:lnTo>
                <a:lnTo>
                  <a:pt x="5843312" y="17450"/>
                </a:lnTo>
                <a:lnTo>
                  <a:pt x="5832610" y="13135"/>
                </a:lnTo>
                <a:lnTo>
                  <a:pt x="5821433" y="9541"/>
                </a:lnTo>
                <a:lnTo>
                  <a:pt x="5809652" y="6762"/>
                </a:lnTo>
                <a:lnTo>
                  <a:pt x="5797298" y="4880"/>
                </a:lnTo>
                <a:lnTo>
                  <a:pt x="5784473" y="4059"/>
                </a:lnTo>
                <a:lnTo>
                  <a:pt x="5771289" y="4283"/>
                </a:lnTo>
                <a:lnTo>
                  <a:pt x="5757842" y="5397"/>
                </a:lnTo>
                <a:lnTo>
                  <a:pt x="5744208" y="7208"/>
                </a:lnTo>
                <a:lnTo>
                  <a:pt x="5730446" y="9534"/>
                </a:lnTo>
                <a:lnTo>
                  <a:pt x="5716594" y="12229"/>
                </a:lnTo>
                <a:lnTo>
                  <a:pt x="5702682" y="15184"/>
                </a:lnTo>
                <a:lnTo>
                  <a:pt x="5688728" y="18313"/>
                </a:lnTo>
                <a:lnTo>
                  <a:pt x="5674746" y="21396"/>
                </a:lnTo>
                <a:lnTo>
                  <a:pt x="5660746" y="24086"/>
                </a:lnTo>
                <a:lnTo>
                  <a:pt x="5646733" y="26228"/>
                </a:lnTo>
                <a:lnTo>
                  <a:pt x="5632712" y="27835"/>
                </a:lnTo>
                <a:lnTo>
                  <a:pt x="5618685" y="28997"/>
                </a:lnTo>
                <a:lnTo>
                  <a:pt x="5604660" y="29812"/>
                </a:lnTo>
                <a:lnTo>
                  <a:pt x="5590799" y="30207"/>
                </a:lnTo>
                <a:lnTo>
                  <a:pt x="5577413" y="29949"/>
                </a:lnTo>
                <a:lnTo>
                  <a:pt x="5564627" y="28960"/>
                </a:lnTo>
                <a:lnTo>
                  <a:pt x="5552243" y="27314"/>
                </a:lnTo>
                <a:lnTo>
                  <a:pt x="5539854" y="25139"/>
                </a:lnTo>
                <a:lnTo>
                  <a:pt x="5527219" y="22564"/>
                </a:lnTo>
                <a:lnTo>
                  <a:pt x="5514274" y="19700"/>
                </a:lnTo>
                <a:lnTo>
                  <a:pt x="5501045" y="16632"/>
                </a:lnTo>
                <a:lnTo>
                  <a:pt x="5487585" y="13427"/>
                </a:lnTo>
                <a:lnTo>
                  <a:pt x="5473952" y="10293"/>
                </a:lnTo>
                <a:lnTo>
                  <a:pt x="5460193" y="7568"/>
                </a:lnTo>
                <a:lnTo>
                  <a:pt x="5446346" y="5408"/>
                </a:lnTo>
                <a:lnTo>
                  <a:pt x="5432439" y="3958"/>
                </a:lnTo>
                <a:lnTo>
                  <a:pt x="5418488" y="3435"/>
                </a:lnTo>
                <a:lnTo>
                  <a:pt x="5404509" y="3857"/>
                </a:lnTo>
                <a:lnTo>
                  <a:pt x="5390511" y="4937"/>
                </a:lnTo>
                <a:lnTo>
                  <a:pt x="5376500" y="6192"/>
                </a:lnTo>
                <a:lnTo>
                  <a:pt x="5362479" y="7337"/>
                </a:lnTo>
                <a:lnTo>
                  <a:pt x="5348453" y="8595"/>
                </a:lnTo>
                <a:lnTo>
                  <a:pt x="5334423" y="10578"/>
                </a:lnTo>
                <a:lnTo>
                  <a:pt x="5320391" y="13580"/>
                </a:lnTo>
                <a:lnTo>
                  <a:pt x="5306356" y="17581"/>
                </a:lnTo>
                <a:lnTo>
                  <a:pt x="5292320" y="22417"/>
                </a:lnTo>
                <a:lnTo>
                  <a:pt x="5278284" y="27891"/>
                </a:lnTo>
                <a:lnTo>
                  <a:pt x="5264247" y="33668"/>
                </a:lnTo>
                <a:lnTo>
                  <a:pt x="5250209" y="39306"/>
                </a:lnTo>
                <a:lnTo>
                  <a:pt x="5236171" y="44568"/>
                </a:lnTo>
                <a:lnTo>
                  <a:pt x="5222134" y="49251"/>
                </a:lnTo>
                <a:lnTo>
                  <a:pt x="5208096" y="53097"/>
                </a:lnTo>
                <a:lnTo>
                  <a:pt x="5194059" y="56054"/>
                </a:lnTo>
                <a:lnTo>
                  <a:pt x="5180021" y="58226"/>
                </a:lnTo>
                <a:lnTo>
                  <a:pt x="5165983" y="59776"/>
                </a:lnTo>
                <a:lnTo>
                  <a:pt x="5151940" y="60859"/>
                </a:lnTo>
                <a:lnTo>
                  <a:pt x="5137730" y="61605"/>
                </a:lnTo>
                <a:lnTo>
                  <a:pt x="5123044" y="62115"/>
                </a:lnTo>
                <a:lnTo>
                  <a:pt x="5107757" y="62457"/>
                </a:lnTo>
                <a:lnTo>
                  <a:pt x="5092066" y="62518"/>
                </a:lnTo>
                <a:lnTo>
                  <a:pt x="5076380" y="62027"/>
                </a:lnTo>
                <a:lnTo>
                  <a:pt x="5060934" y="60879"/>
                </a:lnTo>
                <a:lnTo>
                  <a:pt x="5045631" y="59124"/>
                </a:lnTo>
                <a:lnTo>
                  <a:pt x="5030136" y="56875"/>
                </a:lnTo>
                <a:lnTo>
                  <a:pt x="5014276" y="54260"/>
                </a:lnTo>
                <a:lnTo>
                  <a:pt x="4998353" y="51708"/>
                </a:lnTo>
                <a:lnTo>
                  <a:pt x="4983036" y="49914"/>
                </a:lnTo>
                <a:lnTo>
                  <a:pt x="4968648" y="49191"/>
                </a:lnTo>
                <a:lnTo>
                  <a:pt x="4954867" y="49353"/>
                </a:lnTo>
                <a:lnTo>
                  <a:pt x="4940934" y="49918"/>
                </a:lnTo>
                <a:lnTo>
                  <a:pt x="4926418" y="50558"/>
                </a:lnTo>
                <a:lnTo>
                  <a:pt x="4911548" y="51291"/>
                </a:lnTo>
                <a:lnTo>
                  <a:pt x="4897012" y="52382"/>
                </a:lnTo>
                <a:lnTo>
                  <a:pt x="4883184" y="53964"/>
                </a:lnTo>
                <a:lnTo>
                  <a:pt x="4869796" y="56025"/>
                </a:lnTo>
                <a:lnTo>
                  <a:pt x="4856135" y="58488"/>
                </a:lnTo>
                <a:lnTo>
                  <a:pt x="4841796" y="61263"/>
                </a:lnTo>
                <a:lnTo>
                  <a:pt x="4826706" y="64432"/>
                </a:lnTo>
                <a:lnTo>
                  <a:pt x="4810959" y="68238"/>
                </a:lnTo>
                <a:lnTo>
                  <a:pt x="4794691" y="72757"/>
                </a:lnTo>
                <a:lnTo>
                  <a:pt x="4778037" y="77757"/>
                </a:lnTo>
                <a:lnTo>
                  <a:pt x="4761104" y="82806"/>
                </a:lnTo>
                <a:lnTo>
                  <a:pt x="4743976" y="87645"/>
                </a:lnTo>
                <a:lnTo>
                  <a:pt x="4726713" y="92198"/>
                </a:lnTo>
                <a:lnTo>
                  <a:pt x="4709357" y="96482"/>
                </a:lnTo>
                <a:lnTo>
                  <a:pt x="4691939" y="100539"/>
                </a:lnTo>
                <a:lnTo>
                  <a:pt x="4674478" y="104093"/>
                </a:lnTo>
                <a:lnTo>
                  <a:pt x="4656989" y="106576"/>
                </a:lnTo>
                <a:lnTo>
                  <a:pt x="4639489" y="107763"/>
                </a:lnTo>
                <a:lnTo>
                  <a:pt x="4622314" y="107747"/>
                </a:lnTo>
                <a:lnTo>
                  <a:pt x="4606080" y="106748"/>
                </a:lnTo>
                <a:lnTo>
                  <a:pt x="4591041" y="104998"/>
                </a:lnTo>
                <a:lnTo>
                  <a:pt x="4576807" y="102536"/>
                </a:lnTo>
                <a:lnTo>
                  <a:pt x="4562561" y="99214"/>
                </a:lnTo>
                <a:lnTo>
                  <a:pt x="4547822" y="95024"/>
                </a:lnTo>
                <a:lnTo>
                  <a:pt x="4532463" y="90246"/>
                </a:lnTo>
                <a:lnTo>
                  <a:pt x="4516532" y="85347"/>
                </a:lnTo>
                <a:lnTo>
                  <a:pt x="4500142" y="80613"/>
                </a:lnTo>
                <a:lnTo>
                  <a:pt x="4483406" y="76300"/>
                </a:lnTo>
                <a:lnTo>
                  <a:pt x="4466417" y="72709"/>
                </a:lnTo>
                <a:lnTo>
                  <a:pt x="4449262" y="69931"/>
                </a:lnTo>
                <a:lnTo>
                  <a:pt x="4432320" y="68050"/>
                </a:lnTo>
                <a:lnTo>
                  <a:pt x="4416244" y="67229"/>
                </a:lnTo>
                <a:lnTo>
                  <a:pt x="4401312" y="67453"/>
                </a:lnTo>
                <a:lnTo>
                  <a:pt x="4387149" y="68568"/>
                </a:lnTo>
                <a:lnTo>
                  <a:pt x="4372951" y="70378"/>
                </a:lnTo>
                <a:lnTo>
                  <a:pt x="4358250" y="72705"/>
                </a:lnTo>
                <a:lnTo>
                  <a:pt x="4343084" y="75400"/>
                </a:lnTo>
                <a:lnTo>
                  <a:pt x="4327817" y="78355"/>
                </a:lnTo>
                <a:lnTo>
                  <a:pt x="4312694" y="81488"/>
                </a:lnTo>
                <a:lnTo>
                  <a:pt x="4297962" y="84744"/>
                </a:lnTo>
                <a:lnTo>
                  <a:pt x="4283923" y="88083"/>
                </a:lnTo>
                <a:lnTo>
                  <a:pt x="4270661" y="91473"/>
                </a:lnTo>
                <a:lnTo>
                  <a:pt x="4257773" y="94733"/>
                </a:lnTo>
                <a:lnTo>
                  <a:pt x="4244506" y="97543"/>
                </a:lnTo>
                <a:lnTo>
                  <a:pt x="4230462" y="99765"/>
                </a:lnTo>
                <a:lnTo>
                  <a:pt x="4215585" y="101426"/>
                </a:lnTo>
                <a:lnTo>
                  <a:pt x="4199986" y="102624"/>
                </a:lnTo>
                <a:lnTo>
                  <a:pt x="4183821" y="103463"/>
                </a:lnTo>
                <a:lnTo>
                  <a:pt x="4167238" y="103874"/>
                </a:lnTo>
                <a:lnTo>
                  <a:pt x="4150353" y="103626"/>
                </a:lnTo>
                <a:lnTo>
                  <a:pt x="4133257" y="102646"/>
                </a:lnTo>
                <a:lnTo>
                  <a:pt x="4116016" y="101004"/>
                </a:lnTo>
                <a:lnTo>
                  <a:pt x="4098675" y="98832"/>
                </a:lnTo>
                <a:lnTo>
                  <a:pt x="4081266" y="96259"/>
                </a:lnTo>
                <a:lnTo>
                  <a:pt x="4063812" y="93397"/>
                </a:lnTo>
                <a:lnTo>
                  <a:pt x="4046327" y="90330"/>
                </a:lnTo>
                <a:lnTo>
                  <a:pt x="4028821" y="87125"/>
                </a:lnTo>
                <a:lnTo>
                  <a:pt x="4011301" y="83991"/>
                </a:lnTo>
                <a:lnTo>
                  <a:pt x="3993773" y="81267"/>
                </a:lnTo>
                <a:lnTo>
                  <a:pt x="3976237" y="79102"/>
                </a:lnTo>
                <a:lnTo>
                  <a:pt x="3958699" y="77480"/>
                </a:lnTo>
                <a:lnTo>
                  <a:pt x="3941157" y="76308"/>
                </a:lnTo>
                <a:lnTo>
                  <a:pt x="3923613" y="75482"/>
                </a:lnTo>
                <a:lnTo>
                  <a:pt x="3906068" y="74909"/>
                </a:lnTo>
                <a:lnTo>
                  <a:pt x="3888522" y="74517"/>
                </a:lnTo>
                <a:lnTo>
                  <a:pt x="3870980" y="74254"/>
                </a:lnTo>
                <a:lnTo>
                  <a:pt x="3853606" y="74246"/>
                </a:lnTo>
                <a:lnTo>
                  <a:pt x="3836708" y="74772"/>
                </a:lnTo>
                <a:lnTo>
                  <a:pt x="3820418" y="75944"/>
                </a:lnTo>
                <a:lnTo>
                  <a:pt x="3804869" y="77714"/>
                </a:lnTo>
                <a:lnTo>
                  <a:pt x="3790267" y="79974"/>
                </a:lnTo>
                <a:lnTo>
                  <a:pt x="3776624" y="82601"/>
                </a:lnTo>
                <a:lnTo>
                  <a:pt x="3763647" y="85330"/>
                </a:lnTo>
                <a:lnTo>
                  <a:pt x="3750853" y="87776"/>
                </a:lnTo>
                <a:lnTo>
                  <a:pt x="3737937" y="89749"/>
                </a:lnTo>
                <a:lnTo>
                  <a:pt x="3724633" y="91242"/>
                </a:lnTo>
                <a:lnTo>
                  <a:pt x="3710629" y="92326"/>
                </a:lnTo>
                <a:lnTo>
                  <a:pt x="3695841" y="93089"/>
                </a:lnTo>
                <a:lnTo>
                  <a:pt x="3680672" y="93449"/>
                </a:lnTo>
                <a:lnTo>
                  <a:pt x="3665875" y="93167"/>
                </a:lnTo>
                <a:lnTo>
                  <a:pt x="3651849" y="92163"/>
                </a:lnTo>
                <a:lnTo>
                  <a:pt x="3638484" y="90507"/>
                </a:lnTo>
                <a:lnTo>
                  <a:pt x="3625362" y="88324"/>
                </a:lnTo>
                <a:lnTo>
                  <a:pt x="3612192" y="85749"/>
                </a:lnTo>
                <a:lnTo>
                  <a:pt x="3598530" y="83055"/>
                </a:lnTo>
                <a:lnTo>
                  <a:pt x="3583747" y="80633"/>
                </a:lnTo>
                <a:lnTo>
                  <a:pt x="3567610" y="78671"/>
                </a:lnTo>
                <a:lnTo>
                  <a:pt x="3550379" y="77015"/>
                </a:lnTo>
                <a:lnTo>
                  <a:pt x="3532595" y="75290"/>
                </a:lnTo>
                <a:lnTo>
                  <a:pt x="3514635" y="73279"/>
                </a:lnTo>
                <a:lnTo>
                  <a:pt x="3496679" y="71096"/>
                </a:lnTo>
                <a:lnTo>
                  <a:pt x="3478792" y="69084"/>
                </a:lnTo>
                <a:lnTo>
                  <a:pt x="3460989" y="67437"/>
                </a:lnTo>
                <a:lnTo>
                  <a:pt x="3443425" y="66349"/>
                </a:lnTo>
                <a:lnTo>
                  <a:pt x="3426390" y="66077"/>
                </a:lnTo>
                <a:lnTo>
                  <a:pt x="3409998" y="66676"/>
                </a:lnTo>
                <a:lnTo>
                  <a:pt x="3394039" y="68045"/>
                </a:lnTo>
                <a:lnTo>
                  <a:pt x="3378095" y="70028"/>
                </a:lnTo>
                <a:lnTo>
                  <a:pt x="3361925" y="72470"/>
                </a:lnTo>
                <a:lnTo>
                  <a:pt x="3345623" y="75243"/>
                </a:lnTo>
                <a:lnTo>
                  <a:pt x="3329518" y="78250"/>
                </a:lnTo>
                <a:lnTo>
                  <a:pt x="3313788" y="81418"/>
                </a:lnTo>
                <a:lnTo>
                  <a:pt x="3298293" y="84697"/>
                </a:lnTo>
                <a:lnTo>
                  <a:pt x="3282669" y="88052"/>
                </a:lnTo>
                <a:lnTo>
                  <a:pt x="3266717" y="91453"/>
                </a:lnTo>
                <a:lnTo>
                  <a:pt x="3250563" y="94719"/>
                </a:lnTo>
                <a:lnTo>
                  <a:pt x="3234558" y="97534"/>
                </a:lnTo>
                <a:lnTo>
                  <a:pt x="3218895" y="99759"/>
                </a:lnTo>
                <a:lnTo>
                  <a:pt x="3203445" y="101422"/>
                </a:lnTo>
                <a:lnTo>
                  <a:pt x="3187852" y="102621"/>
                </a:lnTo>
                <a:lnTo>
                  <a:pt x="3171915" y="103461"/>
                </a:lnTo>
                <a:lnTo>
                  <a:pt x="3155602" y="103873"/>
                </a:lnTo>
                <a:lnTo>
                  <a:pt x="3138958" y="103626"/>
                </a:lnTo>
                <a:lnTo>
                  <a:pt x="3122053" y="102650"/>
                </a:lnTo>
                <a:lnTo>
                  <a:pt x="3104953" y="101181"/>
                </a:lnTo>
                <a:lnTo>
                  <a:pt x="3087714" y="99657"/>
                </a:lnTo>
                <a:lnTo>
                  <a:pt x="3070377" y="98333"/>
                </a:lnTo>
                <a:lnTo>
                  <a:pt x="3052972" y="97124"/>
                </a:lnTo>
                <a:lnTo>
                  <a:pt x="3035521" y="95705"/>
                </a:lnTo>
                <a:lnTo>
                  <a:pt x="3018043" y="93908"/>
                </a:lnTo>
                <a:lnTo>
                  <a:pt x="3000712" y="92040"/>
                </a:lnTo>
                <a:lnTo>
                  <a:pt x="2983842" y="90772"/>
                </a:lnTo>
                <a:lnTo>
                  <a:pt x="2967562" y="90434"/>
                </a:lnTo>
                <a:lnTo>
                  <a:pt x="2951680" y="90869"/>
                </a:lnTo>
                <a:lnTo>
                  <a:pt x="2935790" y="91625"/>
                </a:lnTo>
                <a:lnTo>
                  <a:pt x="2919655" y="92397"/>
                </a:lnTo>
                <a:lnTo>
                  <a:pt x="2903377" y="93220"/>
                </a:lnTo>
                <a:lnTo>
                  <a:pt x="2887289" y="94371"/>
                </a:lnTo>
                <a:lnTo>
                  <a:pt x="2871579" y="95994"/>
                </a:lnTo>
                <a:lnTo>
                  <a:pt x="2856436" y="98083"/>
                </a:lnTo>
                <a:lnTo>
                  <a:pt x="2842113" y="100564"/>
                </a:lnTo>
                <a:lnTo>
                  <a:pt x="2828658" y="103343"/>
                </a:lnTo>
                <a:lnTo>
                  <a:pt x="2815638" y="106175"/>
                </a:lnTo>
                <a:lnTo>
                  <a:pt x="2802283" y="108690"/>
                </a:lnTo>
                <a:lnTo>
                  <a:pt x="2788183" y="110710"/>
                </a:lnTo>
                <a:lnTo>
                  <a:pt x="2773438" y="112235"/>
                </a:lnTo>
                <a:lnTo>
                  <a:pt x="2758461" y="113340"/>
                </a:lnTo>
                <a:lnTo>
                  <a:pt x="2743528" y="114117"/>
                </a:lnTo>
                <a:lnTo>
                  <a:pt x="2728585" y="114487"/>
                </a:lnTo>
                <a:lnTo>
                  <a:pt x="2713340" y="114211"/>
                </a:lnTo>
                <a:lnTo>
                  <a:pt x="2697637" y="113212"/>
                </a:lnTo>
                <a:lnTo>
                  <a:pt x="2681312" y="111558"/>
                </a:lnTo>
                <a:lnTo>
                  <a:pt x="2664129" y="109377"/>
                </a:lnTo>
                <a:lnTo>
                  <a:pt x="2646048" y="106799"/>
                </a:lnTo>
                <a:lnTo>
                  <a:pt x="2627345" y="103933"/>
                </a:lnTo>
                <a:lnTo>
                  <a:pt x="2608490" y="100863"/>
                </a:lnTo>
                <a:lnTo>
                  <a:pt x="2589772" y="97652"/>
                </a:lnTo>
                <a:lnTo>
                  <a:pt x="2571290" y="94345"/>
                </a:lnTo>
                <a:lnTo>
                  <a:pt x="2553040" y="90971"/>
                </a:lnTo>
                <a:lnTo>
                  <a:pt x="2534995" y="87562"/>
                </a:lnTo>
                <a:lnTo>
                  <a:pt x="2517436" y="84459"/>
                </a:lnTo>
                <a:lnTo>
                  <a:pt x="2500938" y="82288"/>
                </a:lnTo>
                <a:lnTo>
                  <a:pt x="2485718" y="81307"/>
                </a:lnTo>
                <a:lnTo>
                  <a:pt x="2471360" y="81294"/>
                </a:lnTo>
                <a:lnTo>
                  <a:pt x="2457031" y="81742"/>
                </a:lnTo>
                <a:lnTo>
                  <a:pt x="2442241" y="82304"/>
                </a:lnTo>
                <a:lnTo>
                  <a:pt x="2427016" y="82984"/>
                </a:lnTo>
                <a:lnTo>
                  <a:pt x="2411710" y="84038"/>
                </a:lnTo>
                <a:lnTo>
                  <a:pt x="2396551" y="85597"/>
                </a:lnTo>
                <a:lnTo>
                  <a:pt x="2381455" y="87643"/>
                </a:lnTo>
                <a:lnTo>
                  <a:pt x="2366109" y="90094"/>
                </a:lnTo>
                <a:lnTo>
                  <a:pt x="2350346" y="92858"/>
                </a:lnTo>
                <a:lnTo>
                  <a:pt x="2334320" y="95850"/>
                </a:lnTo>
                <a:lnTo>
                  <a:pt x="2318402" y="99005"/>
                </a:lnTo>
                <a:lnTo>
                  <a:pt x="2302798" y="102268"/>
                </a:lnTo>
                <a:lnTo>
                  <a:pt x="2287386" y="105441"/>
                </a:lnTo>
                <a:lnTo>
                  <a:pt x="2271819" y="108192"/>
                </a:lnTo>
                <a:lnTo>
                  <a:pt x="2255901" y="110375"/>
                </a:lnTo>
                <a:lnTo>
                  <a:pt x="2239599" y="112009"/>
                </a:lnTo>
                <a:lnTo>
                  <a:pt x="2222963" y="113189"/>
                </a:lnTo>
                <a:lnTo>
                  <a:pt x="2206067" y="114015"/>
                </a:lnTo>
                <a:lnTo>
                  <a:pt x="2189144" y="114419"/>
                </a:lnTo>
                <a:lnTo>
                  <a:pt x="2172556" y="114166"/>
                </a:lnTo>
                <a:lnTo>
                  <a:pt x="2156469" y="113186"/>
                </a:lnTo>
                <a:lnTo>
                  <a:pt x="2140718" y="111715"/>
                </a:lnTo>
                <a:lnTo>
                  <a:pt x="2124916" y="110189"/>
                </a:lnTo>
                <a:lnTo>
                  <a:pt x="2108840" y="108869"/>
                </a:lnTo>
                <a:lnTo>
                  <a:pt x="2092602" y="107831"/>
                </a:lnTo>
                <a:lnTo>
                  <a:pt x="2076540" y="107060"/>
                </a:lnTo>
                <a:lnTo>
                  <a:pt x="2060844" y="106507"/>
                </a:lnTo>
                <a:lnTo>
                  <a:pt x="2045540" y="106118"/>
                </a:lnTo>
                <a:lnTo>
                  <a:pt x="2030577" y="105850"/>
                </a:lnTo>
                <a:lnTo>
                  <a:pt x="2015883" y="105671"/>
                </a:lnTo>
                <a:lnTo>
                  <a:pt x="2001387" y="105719"/>
                </a:lnTo>
                <a:lnTo>
                  <a:pt x="1987034" y="106283"/>
                </a:lnTo>
                <a:lnTo>
                  <a:pt x="1972782" y="107484"/>
                </a:lnTo>
                <a:lnTo>
                  <a:pt x="1958598" y="109444"/>
                </a:lnTo>
                <a:lnTo>
                  <a:pt x="1944462" y="112363"/>
                </a:lnTo>
                <a:lnTo>
                  <a:pt x="1930358" y="116251"/>
                </a:lnTo>
                <a:lnTo>
                  <a:pt x="1916276" y="120810"/>
                </a:lnTo>
                <a:lnTo>
                  <a:pt x="1902208" y="125555"/>
                </a:lnTo>
                <a:lnTo>
                  <a:pt x="1888146" y="130182"/>
                </a:lnTo>
                <a:lnTo>
                  <a:pt x="1873922" y="134422"/>
                </a:lnTo>
                <a:lnTo>
                  <a:pt x="1859227" y="137964"/>
                </a:lnTo>
                <a:lnTo>
                  <a:pt x="1843930" y="140712"/>
                </a:lnTo>
                <a:lnTo>
                  <a:pt x="1828062" y="142744"/>
                </a:lnTo>
                <a:lnTo>
                  <a:pt x="1811725" y="144198"/>
                </a:lnTo>
                <a:lnTo>
                  <a:pt x="1795033" y="145217"/>
                </a:lnTo>
                <a:lnTo>
                  <a:pt x="1778249" y="145920"/>
                </a:lnTo>
                <a:lnTo>
                  <a:pt x="1761754" y="146401"/>
                </a:lnTo>
                <a:lnTo>
                  <a:pt x="1745730" y="146724"/>
                </a:lnTo>
                <a:lnTo>
                  <a:pt x="1730021" y="146771"/>
                </a:lnTo>
                <a:lnTo>
                  <a:pt x="1714247" y="146272"/>
                </a:lnTo>
                <a:lnTo>
                  <a:pt x="1698191" y="145123"/>
                </a:lnTo>
                <a:lnTo>
                  <a:pt x="1681966" y="143537"/>
                </a:lnTo>
                <a:lnTo>
                  <a:pt x="1665912" y="141934"/>
                </a:lnTo>
                <a:lnTo>
                  <a:pt x="1650217" y="140561"/>
                </a:lnTo>
                <a:lnTo>
                  <a:pt x="1634744" y="139488"/>
                </a:lnTo>
                <a:lnTo>
                  <a:pt x="1619135" y="138693"/>
                </a:lnTo>
                <a:lnTo>
                  <a:pt x="1603198" y="138129"/>
                </a:lnTo>
                <a:lnTo>
                  <a:pt x="1587224" y="137902"/>
                </a:lnTo>
                <a:lnTo>
                  <a:pt x="1571872" y="138275"/>
                </a:lnTo>
                <a:lnTo>
                  <a:pt x="1557466" y="139340"/>
                </a:lnTo>
                <a:lnTo>
                  <a:pt x="1543843" y="141038"/>
                </a:lnTo>
                <a:lnTo>
                  <a:pt x="1530547" y="143248"/>
                </a:lnTo>
                <a:lnTo>
                  <a:pt x="1517267" y="145850"/>
                </a:lnTo>
                <a:lnTo>
                  <a:pt x="1503873" y="148902"/>
                </a:lnTo>
                <a:lnTo>
                  <a:pt x="1490334" y="152629"/>
                </a:lnTo>
                <a:lnTo>
                  <a:pt x="1476663" y="157094"/>
                </a:lnTo>
                <a:lnTo>
                  <a:pt x="1462887" y="162058"/>
                </a:lnTo>
                <a:lnTo>
                  <a:pt x="1449032" y="167083"/>
                </a:lnTo>
                <a:lnTo>
                  <a:pt x="1435121" y="171901"/>
                </a:lnTo>
                <a:lnTo>
                  <a:pt x="1421169" y="176270"/>
                </a:lnTo>
                <a:lnTo>
                  <a:pt x="1407189" y="179899"/>
                </a:lnTo>
                <a:lnTo>
                  <a:pt x="1393186" y="182707"/>
                </a:lnTo>
                <a:lnTo>
                  <a:pt x="1379002" y="184778"/>
                </a:lnTo>
                <a:lnTo>
                  <a:pt x="1364333" y="186258"/>
                </a:lnTo>
                <a:lnTo>
                  <a:pt x="1349059" y="187290"/>
                </a:lnTo>
                <a:lnTo>
                  <a:pt x="1333376" y="187833"/>
                </a:lnTo>
                <a:lnTo>
                  <a:pt x="1317695" y="187674"/>
                </a:lnTo>
                <a:lnTo>
                  <a:pt x="1302253" y="186753"/>
                </a:lnTo>
                <a:lnTo>
                  <a:pt x="1286952" y="185151"/>
                </a:lnTo>
                <a:lnTo>
                  <a:pt x="1271460" y="183006"/>
                </a:lnTo>
                <a:lnTo>
                  <a:pt x="1255596" y="180456"/>
                </a:lnTo>
                <a:lnTo>
                  <a:pt x="1239501" y="177778"/>
                </a:lnTo>
                <a:lnTo>
                  <a:pt x="1223536" y="175367"/>
                </a:lnTo>
                <a:lnTo>
                  <a:pt x="1207904" y="173417"/>
                </a:lnTo>
                <a:lnTo>
                  <a:pt x="1192644" y="171939"/>
                </a:lnTo>
                <a:lnTo>
                  <a:pt x="1177710" y="170866"/>
                </a:lnTo>
                <a:lnTo>
                  <a:pt x="1163031" y="170105"/>
                </a:lnTo>
                <a:lnTo>
                  <a:pt x="1148375" y="169577"/>
                </a:lnTo>
                <a:lnTo>
                  <a:pt x="1133383" y="169214"/>
                </a:lnTo>
                <a:lnTo>
                  <a:pt x="1117888" y="168966"/>
                </a:lnTo>
                <a:lnTo>
                  <a:pt x="1102055" y="168799"/>
                </a:lnTo>
                <a:lnTo>
                  <a:pt x="1086273" y="168686"/>
                </a:lnTo>
                <a:lnTo>
                  <a:pt x="1070773" y="168614"/>
                </a:lnTo>
                <a:lnTo>
                  <a:pt x="1055772" y="168736"/>
                </a:lnTo>
                <a:lnTo>
                  <a:pt x="1041545" y="169350"/>
                </a:lnTo>
                <a:lnTo>
                  <a:pt x="1028159" y="170576"/>
                </a:lnTo>
                <a:lnTo>
                  <a:pt x="1015355" y="172214"/>
                </a:lnTo>
                <a:lnTo>
                  <a:pt x="1002677" y="173852"/>
                </a:lnTo>
                <a:lnTo>
                  <a:pt x="989845" y="175248"/>
                </a:lnTo>
                <a:lnTo>
                  <a:pt x="976766" y="176336"/>
                </a:lnTo>
                <a:lnTo>
                  <a:pt x="963446" y="177141"/>
                </a:lnTo>
                <a:lnTo>
                  <a:pt x="949926" y="177712"/>
                </a:lnTo>
                <a:lnTo>
                  <a:pt x="936252" y="177943"/>
                </a:lnTo>
                <a:lnTo>
                  <a:pt x="922466" y="177573"/>
                </a:lnTo>
                <a:lnTo>
                  <a:pt x="908601" y="176511"/>
                </a:lnTo>
                <a:lnTo>
                  <a:pt x="894680" y="174814"/>
                </a:lnTo>
                <a:lnTo>
                  <a:pt x="880722" y="172605"/>
                </a:lnTo>
                <a:lnTo>
                  <a:pt x="866738" y="170008"/>
                </a:lnTo>
                <a:lnTo>
                  <a:pt x="852735" y="167129"/>
                </a:lnTo>
                <a:lnTo>
                  <a:pt x="838722" y="164051"/>
                </a:lnTo>
                <a:lnTo>
                  <a:pt x="824704" y="160835"/>
                </a:lnTo>
                <a:lnTo>
                  <a:pt x="810850" y="157523"/>
                </a:lnTo>
                <a:lnTo>
                  <a:pt x="797467" y="154147"/>
                </a:lnTo>
                <a:lnTo>
                  <a:pt x="784683" y="150732"/>
                </a:lnTo>
                <a:lnTo>
                  <a:pt x="772301" y="147455"/>
                </a:lnTo>
                <a:lnTo>
                  <a:pt x="759913" y="144634"/>
                </a:lnTo>
                <a:lnTo>
                  <a:pt x="747284" y="142414"/>
                </a:lnTo>
                <a:lnTo>
                  <a:pt x="734513" y="141094"/>
                </a:lnTo>
                <a:lnTo>
                  <a:pt x="721932" y="141189"/>
                </a:lnTo>
                <a:lnTo>
                  <a:pt x="709725" y="142846"/>
                </a:lnTo>
                <a:lnTo>
                  <a:pt x="697918" y="145738"/>
                </a:lnTo>
                <a:lnTo>
                  <a:pt x="686456" y="149281"/>
                </a:lnTo>
                <a:lnTo>
                  <a:pt x="675261" y="153058"/>
                </a:lnTo>
                <a:lnTo>
                  <a:pt x="664098" y="156539"/>
                </a:lnTo>
                <a:lnTo>
                  <a:pt x="652604" y="159030"/>
                </a:lnTo>
                <a:lnTo>
                  <a:pt x="640611" y="160252"/>
                </a:lnTo>
                <a:lnTo>
                  <a:pt x="628283" y="160273"/>
                </a:lnTo>
                <a:lnTo>
                  <a:pt x="616007" y="159306"/>
                </a:lnTo>
                <a:lnTo>
                  <a:pt x="604009" y="157586"/>
                </a:lnTo>
                <a:lnTo>
                  <a:pt x="592344" y="155315"/>
                </a:lnTo>
                <a:lnTo>
                  <a:pt x="580977" y="152654"/>
                </a:lnTo>
                <a:lnTo>
                  <a:pt x="569846" y="149722"/>
                </a:lnTo>
                <a:lnTo>
                  <a:pt x="558726" y="146602"/>
                </a:lnTo>
                <a:lnTo>
                  <a:pt x="547261" y="143356"/>
                </a:lnTo>
                <a:lnTo>
                  <a:pt x="535287" y="140032"/>
                </a:lnTo>
                <a:lnTo>
                  <a:pt x="522972" y="136986"/>
                </a:lnTo>
                <a:lnTo>
                  <a:pt x="510705" y="134853"/>
                </a:lnTo>
                <a:lnTo>
                  <a:pt x="498708" y="133903"/>
                </a:lnTo>
                <a:lnTo>
                  <a:pt x="486873" y="134080"/>
                </a:lnTo>
                <a:lnTo>
                  <a:pt x="474861" y="135187"/>
                </a:lnTo>
                <a:lnTo>
                  <a:pt x="462488" y="137005"/>
                </a:lnTo>
                <a:lnTo>
                  <a:pt x="449890" y="139343"/>
                </a:lnTo>
                <a:lnTo>
                  <a:pt x="437425" y="142049"/>
                </a:lnTo>
                <a:lnTo>
                  <a:pt x="425293" y="145008"/>
                </a:lnTo>
                <a:lnTo>
                  <a:pt x="413365" y="147976"/>
                </a:lnTo>
                <a:lnTo>
                  <a:pt x="401290" y="150588"/>
                </a:lnTo>
                <a:lnTo>
                  <a:pt x="388870" y="152672"/>
                </a:lnTo>
                <a:lnTo>
                  <a:pt x="376070" y="154071"/>
                </a:lnTo>
                <a:lnTo>
                  <a:pt x="362938" y="154561"/>
                </a:lnTo>
                <a:lnTo>
                  <a:pt x="349549" y="154111"/>
                </a:lnTo>
                <a:lnTo>
                  <a:pt x="336133" y="152843"/>
                </a:lnTo>
                <a:lnTo>
                  <a:pt x="323053" y="150930"/>
                </a:lnTo>
                <a:lnTo>
                  <a:pt x="310474" y="148534"/>
                </a:lnTo>
                <a:lnTo>
                  <a:pt x="298232" y="145792"/>
                </a:lnTo>
                <a:lnTo>
                  <a:pt x="285939" y="142806"/>
                </a:lnTo>
                <a:lnTo>
                  <a:pt x="273368" y="139656"/>
                </a:lnTo>
                <a:lnTo>
                  <a:pt x="260467" y="136560"/>
                </a:lnTo>
                <a:lnTo>
                  <a:pt x="247266" y="133860"/>
                </a:lnTo>
                <a:lnTo>
                  <a:pt x="233826" y="131712"/>
                </a:lnTo>
                <a:lnTo>
                  <a:pt x="220206" y="130100"/>
                </a:lnTo>
                <a:lnTo>
                  <a:pt x="206456" y="128936"/>
                </a:lnTo>
                <a:lnTo>
                  <a:pt x="192610" y="128115"/>
                </a:lnTo>
                <a:lnTo>
                  <a:pt x="178533" y="127545"/>
                </a:lnTo>
                <a:lnTo>
                  <a:pt x="163937" y="127155"/>
                </a:lnTo>
                <a:lnTo>
                  <a:pt x="148711" y="126894"/>
                </a:lnTo>
                <a:lnTo>
                  <a:pt x="133061" y="126887"/>
                </a:lnTo>
                <a:lnTo>
                  <a:pt x="117402" y="127414"/>
                </a:lnTo>
                <a:lnTo>
                  <a:pt x="101980" y="128581"/>
                </a:lnTo>
                <a:lnTo>
                  <a:pt x="86861" y="130179"/>
                </a:lnTo>
                <a:lnTo>
                  <a:pt x="72023" y="131791"/>
                </a:lnTo>
                <a:lnTo>
                  <a:pt x="57431" y="133169"/>
                </a:lnTo>
                <a:lnTo>
                  <a:pt x="43633" y="134248"/>
                </a:lnTo>
                <a:lnTo>
                  <a:pt x="30413" y="135163"/>
                </a:lnTo>
                <a:lnTo>
                  <a:pt x="16605" y="135992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1042709" y="1396736"/>
            <a:ext cx="6011056" cy="724114"/>
            <a:chOff x="1042709" y="1396736"/>
            <a:chExt cx="6011056" cy="724114"/>
          </a:xfrm>
        </p:grpSpPr>
        <p:sp>
          <p:nvSpPr>
            <p:cNvPr id="41" name="Freeform 40"/>
            <p:cNvSpPr/>
            <p:nvPr/>
          </p:nvSpPr>
          <p:spPr>
            <a:xfrm>
              <a:off x="1210447" y="181787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8191" y="8869"/>
                  </a:lnTo>
                  <a:lnTo>
                    <a:pt x="16049" y="17855"/>
                  </a:lnTo>
                  <a:lnTo>
                    <a:pt x="14446" y="27851"/>
                  </a:lnTo>
                  <a:lnTo>
                    <a:pt x="13265" y="38831"/>
                  </a:lnTo>
                  <a:lnTo>
                    <a:pt x="12417" y="50643"/>
                  </a:lnTo>
                  <a:lnTo>
                    <a:pt x="11814" y="63097"/>
                  </a:lnTo>
                  <a:lnTo>
                    <a:pt x="11227" y="75861"/>
                  </a:lnTo>
                  <a:lnTo>
                    <a:pt x="10295" y="88494"/>
                  </a:lnTo>
                  <a:lnTo>
                    <a:pt x="8853" y="100767"/>
                  </a:lnTo>
                  <a:lnTo>
                    <a:pt x="7069" y="112803"/>
                  </a:lnTo>
                  <a:lnTo>
                    <a:pt x="5333" y="124956"/>
                  </a:lnTo>
                  <a:lnTo>
                    <a:pt x="3871" y="137424"/>
                  </a:lnTo>
                  <a:lnTo>
                    <a:pt x="2736" y="150021"/>
                  </a:lnTo>
                  <a:lnTo>
                    <a:pt x="1777" y="163712"/>
                  </a:lnTo>
                  <a:lnTo>
                    <a:pt x="913" y="18194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42709" y="1679289"/>
              <a:ext cx="398620" cy="441561"/>
            </a:xfrm>
            <a:custGeom>
              <a:avLst/>
              <a:gdLst/>
              <a:ahLst/>
              <a:cxnLst/>
              <a:rect l="0" t="0" r="0" b="0"/>
              <a:pathLst>
                <a:path w="398620" h="441561">
                  <a:moveTo>
                    <a:pt x="283552" y="22774"/>
                  </a:moveTo>
                  <a:lnTo>
                    <a:pt x="274683" y="19974"/>
                  </a:lnTo>
                  <a:lnTo>
                    <a:pt x="265697" y="18472"/>
                  </a:lnTo>
                  <a:lnTo>
                    <a:pt x="255697" y="18166"/>
                  </a:lnTo>
                  <a:lnTo>
                    <a:pt x="244543" y="18845"/>
                  </a:lnTo>
                  <a:lnTo>
                    <a:pt x="232084" y="20313"/>
                  </a:lnTo>
                  <a:lnTo>
                    <a:pt x="218372" y="22382"/>
                  </a:lnTo>
                  <a:lnTo>
                    <a:pt x="203609" y="24891"/>
                  </a:lnTo>
                  <a:lnTo>
                    <a:pt x="188031" y="27714"/>
                  </a:lnTo>
                  <a:lnTo>
                    <a:pt x="171858" y="30761"/>
                  </a:lnTo>
                  <a:lnTo>
                    <a:pt x="155424" y="34126"/>
                  </a:lnTo>
                  <a:lnTo>
                    <a:pt x="139166" y="38071"/>
                  </a:lnTo>
                  <a:lnTo>
                    <a:pt x="123311" y="42695"/>
                  </a:lnTo>
                  <a:lnTo>
                    <a:pt x="108054" y="48107"/>
                  </a:lnTo>
                  <a:lnTo>
                    <a:pt x="93648" y="54497"/>
                  </a:lnTo>
                  <a:lnTo>
                    <a:pt x="80147" y="61877"/>
                  </a:lnTo>
                  <a:lnTo>
                    <a:pt x="67604" y="70274"/>
                  </a:lnTo>
                  <a:lnTo>
                    <a:pt x="56165" y="79814"/>
                  </a:lnTo>
                  <a:lnTo>
                    <a:pt x="45805" y="90449"/>
                  </a:lnTo>
                  <a:lnTo>
                    <a:pt x="36524" y="101844"/>
                  </a:lnTo>
                  <a:lnTo>
                    <a:pt x="28428" y="113485"/>
                  </a:lnTo>
                  <a:lnTo>
                    <a:pt x="21465" y="125057"/>
                  </a:lnTo>
                  <a:lnTo>
                    <a:pt x="15618" y="136606"/>
                  </a:lnTo>
                  <a:lnTo>
                    <a:pt x="10981" y="148426"/>
                  </a:lnTo>
                  <a:lnTo>
                    <a:pt x="7490" y="160675"/>
                  </a:lnTo>
                  <a:lnTo>
                    <a:pt x="4957" y="173360"/>
                  </a:lnTo>
                  <a:lnTo>
                    <a:pt x="3166" y="186415"/>
                  </a:lnTo>
                  <a:lnTo>
                    <a:pt x="1921" y="199757"/>
                  </a:lnTo>
                  <a:lnTo>
                    <a:pt x="1066" y="213312"/>
                  </a:lnTo>
                  <a:lnTo>
                    <a:pt x="483" y="227017"/>
                  </a:lnTo>
                  <a:lnTo>
                    <a:pt x="94" y="240825"/>
                  </a:lnTo>
                  <a:lnTo>
                    <a:pt x="0" y="254537"/>
                  </a:lnTo>
                  <a:lnTo>
                    <a:pt x="470" y="267823"/>
                  </a:lnTo>
                  <a:lnTo>
                    <a:pt x="1608" y="280538"/>
                  </a:lnTo>
                  <a:lnTo>
                    <a:pt x="3526" y="292704"/>
                  </a:lnTo>
                  <a:lnTo>
                    <a:pt x="6417" y="304414"/>
                  </a:lnTo>
                  <a:lnTo>
                    <a:pt x="10290" y="315776"/>
                  </a:lnTo>
                  <a:lnTo>
                    <a:pt x="15010" y="326881"/>
                  </a:lnTo>
                  <a:lnTo>
                    <a:pt x="20395" y="337805"/>
                  </a:lnTo>
                  <a:lnTo>
                    <a:pt x="26275" y="348598"/>
                  </a:lnTo>
                  <a:lnTo>
                    <a:pt x="32509" y="359136"/>
                  </a:lnTo>
                  <a:lnTo>
                    <a:pt x="38993" y="369139"/>
                  </a:lnTo>
                  <a:lnTo>
                    <a:pt x="45654" y="378492"/>
                  </a:lnTo>
                  <a:lnTo>
                    <a:pt x="52601" y="387078"/>
                  </a:lnTo>
                  <a:lnTo>
                    <a:pt x="60103" y="394699"/>
                  </a:lnTo>
                  <a:lnTo>
                    <a:pt x="68265" y="401347"/>
                  </a:lnTo>
                  <a:lnTo>
                    <a:pt x="77036" y="407321"/>
                  </a:lnTo>
                  <a:lnTo>
                    <a:pt x="86302" y="413108"/>
                  </a:lnTo>
                  <a:lnTo>
                    <a:pt x="95948" y="418998"/>
                  </a:lnTo>
                  <a:lnTo>
                    <a:pt x="106036" y="424769"/>
                  </a:lnTo>
                  <a:lnTo>
                    <a:pt x="116793" y="429813"/>
                  </a:lnTo>
                  <a:lnTo>
                    <a:pt x="128290" y="433833"/>
                  </a:lnTo>
                  <a:lnTo>
                    <a:pt x="140451" y="436855"/>
                  </a:lnTo>
                  <a:lnTo>
                    <a:pt x="153146" y="439040"/>
                  </a:lnTo>
                  <a:lnTo>
                    <a:pt x="166239" y="440577"/>
                  </a:lnTo>
                  <a:lnTo>
                    <a:pt x="179454" y="441474"/>
                  </a:lnTo>
                  <a:lnTo>
                    <a:pt x="192400" y="441560"/>
                  </a:lnTo>
                  <a:lnTo>
                    <a:pt x="204883" y="440802"/>
                  </a:lnTo>
                  <a:lnTo>
                    <a:pt x="216892" y="439141"/>
                  </a:lnTo>
                  <a:lnTo>
                    <a:pt x="228496" y="436424"/>
                  </a:lnTo>
                  <a:lnTo>
                    <a:pt x="239781" y="432668"/>
                  </a:lnTo>
                  <a:lnTo>
                    <a:pt x="250666" y="428027"/>
                  </a:lnTo>
                  <a:lnTo>
                    <a:pt x="260910" y="422695"/>
                  </a:lnTo>
                  <a:lnTo>
                    <a:pt x="270434" y="416850"/>
                  </a:lnTo>
                  <a:lnTo>
                    <a:pt x="279304" y="410640"/>
                  </a:lnTo>
                  <a:lnTo>
                    <a:pt x="287650" y="404172"/>
                  </a:lnTo>
                  <a:lnTo>
                    <a:pt x="295598" y="397522"/>
                  </a:lnTo>
                  <a:lnTo>
                    <a:pt x="303259" y="390582"/>
                  </a:lnTo>
                  <a:lnTo>
                    <a:pt x="310717" y="383083"/>
                  </a:lnTo>
                  <a:lnTo>
                    <a:pt x="318035" y="374925"/>
                  </a:lnTo>
                  <a:lnTo>
                    <a:pt x="325255" y="366157"/>
                  </a:lnTo>
                  <a:lnTo>
                    <a:pt x="332410" y="356892"/>
                  </a:lnTo>
                  <a:lnTo>
                    <a:pt x="339520" y="347246"/>
                  </a:lnTo>
                  <a:lnTo>
                    <a:pt x="346600" y="337159"/>
                  </a:lnTo>
                  <a:lnTo>
                    <a:pt x="353660" y="326402"/>
                  </a:lnTo>
                  <a:lnTo>
                    <a:pt x="360701" y="314906"/>
                  </a:lnTo>
                  <a:lnTo>
                    <a:pt x="367566" y="302745"/>
                  </a:lnTo>
                  <a:lnTo>
                    <a:pt x="373949" y="290050"/>
                  </a:lnTo>
                  <a:lnTo>
                    <a:pt x="379718" y="276953"/>
                  </a:lnTo>
                  <a:lnTo>
                    <a:pt x="384744" y="263564"/>
                  </a:lnTo>
                  <a:lnTo>
                    <a:pt x="388822" y="249971"/>
                  </a:lnTo>
                  <a:lnTo>
                    <a:pt x="391934" y="236230"/>
                  </a:lnTo>
                  <a:lnTo>
                    <a:pt x="394211" y="222223"/>
                  </a:lnTo>
                  <a:lnTo>
                    <a:pt x="395830" y="207673"/>
                  </a:lnTo>
                  <a:lnTo>
                    <a:pt x="396960" y="192474"/>
                  </a:lnTo>
                  <a:lnTo>
                    <a:pt x="397737" y="176672"/>
                  </a:lnTo>
                  <a:lnTo>
                    <a:pt x="398268" y="160379"/>
                  </a:lnTo>
                  <a:lnTo>
                    <a:pt x="398619" y="143722"/>
                  </a:lnTo>
                  <a:lnTo>
                    <a:pt x="398516" y="127130"/>
                  </a:lnTo>
                  <a:lnTo>
                    <a:pt x="397383" y="111296"/>
                  </a:lnTo>
                  <a:lnTo>
                    <a:pt x="394986" y="96539"/>
                  </a:lnTo>
                  <a:lnTo>
                    <a:pt x="391409" y="82834"/>
                  </a:lnTo>
                  <a:lnTo>
                    <a:pt x="386865" y="70009"/>
                  </a:lnTo>
                  <a:lnTo>
                    <a:pt x="381581" y="57869"/>
                  </a:lnTo>
                  <a:lnTo>
                    <a:pt x="375593" y="46562"/>
                  </a:lnTo>
                  <a:lnTo>
                    <a:pt x="368751" y="36559"/>
                  </a:lnTo>
                  <a:lnTo>
                    <a:pt x="361039" y="28012"/>
                  </a:lnTo>
                  <a:lnTo>
                    <a:pt x="352574" y="20780"/>
                  </a:lnTo>
                  <a:lnTo>
                    <a:pt x="343513" y="14605"/>
                  </a:lnTo>
                  <a:lnTo>
                    <a:pt x="334010" y="9237"/>
                  </a:lnTo>
                  <a:lnTo>
                    <a:pt x="324187" y="4783"/>
                  </a:lnTo>
                  <a:lnTo>
                    <a:pt x="314141" y="1687"/>
                  </a:lnTo>
                  <a:lnTo>
                    <a:pt x="303935" y="90"/>
                  </a:lnTo>
                  <a:lnTo>
                    <a:pt x="293454" y="0"/>
                  </a:lnTo>
                  <a:lnTo>
                    <a:pt x="282426" y="1459"/>
                  </a:lnTo>
                  <a:lnTo>
                    <a:pt x="270748" y="4332"/>
                  </a:lnTo>
                  <a:lnTo>
                    <a:pt x="258633" y="8362"/>
                  </a:lnTo>
                  <a:lnTo>
                    <a:pt x="246501" y="13276"/>
                  </a:lnTo>
                  <a:lnTo>
                    <a:pt x="234605" y="18836"/>
                  </a:lnTo>
                  <a:lnTo>
                    <a:pt x="223176" y="24855"/>
                  </a:lnTo>
                  <a:lnTo>
                    <a:pt x="212501" y="31193"/>
                  </a:lnTo>
                  <a:lnTo>
                    <a:pt x="202666" y="37743"/>
                  </a:lnTo>
                  <a:lnTo>
                    <a:pt x="193881" y="44130"/>
                  </a:lnTo>
                  <a:lnTo>
                    <a:pt x="185713" y="50337"/>
                  </a:lnTo>
                  <a:lnTo>
                    <a:pt x="177446" y="56908"/>
                  </a:lnTo>
                  <a:lnTo>
                    <a:pt x="167738" y="64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63885" y="1691534"/>
              <a:ext cx="397559" cy="315560"/>
            </a:xfrm>
            <a:custGeom>
              <a:avLst/>
              <a:gdLst/>
              <a:ahLst/>
              <a:cxnLst/>
              <a:rect l="0" t="0" r="0" b="0"/>
              <a:pathLst>
                <a:path w="397559" h="315560">
                  <a:moveTo>
                    <a:pt x="20345" y="84228"/>
                  </a:moveTo>
                  <a:lnTo>
                    <a:pt x="14611" y="90230"/>
                  </a:lnTo>
                  <a:lnTo>
                    <a:pt x="10327" y="97075"/>
                  </a:lnTo>
                  <a:lnTo>
                    <a:pt x="7121" y="105472"/>
                  </a:lnTo>
                  <a:lnTo>
                    <a:pt x="4760" y="115444"/>
                  </a:lnTo>
                  <a:lnTo>
                    <a:pt x="3063" y="127056"/>
                  </a:lnTo>
                  <a:lnTo>
                    <a:pt x="1868" y="140170"/>
                  </a:lnTo>
                  <a:lnTo>
                    <a:pt x="1039" y="154519"/>
                  </a:lnTo>
                  <a:lnTo>
                    <a:pt x="471" y="169812"/>
                  </a:lnTo>
                  <a:lnTo>
                    <a:pt x="89" y="185787"/>
                  </a:lnTo>
                  <a:lnTo>
                    <a:pt x="0" y="201917"/>
                  </a:lnTo>
                  <a:lnTo>
                    <a:pt x="472" y="217439"/>
                  </a:lnTo>
                  <a:lnTo>
                    <a:pt x="1611" y="231982"/>
                  </a:lnTo>
                  <a:lnTo>
                    <a:pt x="3530" y="245373"/>
                  </a:lnTo>
                  <a:lnTo>
                    <a:pt x="6422" y="257456"/>
                  </a:lnTo>
                  <a:lnTo>
                    <a:pt x="10300" y="268288"/>
                  </a:lnTo>
                  <a:lnTo>
                    <a:pt x="15192" y="278073"/>
                  </a:lnTo>
                  <a:lnTo>
                    <a:pt x="21226" y="287048"/>
                  </a:lnTo>
                  <a:lnTo>
                    <a:pt x="28363" y="295413"/>
                  </a:lnTo>
                  <a:lnTo>
                    <a:pt x="36596" y="302847"/>
                  </a:lnTo>
                  <a:lnTo>
                    <a:pt x="46025" y="308557"/>
                  </a:lnTo>
                  <a:lnTo>
                    <a:pt x="56581" y="312243"/>
                  </a:lnTo>
                  <a:lnTo>
                    <a:pt x="67753" y="313903"/>
                  </a:lnTo>
                  <a:lnTo>
                    <a:pt x="78712" y="313579"/>
                  </a:lnTo>
                  <a:lnTo>
                    <a:pt x="89004" y="311503"/>
                  </a:lnTo>
                  <a:lnTo>
                    <a:pt x="98540" y="307856"/>
                  </a:lnTo>
                  <a:lnTo>
                    <a:pt x="107405" y="302676"/>
                  </a:lnTo>
                  <a:lnTo>
                    <a:pt x="115733" y="296122"/>
                  </a:lnTo>
                  <a:lnTo>
                    <a:pt x="123497" y="288454"/>
                  </a:lnTo>
                  <a:lnTo>
                    <a:pt x="130500" y="279937"/>
                  </a:lnTo>
                  <a:lnTo>
                    <a:pt x="136697" y="270802"/>
                  </a:lnTo>
                  <a:lnTo>
                    <a:pt x="142183" y="261228"/>
                  </a:lnTo>
                  <a:lnTo>
                    <a:pt x="147103" y="251349"/>
                  </a:lnTo>
                  <a:lnTo>
                    <a:pt x="151605" y="241330"/>
                  </a:lnTo>
                  <a:lnTo>
                    <a:pt x="156027" y="233737"/>
                  </a:lnTo>
                  <a:lnTo>
                    <a:pt x="160277" y="231741"/>
                  </a:lnTo>
                  <a:lnTo>
                    <a:pt x="163813" y="234378"/>
                  </a:lnTo>
                  <a:lnTo>
                    <a:pt x="166888" y="240025"/>
                  </a:lnTo>
                  <a:lnTo>
                    <a:pt x="169995" y="247520"/>
                  </a:lnTo>
                  <a:lnTo>
                    <a:pt x="173616" y="256143"/>
                  </a:lnTo>
                  <a:lnTo>
                    <a:pt x="177949" y="265451"/>
                  </a:lnTo>
                  <a:lnTo>
                    <a:pt x="183127" y="274856"/>
                  </a:lnTo>
                  <a:lnTo>
                    <a:pt x="189343" y="283584"/>
                  </a:lnTo>
                  <a:lnTo>
                    <a:pt x="196597" y="291277"/>
                  </a:lnTo>
                  <a:lnTo>
                    <a:pt x="204906" y="297939"/>
                  </a:lnTo>
                  <a:lnTo>
                    <a:pt x="214385" y="303732"/>
                  </a:lnTo>
                  <a:lnTo>
                    <a:pt x="224973" y="308841"/>
                  </a:lnTo>
                  <a:lnTo>
                    <a:pt x="236167" y="312952"/>
                  </a:lnTo>
                  <a:lnTo>
                    <a:pt x="247140" y="315286"/>
                  </a:lnTo>
                  <a:lnTo>
                    <a:pt x="257446" y="315559"/>
                  </a:lnTo>
                  <a:lnTo>
                    <a:pt x="267161" y="313946"/>
                  </a:lnTo>
                  <a:lnTo>
                    <a:pt x="276678" y="310805"/>
                  </a:lnTo>
                  <a:lnTo>
                    <a:pt x="286263" y="306507"/>
                  </a:lnTo>
                  <a:lnTo>
                    <a:pt x="295854" y="301369"/>
                  </a:lnTo>
                  <a:lnTo>
                    <a:pt x="305154" y="295637"/>
                  </a:lnTo>
                  <a:lnTo>
                    <a:pt x="314008" y="289483"/>
                  </a:lnTo>
                  <a:lnTo>
                    <a:pt x="322413" y="282710"/>
                  </a:lnTo>
                  <a:lnTo>
                    <a:pt x="330438" y="274792"/>
                  </a:lnTo>
                  <a:lnTo>
                    <a:pt x="338168" y="265538"/>
                  </a:lnTo>
                  <a:lnTo>
                    <a:pt x="345682" y="255220"/>
                  </a:lnTo>
                  <a:lnTo>
                    <a:pt x="353040" y="244376"/>
                  </a:lnTo>
                  <a:lnTo>
                    <a:pt x="360285" y="233374"/>
                  </a:lnTo>
                  <a:lnTo>
                    <a:pt x="367288" y="222225"/>
                  </a:lnTo>
                  <a:lnTo>
                    <a:pt x="373764" y="210681"/>
                  </a:lnTo>
                  <a:lnTo>
                    <a:pt x="379596" y="198616"/>
                  </a:lnTo>
                  <a:lnTo>
                    <a:pt x="384664" y="185886"/>
                  </a:lnTo>
                  <a:lnTo>
                    <a:pt x="388771" y="172269"/>
                  </a:lnTo>
                  <a:lnTo>
                    <a:pt x="391902" y="157736"/>
                  </a:lnTo>
                  <a:lnTo>
                    <a:pt x="394191" y="142568"/>
                  </a:lnTo>
                  <a:lnTo>
                    <a:pt x="395818" y="127240"/>
                  </a:lnTo>
                  <a:lnTo>
                    <a:pt x="396949" y="112048"/>
                  </a:lnTo>
                  <a:lnTo>
                    <a:pt x="397558" y="97255"/>
                  </a:lnTo>
                  <a:lnTo>
                    <a:pt x="397443" y="83168"/>
                  </a:lnTo>
                  <a:lnTo>
                    <a:pt x="396547" y="69885"/>
                  </a:lnTo>
                  <a:lnTo>
                    <a:pt x="394792" y="57490"/>
                  </a:lnTo>
                  <a:lnTo>
                    <a:pt x="392011" y="46151"/>
                  </a:lnTo>
                  <a:lnTo>
                    <a:pt x="388221" y="35863"/>
                  </a:lnTo>
                  <a:lnTo>
                    <a:pt x="383877" y="26770"/>
                  </a:lnTo>
                  <a:lnTo>
                    <a:pt x="379354" y="18362"/>
                  </a:lnTo>
                  <a:lnTo>
                    <a:pt x="374253" y="9898"/>
                  </a:lnTo>
                  <a:lnTo>
                    <a:pt x="3677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58012" y="1831190"/>
              <a:ext cx="147400" cy="129162"/>
            </a:xfrm>
            <a:custGeom>
              <a:avLst/>
              <a:gdLst/>
              <a:ahLst/>
              <a:cxnLst/>
              <a:rect l="0" t="0" r="0" b="0"/>
              <a:pathLst>
                <a:path w="147400" h="129162">
                  <a:moveTo>
                    <a:pt x="0" y="49857"/>
                  </a:moveTo>
                  <a:lnTo>
                    <a:pt x="67" y="61525"/>
                  </a:lnTo>
                  <a:lnTo>
                    <a:pt x="707" y="72014"/>
                  </a:lnTo>
                  <a:lnTo>
                    <a:pt x="2004" y="82321"/>
                  </a:lnTo>
                  <a:lnTo>
                    <a:pt x="3864" y="92795"/>
                  </a:lnTo>
                  <a:lnTo>
                    <a:pt x="6180" y="103787"/>
                  </a:lnTo>
                  <a:lnTo>
                    <a:pt x="8808" y="115361"/>
                  </a:lnTo>
                  <a:lnTo>
                    <a:pt x="10299" y="125064"/>
                  </a:lnTo>
                  <a:lnTo>
                    <a:pt x="9435" y="129161"/>
                  </a:lnTo>
                  <a:lnTo>
                    <a:pt x="7590" y="127571"/>
                  </a:lnTo>
                  <a:lnTo>
                    <a:pt x="5704" y="121767"/>
                  </a:lnTo>
                  <a:lnTo>
                    <a:pt x="4121" y="113127"/>
                  </a:lnTo>
                  <a:lnTo>
                    <a:pt x="2904" y="102630"/>
                  </a:lnTo>
                  <a:lnTo>
                    <a:pt x="2023" y="90930"/>
                  </a:lnTo>
                  <a:lnTo>
                    <a:pt x="1735" y="78774"/>
                  </a:lnTo>
                  <a:lnTo>
                    <a:pt x="2591" y="67048"/>
                  </a:lnTo>
                  <a:lnTo>
                    <a:pt x="4798" y="56190"/>
                  </a:lnTo>
                  <a:lnTo>
                    <a:pt x="8415" y="46250"/>
                  </a:lnTo>
                  <a:lnTo>
                    <a:pt x="13516" y="37102"/>
                  </a:lnTo>
                  <a:lnTo>
                    <a:pt x="19991" y="28582"/>
                  </a:lnTo>
                  <a:lnTo>
                    <a:pt x="27762" y="20858"/>
                  </a:lnTo>
                  <a:lnTo>
                    <a:pt x="36873" y="14413"/>
                  </a:lnTo>
                  <a:lnTo>
                    <a:pt x="47222" y="9408"/>
                  </a:lnTo>
                  <a:lnTo>
                    <a:pt x="58593" y="5707"/>
                  </a:lnTo>
                  <a:lnTo>
                    <a:pt x="70749" y="3056"/>
                  </a:lnTo>
                  <a:lnTo>
                    <a:pt x="83468" y="1202"/>
                  </a:lnTo>
                  <a:lnTo>
                    <a:pt x="96167" y="117"/>
                  </a:lnTo>
                  <a:lnTo>
                    <a:pt x="109260" y="0"/>
                  </a:lnTo>
                  <a:lnTo>
                    <a:pt x="125009" y="1951"/>
                  </a:lnTo>
                  <a:lnTo>
                    <a:pt x="147399" y="7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74498" y="1881047"/>
              <a:ext cx="4614" cy="136872"/>
            </a:xfrm>
            <a:custGeom>
              <a:avLst/>
              <a:gdLst/>
              <a:ahLst/>
              <a:cxnLst/>
              <a:rect l="0" t="0" r="0" b="0"/>
              <a:pathLst>
                <a:path w="4614" h="136872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29"/>
                  </a:lnTo>
                  <a:lnTo>
                    <a:pt x="2828" y="68127"/>
                  </a:lnTo>
                  <a:lnTo>
                    <a:pt x="3429" y="81922"/>
                  </a:lnTo>
                  <a:lnTo>
                    <a:pt x="3994" y="102279"/>
                  </a:lnTo>
                  <a:lnTo>
                    <a:pt x="461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89639" y="17547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79152" y="170206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3"/>
                  </a:lnTo>
                  <a:lnTo>
                    <a:pt x="0" y="106283"/>
                  </a:lnTo>
                  <a:lnTo>
                    <a:pt x="0" y="123898"/>
                  </a:lnTo>
                  <a:lnTo>
                    <a:pt x="0" y="142116"/>
                  </a:lnTo>
                  <a:lnTo>
                    <a:pt x="0" y="160110"/>
                  </a:lnTo>
                  <a:lnTo>
                    <a:pt x="0" y="177437"/>
                  </a:lnTo>
                  <a:lnTo>
                    <a:pt x="0" y="194172"/>
                  </a:lnTo>
                  <a:lnTo>
                    <a:pt x="0" y="210709"/>
                  </a:lnTo>
                  <a:lnTo>
                    <a:pt x="0" y="227313"/>
                  </a:lnTo>
                  <a:lnTo>
                    <a:pt x="0" y="243923"/>
                  </a:lnTo>
                  <a:lnTo>
                    <a:pt x="0" y="260242"/>
                  </a:lnTo>
                  <a:lnTo>
                    <a:pt x="5" y="276097"/>
                  </a:lnTo>
                  <a:lnTo>
                    <a:pt x="207" y="290882"/>
                  </a:lnTo>
                  <a:lnTo>
                    <a:pt x="1108" y="304939"/>
                  </a:lnTo>
                  <a:lnTo>
                    <a:pt x="3906" y="31950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73867" y="1849462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07" y="2867"/>
                  </a:lnTo>
                  <a:lnTo>
                    <a:pt x="177178" y="5008"/>
                  </a:lnTo>
                  <a:lnTo>
                    <a:pt x="165579" y="6616"/>
                  </a:lnTo>
                  <a:lnTo>
                    <a:pt x="153418" y="7969"/>
                  </a:lnTo>
                  <a:lnTo>
                    <a:pt x="140758" y="9466"/>
                  </a:lnTo>
                  <a:lnTo>
                    <a:pt x="127702" y="11313"/>
                  </a:lnTo>
                  <a:lnTo>
                    <a:pt x="114350" y="13380"/>
                  </a:lnTo>
                  <a:lnTo>
                    <a:pt x="100785" y="15312"/>
                  </a:lnTo>
                  <a:lnTo>
                    <a:pt x="87074" y="16913"/>
                  </a:lnTo>
                  <a:lnTo>
                    <a:pt x="73428" y="18309"/>
                  </a:lnTo>
                  <a:lnTo>
                    <a:pt x="60186" y="19854"/>
                  </a:lnTo>
                  <a:lnTo>
                    <a:pt x="47515" y="21740"/>
                  </a:lnTo>
                  <a:lnTo>
                    <a:pt x="35847" y="23846"/>
                  </a:lnTo>
                  <a:lnTo>
                    <a:pt x="24827" y="26028"/>
                  </a:lnTo>
                  <a:lnTo>
                    <a:pt x="13486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42323" y="1837834"/>
              <a:ext cx="210571" cy="195066"/>
            </a:xfrm>
            <a:custGeom>
              <a:avLst/>
              <a:gdLst/>
              <a:ahLst/>
              <a:cxnLst/>
              <a:rect l="0" t="0" r="0" b="0"/>
              <a:pathLst>
                <a:path w="210571" h="195066">
                  <a:moveTo>
                    <a:pt x="0" y="64270"/>
                  </a:moveTo>
                  <a:lnTo>
                    <a:pt x="11735" y="67137"/>
                  </a:lnTo>
                  <a:lnTo>
                    <a:pt x="22864" y="69279"/>
                  </a:lnTo>
                  <a:lnTo>
                    <a:pt x="34463" y="70882"/>
                  </a:lnTo>
                  <a:lnTo>
                    <a:pt x="46623" y="72062"/>
                  </a:lnTo>
                  <a:lnTo>
                    <a:pt x="59283" y="72911"/>
                  </a:lnTo>
                  <a:lnTo>
                    <a:pt x="72331" y="73500"/>
                  </a:lnTo>
                  <a:lnTo>
                    <a:pt x="85337" y="73568"/>
                  </a:lnTo>
                  <a:lnTo>
                    <a:pt x="97605" y="72555"/>
                  </a:lnTo>
                  <a:lnTo>
                    <a:pt x="108809" y="70238"/>
                  </a:lnTo>
                  <a:lnTo>
                    <a:pt x="118805" y="66545"/>
                  </a:lnTo>
                  <a:lnTo>
                    <a:pt x="127453" y="61392"/>
                  </a:lnTo>
                  <a:lnTo>
                    <a:pt x="134813" y="54890"/>
                  </a:lnTo>
                  <a:lnTo>
                    <a:pt x="140603" y="47441"/>
                  </a:lnTo>
                  <a:lnTo>
                    <a:pt x="144146" y="39610"/>
                  </a:lnTo>
                  <a:lnTo>
                    <a:pt x="145266" y="31761"/>
                  </a:lnTo>
                  <a:lnTo>
                    <a:pt x="144069" y="24207"/>
                  </a:lnTo>
                  <a:lnTo>
                    <a:pt x="140684" y="17287"/>
                  </a:lnTo>
                  <a:lnTo>
                    <a:pt x="135407" y="11126"/>
                  </a:lnTo>
                  <a:lnTo>
                    <a:pt x="128629" y="5990"/>
                  </a:lnTo>
                  <a:lnTo>
                    <a:pt x="120726" y="2363"/>
                  </a:lnTo>
                  <a:lnTo>
                    <a:pt x="112014" y="372"/>
                  </a:lnTo>
                  <a:lnTo>
                    <a:pt x="102897" y="0"/>
                  </a:lnTo>
                  <a:lnTo>
                    <a:pt x="93857" y="1263"/>
                  </a:lnTo>
                  <a:lnTo>
                    <a:pt x="85150" y="3999"/>
                  </a:lnTo>
                  <a:lnTo>
                    <a:pt x="76829" y="7937"/>
                  </a:lnTo>
                  <a:lnTo>
                    <a:pt x="68854" y="12788"/>
                  </a:lnTo>
                  <a:lnTo>
                    <a:pt x="61158" y="18310"/>
                  </a:lnTo>
                  <a:lnTo>
                    <a:pt x="53835" y="24472"/>
                  </a:lnTo>
                  <a:lnTo>
                    <a:pt x="47137" y="31440"/>
                  </a:lnTo>
                  <a:lnTo>
                    <a:pt x="41151" y="39244"/>
                  </a:lnTo>
                  <a:lnTo>
                    <a:pt x="35979" y="47942"/>
                  </a:lnTo>
                  <a:lnTo>
                    <a:pt x="31802" y="57692"/>
                  </a:lnTo>
                  <a:lnTo>
                    <a:pt x="28628" y="68477"/>
                  </a:lnTo>
                  <a:lnTo>
                    <a:pt x="26479" y="80143"/>
                  </a:lnTo>
                  <a:lnTo>
                    <a:pt x="25479" y="92499"/>
                  </a:lnTo>
                  <a:lnTo>
                    <a:pt x="25587" y="105356"/>
                  </a:lnTo>
                  <a:lnTo>
                    <a:pt x="26794" y="118242"/>
                  </a:lnTo>
                  <a:lnTo>
                    <a:pt x="29199" y="130434"/>
                  </a:lnTo>
                  <a:lnTo>
                    <a:pt x="32747" y="141593"/>
                  </a:lnTo>
                  <a:lnTo>
                    <a:pt x="37417" y="151729"/>
                  </a:lnTo>
                  <a:lnTo>
                    <a:pt x="43300" y="161005"/>
                  </a:lnTo>
                  <a:lnTo>
                    <a:pt x="50336" y="169608"/>
                  </a:lnTo>
                  <a:lnTo>
                    <a:pt x="58502" y="177388"/>
                  </a:lnTo>
                  <a:lnTo>
                    <a:pt x="67885" y="183870"/>
                  </a:lnTo>
                  <a:lnTo>
                    <a:pt x="78416" y="188895"/>
                  </a:lnTo>
                  <a:lnTo>
                    <a:pt x="89741" y="192439"/>
                  </a:lnTo>
                  <a:lnTo>
                    <a:pt x="101334" y="194453"/>
                  </a:lnTo>
                  <a:lnTo>
                    <a:pt x="112871" y="195065"/>
                  </a:lnTo>
                  <a:lnTo>
                    <a:pt x="124225" y="194528"/>
                  </a:lnTo>
                  <a:lnTo>
                    <a:pt x="135383" y="193113"/>
                  </a:lnTo>
                  <a:lnTo>
                    <a:pt x="146365" y="191055"/>
                  </a:lnTo>
                  <a:lnTo>
                    <a:pt x="157140" y="188502"/>
                  </a:lnTo>
                  <a:lnTo>
                    <a:pt x="168879" y="185162"/>
                  </a:lnTo>
                  <a:lnTo>
                    <a:pt x="184851" y="179630"/>
                  </a:lnTo>
                  <a:lnTo>
                    <a:pt x="210570" y="16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63505" y="1670477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66"/>
                  </a:lnTo>
                  <a:lnTo>
                    <a:pt x="177" y="50488"/>
                  </a:lnTo>
                  <a:lnTo>
                    <a:pt x="825" y="65464"/>
                  </a:lnTo>
                  <a:lnTo>
                    <a:pt x="2074" y="81191"/>
                  </a:lnTo>
                  <a:lnTo>
                    <a:pt x="3726" y="97639"/>
                  </a:lnTo>
                  <a:lnTo>
                    <a:pt x="5375" y="114960"/>
                  </a:lnTo>
                  <a:lnTo>
                    <a:pt x="6782" y="133155"/>
                  </a:lnTo>
                  <a:lnTo>
                    <a:pt x="8048" y="151778"/>
                  </a:lnTo>
                  <a:lnTo>
                    <a:pt x="9504" y="170052"/>
                  </a:lnTo>
                  <a:lnTo>
                    <a:pt x="11331" y="187570"/>
                  </a:lnTo>
                  <a:lnTo>
                    <a:pt x="13388" y="204434"/>
                  </a:lnTo>
                  <a:lnTo>
                    <a:pt x="15316" y="221059"/>
                  </a:lnTo>
                  <a:lnTo>
                    <a:pt x="16910" y="237708"/>
                  </a:lnTo>
                  <a:lnTo>
                    <a:pt x="18135" y="253928"/>
                  </a:lnTo>
                  <a:lnTo>
                    <a:pt x="19165" y="270321"/>
                  </a:lnTo>
                  <a:lnTo>
                    <a:pt x="20087" y="289452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47691" y="1807348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233220" y="2867"/>
                  </a:lnTo>
                  <a:lnTo>
                    <a:pt x="223594" y="5009"/>
                  </a:lnTo>
                  <a:lnTo>
                    <a:pt x="212306" y="6612"/>
                  </a:lnTo>
                  <a:lnTo>
                    <a:pt x="199639" y="7792"/>
                  </a:lnTo>
                  <a:lnTo>
                    <a:pt x="186159" y="8641"/>
                  </a:lnTo>
                  <a:lnTo>
                    <a:pt x="172283" y="9238"/>
                  </a:lnTo>
                  <a:lnTo>
                    <a:pt x="158075" y="9653"/>
                  </a:lnTo>
                  <a:lnTo>
                    <a:pt x="143334" y="9937"/>
                  </a:lnTo>
                  <a:lnTo>
                    <a:pt x="127979" y="10130"/>
                  </a:lnTo>
                  <a:lnTo>
                    <a:pt x="112060" y="10261"/>
                  </a:lnTo>
                  <a:lnTo>
                    <a:pt x="95682" y="10349"/>
                  </a:lnTo>
                  <a:lnTo>
                    <a:pt x="78974" y="10408"/>
                  </a:lnTo>
                  <a:lnTo>
                    <a:pt x="62597" y="10448"/>
                  </a:lnTo>
                  <a:lnTo>
                    <a:pt x="46022" y="10479"/>
                  </a:lnTo>
                  <a:lnTo>
                    <a:pt x="26677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68789" y="1638892"/>
              <a:ext cx="326385" cy="321482"/>
            </a:xfrm>
            <a:custGeom>
              <a:avLst/>
              <a:gdLst/>
              <a:ahLst/>
              <a:cxnLst/>
              <a:rect l="0" t="0" r="0" b="0"/>
              <a:pathLst>
                <a:path w="326385" h="32148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5" y="74418"/>
                  </a:lnTo>
                  <a:lnTo>
                    <a:pt x="3727" y="89596"/>
                  </a:lnTo>
                  <a:lnTo>
                    <a:pt x="5375" y="105457"/>
                  </a:lnTo>
                  <a:lnTo>
                    <a:pt x="6783" y="121824"/>
                  </a:lnTo>
                  <a:lnTo>
                    <a:pt x="8049" y="138389"/>
                  </a:lnTo>
                  <a:lnTo>
                    <a:pt x="9505" y="154735"/>
                  </a:lnTo>
                  <a:lnTo>
                    <a:pt x="11332" y="170654"/>
                  </a:lnTo>
                  <a:lnTo>
                    <a:pt x="13389" y="186123"/>
                  </a:lnTo>
                  <a:lnTo>
                    <a:pt x="15317" y="201204"/>
                  </a:lnTo>
                  <a:lnTo>
                    <a:pt x="16915" y="215976"/>
                  </a:lnTo>
                  <a:lnTo>
                    <a:pt x="18311" y="230356"/>
                  </a:lnTo>
                  <a:lnTo>
                    <a:pt x="19855" y="244100"/>
                  </a:lnTo>
                  <a:lnTo>
                    <a:pt x="21736" y="257126"/>
                  </a:lnTo>
                  <a:lnTo>
                    <a:pt x="23660" y="269502"/>
                  </a:lnTo>
                  <a:lnTo>
                    <a:pt x="24966" y="281353"/>
                  </a:lnTo>
                  <a:lnTo>
                    <a:pt x="25303" y="292762"/>
                  </a:lnTo>
                  <a:lnTo>
                    <a:pt x="23915" y="302133"/>
                  </a:lnTo>
                  <a:lnTo>
                    <a:pt x="20874" y="306658"/>
                  </a:lnTo>
                  <a:lnTo>
                    <a:pt x="17932" y="305887"/>
                  </a:lnTo>
                  <a:lnTo>
                    <a:pt x="15667" y="300921"/>
                  </a:lnTo>
                  <a:lnTo>
                    <a:pt x="14215" y="292825"/>
                  </a:lnTo>
                  <a:lnTo>
                    <a:pt x="13733" y="282235"/>
                  </a:lnTo>
                  <a:lnTo>
                    <a:pt x="14212" y="269690"/>
                  </a:lnTo>
                  <a:lnTo>
                    <a:pt x="15512" y="256000"/>
                  </a:lnTo>
                  <a:lnTo>
                    <a:pt x="17454" y="242182"/>
                  </a:lnTo>
                  <a:lnTo>
                    <a:pt x="19880" y="228817"/>
                  </a:lnTo>
                  <a:lnTo>
                    <a:pt x="22983" y="216400"/>
                  </a:lnTo>
                  <a:lnTo>
                    <a:pt x="27277" y="205510"/>
                  </a:lnTo>
                  <a:lnTo>
                    <a:pt x="32945" y="196311"/>
                  </a:lnTo>
                  <a:lnTo>
                    <a:pt x="39872" y="189117"/>
                  </a:lnTo>
                  <a:lnTo>
                    <a:pt x="47817" y="184549"/>
                  </a:lnTo>
                  <a:lnTo>
                    <a:pt x="56528" y="182697"/>
                  </a:lnTo>
                  <a:lnTo>
                    <a:pt x="65630" y="183214"/>
                  </a:lnTo>
                  <a:lnTo>
                    <a:pt x="74653" y="185602"/>
                  </a:lnTo>
                  <a:lnTo>
                    <a:pt x="83341" y="189393"/>
                  </a:lnTo>
                  <a:lnTo>
                    <a:pt x="91478" y="194356"/>
                  </a:lnTo>
                  <a:lnTo>
                    <a:pt x="98797" y="200503"/>
                  </a:lnTo>
                  <a:lnTo>
                    <a:pt x="105238" y="207748"/>
                  </a:lnTo>
                  <a:lnTo>
                    <a:pt x="110903" y="216069"/>
                  </a:lnTo>
                  <a:lnTo>
                    <a:pt x="115951" y="225565"/>
                  </a:lnTo>
                  <a:lnTo>
                    <a:pt x="120531" y="236178"/>
                  </a:lnTo>
                  <a:lnTo>
                    <a:pt x="124610" y="247731"/>
                  </a:lnTo>
                  <a:lnTo>
                    <a:pt x="127977" y="260010"/>
                  </a:lnTo>
                  <a:lnTo>
                    <a:pt x="130603" y="272758"/>
                  </a:lnTo>
                  <a:lnTo>
                    <a:pt x="133443" y="283479"/>
                  </a:lnTo>
                  <a:lnTo>
                    <a:pt x="137355" y="288589"/>
                  </a:lnTo>
                  <a:lnTo>
                    <a:pt x="141749" y="288217"/>
                  </a:lnTo>
                  <a:lnTo>
                    <a:pt x="146562" y="284029"/>
                  </a:lnTo>
                  <a:lnTo>
                    <a:pt x="152169" y="277942"/>
                  </a:lnTo>
                  <a:lnTo>
                    <a:pt x="159165" y="271812"/>
                  </a:lnTo>
                  <a:lnTo>
                    <a:pt x="167733" y="266591"/>
                  </a:lnTo>
                  <a:lnTo>
                    <a:pt x="177728" y="262359"/>
                  </a:lnTo>
                  <a:lnTo>
                    <a:pt x="188871" y="258712"/>
                  </a:lnTo>
                  <a:lnTo>
                    <a:pt x="200875" y="255315"/>
                  </a:lnTo>
                  <a:lnTo>
                    <a:pt x="213338" y="251989"/>
                  </a:lnTo>
                  <a:lnTo>
                    <a:pt x="225769" y="248657"/>
                  </a:lnTo>
                  <a:lnTo>
                    <a:pt x="237890" y="245279"/>
                  </a:lnTo>
                  <a:lnTo>
                    <a:pt x="249144" y="241362"/>
                  </a:lnTo>
                  <a:lnTo>
                    <a:pt x="258644" y="235988"/>
                  </a:lnTo>
                  <a:lnTo>
                    <a:pt x="266059" y="228780"/>
                  </a:lnTo>
                  <a:lnTo>
                    <a:pt x="271223" y="220007"/>
                  </a:lnTo>
                  <a:lnTo>
                    <a:pt x="273881" y="210283"/>
                  </a:lnTo>
                  <a:lnTo>
                    <a:pt x="274147" y="200086"/>
                  </a:lnTo>
                  <a:lnTo>
                    <a:pt x="272243" y="190006"/>
                  </a:lnTo>
                  <a:lnTo>
                    <a:pt x="268315" y="180784"/>
                  </a:lnTo>
                  <a:lnTo>
                    <a:pt x="262643" y="172754"/>
                  </a:lnTo>
                  <a:lnTo>
                    <a:pt x="255584" y="166367"/>
                  </a:lnTo>
                  <a:lnTo>
                    <a:pt x="247485" y="162350"/>
                  </a:lnTo>
                  <a:lnTo>
                    <a:pt x="238642" y="160877"/>
                  </a:lnTo>
                  <a:lnTo>
                    <a:pt x="229606" y="161819"/>
                  </a:lnTo>
                  <a:lnTo>
                    <a:pt x="221152" y="165026"/>
                  </a:lnTo>
                  <a:lnTo>
                    <a:pt x="213656" y="170179"/>
                  </a:lnTo>
                  <a:lnTo>
                    <a:pt x="207133" y="176873"/>
                  </a:lnTo>
                  <a:lnTo>
                    <a:pt x="201435" y="184718"/>
                  </a:lnTo>
                  <a:lnTo>
                    <a:pt x="196383" y="193401"/>
                  </a:lnTo>
                  <a:lnTo>
                    <a:pt x="191971" y="202837"/>
                  </a:lnTo>
                  <a:lnTo>
                    <a:pt x="188371" y="213156"/>
                  </a:lnTo>
                  <a:lnTo>
                    <a:pt x="185615" y="224353"/>
                  </a:lnTo>
                  <a:lnTo>
                    <a:pt x="183763" y="236145"/>
                  </a:lnTo>
                  <a:lnTo>
                    <a:pt x="182969" y="248059"/>
                  </a:lnTo>
                  <a:lnTo>
                    <a:pt x="183224" y="259806"/>
                  </a:lnTo>
                  <a:lnTo>
                    <a:pt x="184700" y="270964"/>
                  </a:lnTo>
                  <a:lnTo>
                    <a:pt x="187819" y="280926"/>
                  </a:lnTo>
                  <a:lnTo>
                    <a:pt x="192659" y="289474"/>
                  </a:lnTo>
                  <a:lnTo>
                    <a:pt x="199011" y="296721"/>
                  </a:lnTo>
                  <a:lnTo>
                    <a:pt x="206563" y="302912"/>
                  </a:lnTo>
                  <a:lnTo>
                    <a:pt x="215016" y="308300"/>
                  </a:lnTo>
                  <a:lnTo>
                    <a:pt x="224283" y="312938"/>
                  </a:lnTo>
                  <a:lnTo>
                    <a:pt x="234480" y="316690"/>
                  </a:lnTo>
                  <a:lnTo>
                    <a:pt x="245592" y="319542"/>
                  </a:lnTo>
                  <a:lnTo>
                    <a:pt x="257325" y="321290"/>
                  </a:lnTo>
                  <a:lnTo>
                    <a:pt x="269200" y="321481"/>
                  </a:lnTo>
                  <a:lnTo>
                    <a:pt x="280914" y="320023"/>
                  </a:lnTo>
                  <a:lnTo>
                    <a:pt x="291921" y="317416"/>
                  </a:lnTo>
                  <a:lnTo>
                    <a:pt x="302418" y="314330"/>
                  </a:lnTo>
                  <a:lnTo>
                    <a:pt x="313323" y="310491"/>
                  </a:lnTo>
                  <a:lnTo>
                    <a:pt x="32638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09260" y="1554664"/>
              <a:ext cx="112297" cy="400084"/>
            </a:xfrm>
            <a:custGeom>
              <a:avLst/>
              <a:gdLst/>
              <a:ahLst/>
              <a:cxnLst/>
              <a:rect l="0" t="0" r="0" b="0"/>
              <a:pathLst>
                <a:path w="112297" h="400084">
                  <a:moveTo>
                    <a:pt x="91239" y="400083"/>
                  </a:moveTo>
                  <a:lnTo>
                    <a:pt x="85439" y="394081"/>
                  </a:lnTo>
                  <a:lnTo>
                    <a:pt x="80515" y="387236"/>
                  </a:lnTo>
                  <a:lnTo>
                    <a:pt x="76012" y="378848"/>
                  </a:lnTo>
                  <a:lnTo>
                    <a:pt x="71791" y="369221"/>
                  </a:lnTo>
                  <a:lnTo>
                    <a:pt x="67777" y="358907"/>
                  </a:lnTo>
                  <a:lnTo>
                    <a:pt x="63916" y="348299"/>
                  </a:lnTo>
                  <a:lnTo>
                    <a:pt x="60164" y="337601"/>
                  </a:lnTo>
                  <a:lnTo>
                    <a:pt x="56488" y="326901"/>
                  </a:lnTo>
                  <a:lnTo>
                    <a:pt x="52866" y="316224"/>
                  </a:lnTo>
                  <a:lnTo>
                    <a:pt x="49281" y="305412"/>
                  </a:lnTo>
                  <a:lnTo>
                    <a:pt x="45720" y="294154"/>
                  </a:lnTo>
                  <a:lnTo>
                    <a:pt x="42176" y="282315"/>
                  </a:lnTo>
                  <a:lnTo>
                    <a:pt x="38643" y="269921"/>
                  </a:lnTo>
                  <a:lnTo>
                    <a:pt x="35118" y="257069"/>
                  </a:lnTo>
                  <a:lnTo>
                    <a:pt x="31599" y="243866"/>
                  </a:lnTo>
                  <a:lnTo>
                    <a:pt x="28082" y="230406"/>
                  </a:lnTo>
                  <a:lnTo>
                    <a:pt x="24568" y="216764"/>
                  </a:lnTo>
                  <a:lnTo>
                    <a:pt x="21055" y="202996"/>
                  </a:lnTo>
                  <a:lnTo>
                    <a:pt x="17544" y="189140"/>
                  </a:lnTo>
                  <a:lnTo>
                    <a:pt x="14033" y="175225"/>
                  </a:lnTo>
                  <a:lnTo>
                    <a:pt x="10527" y="161270"/>
                  </a:lnTo>
                  <a:lnTo>
                    <a:pt x="7190" y="147287"/>
                  </a:lnTo>
                  <a:lnTo>
                    <a:pt x="4328" y="133286"/>
                  </a:lnTo>
                  <a:lnTo>
                    <a:pt x="2076" y="119273"/>
                  </a:lnTo>
                  <a:lnTo>
                    <a:pt x="565" y="105252"/>
                  </a:lnTo>
                  <a:lnTo>
                    <a:pt x="0" y="91225"/>
                  </a:lnTo>
                  <a:lnTo>
                    <a:pt x="405" y="77203"/>
                  </a:lnTo>
                  <a:lnTo>
                    <a:pt x="1812" y="63516"/>
                  </a:lnTo>
                  <a:lnTo>
                    <a:pt x="4351" y="50778"/>
                  </a:lnTo>
                  <a:lnTo>
                    <a:pt x="7994" y="39257"/>
                  </a:lnTo>
                  <a:lnTo>
                    <a:pt x="12898" y="29218"/>
                  </a:lnTo>
                  <a:lnTo>
                    <a:pt x="19470" y="21070"/>
                  </a:lnTo>
                  <a:lnTo>
                    <a:pt x="27782" y="14851"/>
                  </a:lnTo>
                  <a:lnTo>
                    <a:pt x="37618" y="10302"/>
                  </a:lnTo>
                  <a:lnTo>
                    <a:pt x="48662" y="7066"/>
                  </a:lnTo>
                  <a:lnTo>
                    <a:pt x="60590" y="4808"/>
                  </a:lnTo>
                  <a:lnTo>
                    <a:pt x="72541" y="3251"/>
                  </a:lnTo>
                  <a:lnTo>
                    <a:pt x="84297" y="2019"/>
                  </a:lnTo>
                  <a:lnTo>
                    <a:pt x="96885" y="997"/>
                  </a:lnTo>
                  <a:lnTo>
                    <a:pt x="1122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74157" y="175470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44" y="8611"/>
                  </a:lnTo>
                  <a:lnTo>
                    <a:pt x="112077" y="11479"/>
                  </a:lnTo>
                  <a:lnTo>
                    <a:pt x="101286" y="13995"/>
                  </a:lnTo>
                  <a:lnTo>
                    <a:pt x="88996" y="16006"/>
                  </a:lnTo>
                  <a:lnTo>
                    <a:pt x="75537" y="17522"/>
                  </a:lnTo>
                  <a:lnTo>
                    <a:pt x="59916" y="18783"/>
                  </a:lnTo>
                  <a:lnTo>
                    <a:pt x="3740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62593" y="1754705"/>
              <a:ext cx="106363" cy="177262"/>
            </a:xfrm>
            <a:custGeom>
              <a:avLst/>
              <a:gdLst/>
              <a:ahLst/>
              <a:cxnLst/>
              <a:rect l="0" t="0" r="0" b="0"/>
              <a:pathLst>
                <a:path w="106363" h="177262">
                  <a:moveTo>
                    <a:pt x="11606" y="105285"/>
                  </a:moveTo>
                  <a:lnTo>
                    <a:pt x="14539" y="114153"/>
                  </a:lnTo>
                  <a:lnTo>
                    <a:pt x="17322" y="123140"/>
                  </a:lnTo>
                  <a:lnTo>
                    <a:pt x="20222" y="133131"/>
                  </a:lnTo>
                  <a:lnTo>
                    <a:pt x="23262" y="143939"/>
                  </a:lnTo>
                  <a:lnTo>
                    <a:pt x="26427" y="155102"/>
                  </a:lnTo>
                  <a:lnTo>
                    <a:pt x="29666" y="166235"/>
                  </a:lnTo>
                  <a:lnTo>
                    <a:pt x="32081" y="174674"/>
                  </a:lnTo>
                  <a:lnTo>
                    <a:pt x="32612" y="177261"/>
                  </a:lnTo>
                  <a:lnTo>
                    <a:pt x="31663" y="175067"/>
                  </a:lnTo>
                  <a:lnTo>
                    <a:pt x="29764" y="169757"/>
                  </a:lnTo>
                  <a:lnTo>
                    <a:pt x="27276" y="162512"/>
                  </a:lnTo>
                  <a:lnTo>
                    <a:pt x="24419" y="154064"/>
                  </a:lnTo>
                  <a:lnTo>
                    <a:pt x="21331" y="144701"/>
                  </a:lnTo>
                  <a:lnTo>
                    <a:pt x="18096" y="134390"/>
                  </a:lnTo>
                  <a:lnTo>
                    <a:pt x="14766" y="123172"/>
                  </a:lnTo>
                  <a:lnTo>
                    <a:pt x="11374" y="111188"/>
                  </a:lnTo>
                  <a:lnTo>
                    <a:pt x="7943" y="98607"/>
                  </a:lnTo>
                  <a:lnTo>
                    <a:pt x="4499" y="85592"/>
                  </a:lnTo>
                  <a:lnTo>
                    <a:pt x="1542" y="72597"/>
                  </a:lnTo>
                  <a:lnTo>
                    <a:pt x="0" y="60331"/>
                  </a:lnTo>
                  <a:lnTo>
                    <a:pt x="270" y="49127"/>
                  </a:lnTo>
                  <a:lnTo>
                    <a:pt x="2419" y="39130"/>
                  </a:lnTo>
                  <a:lnTo>
                    <a:pt x="6454" y="30479"/>
                  </a:lnTo>
                  <a:lnTo>
                    <a:pt x="12175" y="23109"/>
                  </a:lnTo>
                  <a:lnTo>
                    <a:pt x="19422" y="16972"/>
                  </a:lnTo>
                  <a:lnTo>
                    <a:pt x="28173" y="12132"/>
                  </a:lnTo>
                  <a:lnTo>
                    <a:pt x="38267" y="8501"/>
                  </a:lnTo>
                  <a:lnTo>
                    <a:pt x="49228" y="5867"/>
                  </a:lnTo>
                  <a:lnTo>
                    <a:pt x="61625" y="3722"/>
                  </a:lnTo>
                  <a:lnTo>
                    <a:pt x="78780" y="1874"/>
                  </a:lnTo>
                  <a:lnTo>
                    <a:pt x="1063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05944" y="1805244"/>
              <a:ext cx="173582" cy="122749"/>
            </a:xfrm>
            <a:custGeom>
              <a:avLst/>
              <a:gdLst/>
              <a:ahLst/>
              <a:cxnLst/>
              <a:rect l="0" t="0" r="0" b="0"/>
              <a:pathLst>
                <a:path w="173582" h="122749">
                  <a:moveTo>
                    <a:pt x="110410" y="23161"/>
                  </a:moveTo>
                  <a:lnTo>
                    <a:pt x="104476" y="17360"/>
                  </a:lnTo>
                  <a:lnTo>
                    <a:pt x="98271" y="12436"/>
                  </a:lnTo>
                  <a:lnTo>
                    <a:pt x="91175" y="7942"/>
                  </a:lnTo>
                  <a:lnTo>
                    <a:pt x="83235" y="4068"/>
                  </a:lnTo>
                  <a:lnTo>
                    <a:pt x="74589" y="1350"/>
                  </a:lnTo>
                  <a:lnTo>
                    <a:pt x="65399" y="0"/>
                  </a:lnTo>
                  <a:lnTo>
                    <a:pt x="55972" y="71"/>
                  </a:lnTo>
                  <a:lnTo>
                    <a:pt x="46730" y="1637"/>
                  </a:lnTo>
                  <a:lnTo>
                    <a:pt x="37895" y="4585"/>
                  </a:lnTo>
                  <a:lnTo>
                    <a:pt x="29660" y="8835"/>
                  </a:lnTo>
                  <a:lnTo>
                    <a:pt x="22275" y="14428"/>
                  </a:lnTo>
                  <a:lnTo>
                    <a:pt x="15795" y="21266"/>
                  </a:lnTo>
                  <a:lnTo>
                    <a:pt x="10273" y="29296"/>
                  </a:lnTo>
                  <a:lnTo>
                    <a:pt x="5854" y="38589"/>
                  </a:lnTo>
                  <a:lnTo>
                    <a:pt x="2518" y="49054"/>
                  </a:lnTo>
                  <a:lnTo>
                    <a:pt x="429" y="60165"/>
                  </a:lnTo>
                  <a:lnTo>
                    <a:pt x="0" y="71082"/>
                  </a:lnTo>
                  <a:lnTo>
                    <a:pt x="1305" y="81347"/>
                  </a:lnTo>
                  <a:lnTo>
                    <a:pt x="4130" y="90864"/>
                  </a:lnTo>
                  <a:lnTo>
                    <a:pt x="8161" y="99717"/>
                  </a:lnTo>
                  <a:lnTo>
                    <a:pt x="13096" y="108024"/>
                  </a:lnTo>
                  <a:lnTo>
                    <a:pt x="18848" y="115263"/>
                  </a:lnTo>
                  <a:lnTo>
                    <a:pt x="25532" y="120317"/>
                  </a:lnTo>
                  <a:lnTo>
                    <a:pt x="33129" y="122748"/>
                  </a:lnTo>
                  <a:lnTo>
                    <a:pt x="41177" y="122583"/>
                  </a:lnTo>
                  <a:lnTo>
                    <a:pt x="48893" y="119964"/>
                  </a:lnTo>
                  <a:lnTo>
                    <a:pt x="55859" y="115233"/>
                  </a:lnTo>
                  <a:lnTo>
                    <a:pt x="62009" y="108669"/>
                  </a:lnTo>
                  <a:lnTo>
                    <a:pt x="67448" y="100385"/>
                  </a:lnTo>
                  <a:lnTo>
                    <a:pt x="72323" y="90598"/>
                  </a:lnTo>
                  <a:lnTo>
                    <a:pt x="76615" y="79607"/>
                  </a:lnTo>
                  <a:lnTo>
                    <a:pt x="80134" y="67706"/>
                  </a:lnTo>
                  <a:lnTo>
                    <a:pt x="82848" y="55241"/>
                  </a:lnTo>
                  <a:lnTo>
                    <a:pt x="85164" y="45753"/>
                  </a:lnTo>
                  <a:lnTo>
                    <a:pt x="87524" y="43228"/>
                  </a:lnTo>
                  <a:lnTo>
                    <a:pt x="89892" y="45930"/>
                  </a:lnTo>
                  <a:lnTo>
                    <a:pt x="92370" y="51789"/>
                  </a:lnTo>
                  <a:lnTo>
                    <a:pt x="95037" y="59498"/>
                  </a:lnTo>
                  <a:lnTo>
                    <a:pt x="97912" y="68291"/>
                  </a:lnTo>
                  <a:lnTo>
                    <a:pt x="101298" y="77567"/>
                  </a:lnTo>
                  <a:lnTo>
                    <a:pt x="105770" y="86764"/>
                  </a:lnTo>
                  <a:lnTo>
                    <a:pt x="111554" y="95589"/>
                  </a:lnTo>
                  <a:lnTo>
                    <a:pt x="118554" y="103491"/>
                  </a:lnTo>
                  <a:lnTo>
                    <a:pt x="126548" y="109594"/>
                  </a:lnTo>
                  <a:lnTo>
                    <a:pt x="135281" y="113591"/>
                  </a:lnTo>
                  <a:lnTo>
                    <a:pt x="144093" y="115818"/>
                  </a:lnTo>
                  <a:lnTo>
                    <a:pt x="152788" y="117196"/>
                  </a:lnTo>
                  <a:lnTo>
                    <a:pt x="162126" y="117845"/>
                  </a:lnTo>
                  <a:lnTo>
                    <a:pt x="173581" y="117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05200" y="1766955"/>
              <a:ext cx="121725" cy="146530"/>
            </a:xfrm>
            <a:custGeom>
              <a:avLst/>
              <a:gdLst/>
              <a:ahLst/>
              <a:cxnLst/>
              <a:rect l="0" t="0" r="0" b="0"/>
              <a:pathLst>
                <a:path w="121725" h="146530">
                  <a:moveTo>
                    <a:pt x="79610" y="19336"/>
                  </a:moveTo>
                  <a:lnTo>
                    <a:pt x="76475" y="10803"/>
                  </a:lnTo>
                  <a:lnTo>
                    <a:pt x="71772" y="5017"/>
                  </a:lnTo>
                  <a:lnTo>
                    <a:pt x="64992" y="1509"/>
                  </a:lnTo>
                  <a:lnTo>
                    <a:pt x="56718" y="0"/>
                  </a:lnTo>
                  <a:lnTo>
                    <a:pt x="47901" y="419"/>
                  </a:lnTo>
                  <a:lnTo>
                    <a:pt x="39148" y="2550"/>
                  </a:lnTo>
                  <a:lnTo>
                    <a:pt x="30863" y="6229"/>
                  </a:lnTo>
                  <a:lnTo>
                    <a:pt x="23392" y="11429"/>
                  </a:lnTo>
                  <a:lnTo>
                    <a:pt x="16826" y="17998"/>
                  </a:lnTo>
                  <a:lnTo>
                    <a:pt x="11235" y="25846"/>
                  </a:lnTo>
                  <a:lnTo>
                    <a:pt x="6764" y="35015"/>
                  </a:lnTo>
                  <a:lnTo>
                    <a:pt x="3385" y="45401"/>
                  </a:lnTo>
                  <a:lnTo>
                    <a:pt x="1096" y="56630"/>
                  </a:lnTo>
                  <a:lnTo>
                    <a:pt x="0" y="68158"/>
                  </a:lnTo>
                  <a:lnTo>
                    <a:pt x="44" y="79647"/>
                  </a:lnTo>
                  <a:lnTo>
                    <a:pt x="1207" y="90800"/>
                  </a:lnTo>
                  <a:lnTo>
                    <a:pt x="3583" y="101289"/>
                  </a:lnTo>
                  <a:lnTo>
                    <a:pt x="7112" y="111005"/>
                  </a:lnTo>
                  <a:lnTo>
                    <a:pt x="11768" y="119851"/>
                  </a:lnTo>
                  <a:lnTo>
                    <a:pt x="17643" y="127655"/>
                  </a:lnTo>
                  <a:lnTo>
                    <a:pt x="24669" y="134416"/>
                  </a:lnTo>
                  <a:lnTo>
                    <a:pt x="32657" y="139959"/>
                  </a:lnTo>
                  <a:lnTo>
                    <a:pt x="41390" y="143859"/>
                  </a:lnTo>
                  <a:lnTo>
                    <a:pt x="50670" y="146034"/>
                  </a:lnTo>
                  <a:lnTo>
                    <a:pt x="60341" y="146529"/>
                  </a:lnTo>
                  <a:lnTo>
                    <a:pt x="70286" y="145349"/>
                  </a:lnTo>
                  <a:lnTo>
                    <a:pt x="80405" y="142671"/>
                  </a:lnTo>
                  <a:lnTo>
                    <a:pt x="90185" y="138897"/>
                  </a:lnTo>
                  <a:lnTo>
                    <a:pt x="99650" y="134081"/>
                  </a:lnTo>
                  <a:lnTo>
                    <a:pt x="109634" y="126688"/>
                  </a:lnTo>
                  <a:lnTo>
                    <a:pt x="121724" y="114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79567" y="154413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9"/>
                  </a:lnTo>
                  <a:lnTo>
                    <a:pt x="3727" y="107292"/>
                  </a:lnTo>
                  <a:lnTo>
                    <a:pt x="5375" y="124897"/>
                  </a:lnTo>
                  <a:lnTo>
                    <a:pt x="6783" y="143289"/>
                  </a:lnTo>
                  <a:lnTo>
                    <a:pt x="8048" y="162216"/>
                  </a:lnTo>
                  <a:lnTo>
                    <a:pt x="9504" y="181227"/>
                  </a:lnTo>
                  <a:lnTo>
                    <a:pt x="11336" y="200044"/>
                  </a:lnTo>
                  <a:lnTo>
                    <a:pt x="13566" y="218255"/>
                  </a:lnTo>
                  <a:lnTo>
                    <a:pt x="16142" y="235258"/>
                  </a:lnTo>
                  <a:lnTo>
                    <a:pt x="18989" y="250839"/>
                  </a:lnTo>
                  <a:lnTo>
                    <a:pt x="22038" y="265116"/>
                  </a:lnTo>
                  <a:lnTo>
                    <a:pt x="25230" y="278333"/>
                  </a:lnTo>
                  <a:lnTo>
                    <a:pt x="28519" y="290735"/>
                  </a:lnTo>
                  <a:lnTo>
                    <a:pt x="31720" y="302088"/>
                  </a:lnTo>
                  <a:lnTo>
                    <a:pt x="34830" y="312799"/>
                  </a:lnTo>
                  <a:lnTo>
                    <a:pt x="38120" y="32381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74282" y="1631041"/>
              <a:ext cx="200042" cy="7852"/>
            </a:xfrm>
            <a:custGeom>
              <a:avLst/>
              <a:gdLst/>
              <a:ahLst/>
              <a:cxnLst/>
              <a:rect l="0" t="0" r="0" b="0"/>
              <a:pathLst>
                <a:path w="200042" h="7852">
                  <a:moveTo>
                    <a:pt x="200041" y="7851"/>
                  </a:moveTo>
                  <a:lnTo>
                    <a:pt x="185439" y="7784"/>
                  </a:lnTo>
                  <a:lnTo>
                    <a:pt x="172168" y="7144"/>
                  </a:lnTo>
                  <a:lnTo>
                    <a:pt x="158967" y="5852"/>
                  </a:lnTo>
                  <a:lnTo>
                    <a:pt x="145625" y="4165"/>
                  </a:lnTo>
                  <a:lnTo>
                    <a:pt x="132117" y="2497"/>
                  </a:lnTo>
                  <a:lnTo>
                    <a:pt x="118459" y="1088"/>
                  </a:lnTo>
                  <a:lnTo>
                    <a:pt x="104519" y="162"/>
                  </a:lnTo>
                  <a:lnTo>
                    <a:pt x="90022" y="0"/>
                  </a:lnTo>
                  <a:lnTo>
                    <a:pt x="74878" y="670"/>
                  </a:lnTo>
                  <a:lnTo>
                    <a:pt x="59708" y="1925"/>
                  </a:lnTo>
                  <a:lnTo>
                    <a:pt x="44149" y="3427"/>
                  </a:lnTo>
                  <a:lnTo>
                    <a:pt x="25717" y="5308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05909" y="180734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58"/>
                  </a:lnTo>
                  <a:lnTo>
                    <a:pt x="3695" y="42882"/>
                  </a:lnTo>
                  <a:lnTo>
                    <a:pt x="5545" y="55052"/>
                  </a:lnTo>
                  <a:lnTo>
                    <a:pt x="7712" y="7339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26966" y="16704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99383" y="1744177"/>
              <a:ext cx="90186" cy="142912"/>
            </a:xfrm>
            <a:custGeom>
              <a:avLst/>
              <a:gdLst/>
              <a:ahLst/>
              <a:cxnLst/>
              <a:rect l="0" t="0" r="0" b="0"/>
              <a:pathLst>
                <a:path w="90186" h="142912">
                  <a:moveTo>
                    <a:pt x="74982" y="10528"/>
                  </a:moveTo>
                  <a:lnTo>
                    <a:pt x="66248" y="13529"/>
                  </a:lnTo>
                  <a:lnTo>
                    <a:pt x="58542" y="16951"/>
                  </a:lnTo>
                  <a:lnTo>
                    <a:pt x="51139" y="21148"/>
                  </a:lnTo>
                  <a:lnTo>
                    <a:pt x="43878" y="26048"/>
                  </a:lnTo>
                  <a:lnTo>
                    <a:pt x="36700" y="31529"/>
                  </a:lnTo>
                  <a:lnTo>
                    <a:pt x="29579" y="37464"/>
                  </a:lnTo>
                  <a:lnTo>
                    <a:pt x="22661" y="43899"/>
                  </a:lnTo>
                  <a:lnTo>
                    <a:pt x="16242" y="51045"/>
                  </a:lnTo>
                  <a:lnTo>
                    <a:pt x="10454" y="58963"/>
                  </a:lnTo>
                  <a:lnTo>
                    <a:pt x="5585" y="67567"/>
                  </a:lnTo>
                  <a:lnTo>
                    <a:pt x="2145" y="76720"/>
                  </a:lnTo>
                  <a:lnTo>
                    <a:pt x="283" y="86286"/>
                  </a:lnTo>
                  <a:lnTo>
                    <a:pt x="0" y="96151"/>
                  </a:lnTo>
                  <a:lnTo>
                    <a:pt x="1322" y="106225"/>
                  </a:lnTo>
                  <a:lnTo>
                    <a:pt x="4104" y="116427"/>
                  </a:lnTo>
                  <a:lnTo>
                    <a:pt x="8242" y="126056"/>
                  </a:lnTo>
                  <a:lnTo>
                    <a:pt x="13760" y="133851"/>
                  </a:lnTo>
                  <a:lnTo>
                    <a:pt x="20538" y="139268"/>
                  </a:lnTo>
                  <a:lnTo>
                    <a:pt x="28189" y="142259"/>
                  </a:lnTo>
                  <a:lnTo>
                    <a:pt x="36162" y="142911"/>
                  </a:lnTo>
                  <a:lnTo>
                    <a:pt x="44114" y="141529"/>
                  </a:lnTo>
                  <a:lnTo>
                    <a:pt x="51909" y="138367"/>
                  </a:lnTo>
                  <a:lnTo>
                    <a:pt x="59524" y="133520"/>
                  </a:lnTo>
                  <a:lnTo>
                    <a:pt x="66969" y="127190"/>
                  </a:lnTo>
                  <a:lnTo>
                    <a:pt x="73952" y="119504"/>
                  </a:lnTo>
                  <a:lnTo>
                    <a:pt x="79890" y="110443"/>
                  </a:lnTo>
                  <a:lnTo>
                    <a:pt x="84547" y="100125"/>
                  </a:lnTo>
                  <a:lnTo>
                    <a:pt x="87843" y="88772"/>
                  </a:lnTo>
                  <a:lnTo>
                    <a:pt x="89690" y="76628"/>
                  </a:lnTo>
                  <a:lnTo>
                    <a:pt x="90185" y="63918"/>
                  </a:lnTo>
                  <a:lnTo>
                    <a:pt x="89336" y="51223"/>
                  </a:lnTo>
                  <a:lnTo>
                    <a:pt x="86671" y="38134"/>
                  </a:lnTo>
                  <a:lnTo>
                    <a:pt x="79723" y="22387"/>
                  </a:lnTo>
                  <a:lnTo>
                    <a:pt x="644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27007" y="1715277"/>
              <a:ext cx="147400" cy="155243"/>
            </a:xfrm>
            <a:custGeom>
              <a:avLst/>
              <a:gdLst/>
              <a:ahLst/>
              <a:cxnLst/>
              <a:rect l="0" t="0" r="0" b="0"/>
              <a:pathLst>
                <a:path w="147400" h="155243">
                  <a:moveTo>
                    <a:pt x="0" y="60485"/>
                  </a:moveTo>
                  <a:lnTo>
                    <a:pt x="2934" y="72153"/>
                  </a:lnTo>
                  <a:lnTo>
                    <a:pt x="5716" y="82642"/>
                  </a:lnTo>
                  <a:lnTo>
                    <a:pt x="8616" y="92949"/>
                  </a:lnTo>
                  <a:lnTo>
                    <a:pt x="11656" y="103423"/>
                  </a:lnTo>
                  <a:lnTo>
                    <a:pt x="14821" y="114415"/>
                  </a:lnTo>
                  <a:lnTo>
                    <a:pt x="18062" y="126037"/>
                  </a:lnTo>
                  <a:lnTo>
                    <a:pt x="20529" y="137483"/>
                  </a:lnTo>
                  <a:lnTo>
                    <a:pt x="20657" y="145712"/>
                  </a:lnTo>
                  <a:lnTo>
                    <a:pt x="18770" y="148141"/>
                  </a:lnTo>
                  <a:lnTo>
                    <a:pt x="16612" y="145542"/>
                  </a:lnTo>
                  <a:lnTo>
                    <a:pt x="14836" y="139294"/>
                  </a:lnTo>
                  <a:lnTo>
                    <a:pt x="13515" y="130515"/>
                  </a:lnTo>
                  <a:lnTo>
                    <a:pt x="12579" y="120017"/>
                  </a:lnTo>
                  <a:lnTo>
                    <a:pt x="12096" y="108523"/>
                  </a:lnTo>
                  <a:lnTo>
                    <a:pt x="12294" y="96721"/>
                  </a:lnTo>
                  <a:lnTo>
                    <a:pt x="13240" y="84998"/>
                  </a:lnTo>
                  <a:lnTo>
                    <a:pt x="14858" y="73495"/>
                  </a:lnTo>
                  <a:lnTo>
                    <a:pt x="17014" y="62227"/>
                  </a:lnTo>
                  <a:lnTo>
                    <a:pt x="19580" y="51166"/>
                  </a:lnTo>
                  <a:lnTo>
                    <a:pt x="22609" y="40430"/>
                  </a:lnTo>
                  <a:lnTo>
                    <a:pt x="26319" y="30286"/>
                  </a:lnTo>
                  <a:lnTo>
                    <a:pt x="30783" y="20842"/>
                  </a:lnTo>
                  <a:lnTo>
                    <a:pt x="36085" y="12534"/>
                  </a:lnTo>
                  <a:lnTo>
                    <a:pt x="42401" y="6164"/>
                  </a:lnTo>
                  <a:lnTo>
                    <a:pt x="49727" y="1999"/>
                  </a:lnTo>
                  <a:lnTo>
                    <a:pt x="57919" y="0"/>
                  </a:lnTo>
                  <a:lnTo>
                    <a:pt x="66788" y="89"/>
                  </a:lnTo>
                  <a:lnTo>
                    <a:pt x="76150" y="2003"/>
                  </a:lnTo>
                  <a:lnTo>
                    <a:pt x="85537" y="5540"/>
                  </a:lnTo>
                  <a:lnTo>
                    <a:pt x="94227" y="10646"/>
                  </a:lnTo>
                  <a:lnTo>
                    <a:pt x="101881" y="17149"/>
                  </a:lnTo>
                  <a:lnTo>
                    <a:pt x="108510" y="24784"/>
                  </a:lnTo>
                  <a:lnTo>
                    <a:pt x="114278" y="33278"/>
                  </a:lnTo>
                  <a:lnTo>
                    <a:pt x="119383" y="42402"/>
                  </a:lnTo>
                  <a:lnTo>
                    <a:pt x="123999" y="52139"/>
                  </a:lnTo>
                  <a:lnTo>
                    <a:pt x="128268" y="62660"/>
                  </a:lnTo>
                  <a:lnTo>
                    <a:pt x="132291" y="73993"/>
                  </a:lnTo>
                  <a:lnTo>
                    <a:pt x="135991" y="86007"/>
                  </a:lnTo>
                  <a:lnTo>
                    <a:pt x="139490" y="99980"/>
                  </a:lnTo>
                  <a:lnTo>
                    <a:pt x="143099" y="120492"/>
                  </a:lnTo>
                  <a:lnTo>
                    <a:pt x="147399" y="155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36276" y="1438850"/>
              <a:ext cx="248784" cy="383892"/>
            </a:xfrm>
            <a:custGeom>
              <a:avLst/>
              <a:gdLst/>
              <a:ahLst/>
              <a:cxnLst/>
              <a:rect l="0" t="0" r="0" b="0"/>
              <a:pathLst>
                <a:path w="248784" h="383892">
                  <a:moveTo>
                    <a:pt x="69799" y="0"/>
                  </a:moveTo>
                  <a:lnTo>
                    <a:pt x="63998" y="6002"/>
                  </a:lnTo>
                  <a:lnTo>
                    <a:pt x="59073" y="12847"/>
                  </a:lnTo>
                  <a:lnTo>
                    <a:pt x="54571" y="21248"/>
                  </a:lnTo>
                  <a:lnTo>
                    <a:pt x="50350" y="31394"/>
                  </a:lnTo>
                  <a:lnTo>
                    <a:pt x="46337" y="43653"/>
                  </a:lnTo>
                  <a:lnTo>
                    <a:pt x="42479" y="58021"/>
                  </a:lnTo>
                  <a:lnTo>
                    <a:pt x="38900" y="74195"/>
                  </a:lnTo>
                  <a:lnTo>
                    <a:pt x="35874" y="91785"/>
                  </a:lnTo>
                  <a:lnTo>
                    <a:pt x="33500" y="110421"/>
                  </a:lnTo>
                  <a:lnTo>
                    <a:pt x="31566" y="129642"/>
                  </a:lnTo>
                  <a:lnTo>
                    <a:pt x="29654" y="148917"/>
                  </a:lnTo>
                  <a:lnTo>
                    <a:pt x="27512" y="167943"/>
                  </a:lnTo>
                  <a:lnTo>
                    <a:pt x="25073" y="186310"/>
                  </a:lnTo>
                  <a:lnTo>
                    <a:pt x="22356" y="203424"/>
                  </a:lnTo>
                  <a:lnTo>
                    <a:pt x="19419" y="219089"/>
                  </a:lnTo>
                  <a:lnTo>
                    <a:pt x="16481" y="233593"/>
                  </a:lnTo>
                  <a:lnTo>
                    <a:pt x="13895" y="247496"/>
                  </a:lnTo>
                  <a:lnTo>
                    <a:pt x="11822" y="261190"/>
                  </a:lnTo>
                  <a:lnTo>
                    <a:pt x="10093" y="274866"/>
                  </a:lnTo>
                  <a:lnTo>
                    <a:pt x="8318" y="288595"/>
                  </a:lnTo>
                  <a:lnTo>
                    <a:pt x="6273" y="302394"/>
                  </a:lnTo>
                  <a:lnTo>
                    <a:pt x="4068" y="316256"/>
                  </a:lnTo>
                  <a:lnTo>
                    <a:pt x="2042" y="330168"/>
                  </a:lnTo>
                  <a:lnTo>
                    <a:pt x="404" y="344096"/>
                  </a:lnTo>
                  <a:lnTo>
                    <a:pt x="0" y="357209"/>
                  </a:lnTo>
                  <a:lnTo>
                    <a:pt x="2316" y="367964"/>
                  </a:lnTo>
                  <a:lnTo>
                    <a:pt x="7916" y="375708"/>
                  </a:lnTo>
                  <a:lnTo>
                    <a:pt x="16240" y="380599"/>
                  </a:lnTo>
                  <a:lnTo>
                    <a:pt x="26111" y="383142"/>
                  </a:lnTo>
                  <a:lnTo>
                    <a:pt x="36674" y="383891"/>
                  </a:lnTo>
                  <a:lnTo>
                    <a:pt x="47642" y="383332"/>
                  </a:lnTo>
                  <a:lnTo>
                    <a:pt x="59122" y="381844"/>
                  </a:lnTo>
                  <a:lnTo>
                    <a:pt x="71168" y="379709"/>
                  </a:lnTo>
                  <a:lnTo>
                    <a:pt x="83728" y="377129"/>
                  </a:lnTo>
                  <a:lnTo>
                    <a:pt x="96706" y="374245"/>
                  </a:lnTo>
                  <a:lnTo>
                    <a:pt x="110000" y="371161"/>
                  </a:lnTo>
                  <a:lnTo>
                    <a:pt x="123523" y="368107"/>
                  </a:lnTo>
                  <a:lnTo>
                    <a:pt x="137209" y="365434"/>
                  </a:lnTo>
                  <a:lnTo>
                    <a:pt x="151008" y="363304"/>
                  </a:lnTo>
                  <a:lnTo>
                    <a:pt x="164884" y="361705"/>
                  </a:lnTo>
                  <a:lnTo>
                    <a:pt x="178813" y="360548"/>
                  </a:lnTo>
                  <a:lnTo>
                    <a:pt x="192760" y="359732"/>
                  </a:lnTo>
                  <a:lnTo>
                    <a:pt x="206107" y="359165"/>
                  </a:lnTo>
                  <a:lnTo>
                    <a:pt x="218968" y="358714"/>
                  </a:lnTo>
                  <a:lnTo>
                    <a:pt x="232474" y="358338"/>
                  </a:lnTo>
                  <a:lnTo>
                    <a:pt x="24878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63961" y="157572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69" y="2933"/>
                  </a:lnTo>
                  <a:lnTo>
                    <a:pt x="119722" y="5716"/>
                  </a:lnTo>
                  <a:lnTo>
                    <a:pt x="111019" y="8611"/>
                  </a:lnTo>
                  <a:lnTo>
                    <a:pt x="101726" y="11478"/>
                  </a:lnTo>
                  <a:lnTo>
                    <a:pt x="91582" y="13995"/>
                  </a:lnTo>
                  <a:lnTo>
                    <a:pt x="80542" y="16010"/>
                  </a:lnTo>
                  <a:lnTo>
                    <a:pt x="68875" y="17696"/>
                  </a:lnTo>
                  <a:lnTo>
                    <a:pt x="57052" y="19439"/>
                  </a:lnTo>
                  <a:lnTo>
                    <a:pt x="45377" y="21460"/>
                  </a:lnTo>
                  <a:lnTo>
                    <a:pt x="34400" y="23659"/>
                  </a:lnTo>
                  <a:lnTo>
                    <a:pt x="23926" y="25913"/>
                  </a:lnTo>
                  <a:lnTo>
                    <a:pt x="13041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85017" y="1396736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77845" y="2934"/>
                  </a:lnTo>
                  <a:lnTo>
                    <a:pt x="167356" y="5716"/>
                  </a:lnTo>
                  <a:lnTo>
                    <a:pt x="157055" y="8616"/>
                  </a:lnTo>
                  <a:lnTo>
                    <a:pt x="146753" y="11656"/>
                  </a:lnTo>
                  <a:lnTo>
                    <a:pt x="136410" y="14821"/>
                  </a:lnTo>
                  <a:lnTo>
                    <a:pt x="126020" y="18085"/>
                  </a:lnTo>
                  <a:lnTo>
                    <a:pt x="115592" y="21423"/>
                  </a:lnTo>
                  <a:lnTo>
                    <a:pt x="105134" y="24814"/>
                  </a:lnTo>
                  <a:lnTo>
                    <a:pt x="94650" y="28243"/>
                  </a:lnTo>
                  <a:lnTo>
                    <a:pt x="83981" y="31698"/>
                  </a:lnTo>
                  <a:lnTo>
                    <a:pt x="72827" y="35171"/>
                  </a:lnTo>
                  <a:lnTo>
                    <a:pt x="61074" y="38651"/>
                  </a:lnTo>
                  <a:lnTo>
                    <a:pt x="49175" y="41983"/>
                  </a:lnTo>
                  <a:lnTo>
                    <a:pt x="36780" y="45195"/>
                  </a:lnTo>
                  <a:lnTo>
                    <a:pt x="21681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06116" y="1502021"/>
              <a:ext cx="168457" cy="263214"/>
            </a:xfrm>
            <a:custGeom>
              <a:avLst/>
              <a:gdLst/>
              <a:ahLst/>
              <a:cxnLst/>
              <a:rect l="0" t="0" r="0" b="0"/>
              <a:pathLst>
                <a:path w="168457" h="263214">
                  <a:moveTo>
                    <a:pt x="168456" y="0"/>
                  </a:moveTo>
                  <a:lnTo>
                    <a:pt x="162588" y="5868"/>
                  </a:lnTo>
                  <a:lnTo>
                    <a:pt x="157024" y="11432"/>
                  </a:lnTo>
                  <a:lnTo>
                    <a:pt x="151224" y="17241"/>
                  </a:lnTo>
                  <a:lnTo>
                    <a:pt x="145144" y="23667"/>
                  </a:lnTo>
                  <a:lnTo>
                    <a:pt x="138814" y="31294"/>
                  </a:lnTo>
                  <a:lnTo>
                    <a:pt x="132286" y="40319"/>
                  </a:lnTo>
                  <a:lnTo>
                    <a:pt x="125610" y="50300"/>
                  </a:lnTo>
                  <a:lnTo>
                    <a:pt x="118828" y="60379"/>
                  </a:lnTo>
                  <a:lnTo>
                    <a:pt x="111969" y="70051"/>
                  </a:lnTo>
                  <a:lnTo>
                    <a:pt x="105061" y="79492"/>
                  </a:lnTo>
                  <a:lnTo>
                    <a:pt x="98115" y="89350"/>
                  </a:lnTo>
                  <a:lnTo>
                    <a:pt x="91146" y="99973"/>
                  </a:lnTo>
                  <a:lnTo>
                    <a:pt x="84160" y="111073"/>
                  </a:lnTo>
                  <a:lnTo>
                    <a:pt x="77163" y="121926"/>
                  </a:lnTo>
                  <a:lnTo>
                    <a:pt x="70160" y="132122"/>
                  </a:lnTo>
                  <a:lnTo>
                    <a:pt x="63151" y="141749"/>
                  </a:lnTo>
                  <a:lnTo>
                    <a:pt x="56138" y="151201"/>
                  </a:lnTo>
                  <a:lnTo>
                    <a:pt x="49128" y="160743"/>
                  </a:lnTo>
                  <a:lnTo>
                    <a:pt x="42285" y="170473"/>
                  </a:lnTo>
                  <a:lnTo>
                    <a:pt x="35916" y="180399"/>
                  </a:lnTo>
                  <a:lnTo>
                    <a:pt x="30152" y="190491"/>
                  </a:lnTo>
                  <a:lnTo>
                    <a:pt x="24959" y="200710"/>
                  </a:lnTo>
                  <a:lnTo>
                    <a:pt x="20237" y="211024"/>
                  </a:lnTo>
                  <a:lnTo>
                    <a:pt x="15880" y="221392"/>
                  </a:lnTo>
                  <a:lnTo>
                    <a:pt x="11939" y="231338"/>
                  </a:lnTo>
                  <a:lnTo>
                    <a:pt x="8244" y="240934"/>
                  </a:lnTo>
                  <a:lnTo>
                    <a:pt x="4468" y="2510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27173" y="1449379"/>
              <a:ext cx="115814" cy="357970"/>
            </a:xfrm>
            <a:custGeom>
              <a:avLst/>
              <a:gdLst/>
              <a:ahLst/>
              <a:cxnLst/>
              <a:rect l="0" t="0" r="0" b="0"/>
              <a:pathLst>
                <a:path w="115814" h="35797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79" y="60109"/>
                  </a:lnTo>
                  <a:lnTo>
                    <a:pt x="8850" y="74414"/>
                  </a:lnTo>
                  <a:lnTo>
                    <a:pt x="11948" y="89418"/>
                  </a:lnTo>
                  <a:lnTo>
                    <a:pt x="15703" y="104632"/>
                  </a:lnTo>
                  <a:lnTo>
                    <a:pt x="20187" y="119745"/>
                  </a:lnTo>
                  <a:lnTo>
                    <a:pt x="25163" y="134484"/>
                  </a:lnTo>
                  <a:lnTo>
                    <a:pt x="30196" y="148534"/>
                  </a:lnTo>
                  <a:lnTo>
                    <a:pt x="35024" y="161797"/>
                  </a:lnTo>
                  <a:lnTo>
                    <a:pt x="39570" y="174348"/>
                  </a:lnTo>
                  <a:lnTo>
                    <a:pt x="43849" y="186324"/>
                  </a:lnTo>
                  <a:lnTo>
                    <a:pt x="47916" y="197872"/>
                  </a:lnTo>
                  <a:lnTo>
                    <a:pt x="51987" y="209274"/>
                  </a:lnTo>
                  <a:lnTo>
                    <a:pt x="56413" y="220930"/>
                  </a:lnTo>
                  <a:lnTo>
                    <a:pt x="61360" y="233038"/>
                  </a:lnTo>
                  <a:lnTo>
                    <a:pt x="66819" y="245611"/>
                  </a:lnTo>
                  <a:lnTo>
                    <a:pt x="72709" y="258584"/>
                  </a:lnTo>
                  <a:lnTo>
                    <a:pt x="78927" y="271864"/>
                  </a:lnTo>
                  <a:lnTo>
                    <a:pt x="85220" y="285205"/>
                  </a:lnTo>
                  <a:lnTo>
                    <a:pt x="91211" y="298234"/>
                  </a:lnTo>
                  <a:lnTo>
                    <a:pt x="96714" y="310759"/>
                  </a:lnTo>
                  <a:lnTo>
                    <a:pt x="101576" y="322327"/>
                  </a:lnTo>
                  <a:lnTo>
                    <a:pt x="106062" y="333269"/>
                  </a:lnTo>
                  <a:lnTo>
                    <a:pt x="110564" y="344545"/>
                  </a:lnTo>
                  <a:lnTo>
                    <a:pt x="1158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79872" y="1461599"/>
              <a:ext cx="178970" cy="345750"/>
            </a:xfrm>
            <a:custGeom>
              <a:avLst/>
              <a:gdLst/>
              <a:ahLst/>
              <a:cxnLst/>
              <a:rect l="0" t="0" r="0" b="0"/>
              <a:pathLst>
                <a:path w="178970" h="345750">
                  <a:moveTo>
                    <a:pt x="10513" y="345749"/>
                  </a:moveTo>
                  <a:lnTo>
                    <a:pt x="7647" y="336813"/>
                  </a:lnTo>
                  <a:lnTo>
                    <a:pt x="5505" y="327186"/>
                  </a:lnTo>
                  <a:lnTo>
                    <a:pt x="3901" y="315899"/>
                  </a:lnTo>
                  <a:lnTo>
                    <a:pt x="2721" y="303232"/>
                  </a:lnTo>
                  <a:lnTo>
                    <a:pt x="1872" y="289752"/>
                  </a:lnTo>
                  <a:lnTo>
                    <a:pt x="1275" y="275880"/>
                  </a:lnTo>
                  <a:lnTo>
                    <a:pt x="861" y="261844"/>
                  </a:lnTo>
                  <a:lnTo>
                    <a:pt x="576" y="247753"/>
                  </a:lnTo>
                  <a:lnTo>
                    <a:pt x="383" y="233647"/>
                  </a:lnTo>
                  <a:lnTo>
                    <a:pt x="252" y="219380"/>
                  </a:lnTo>
                  <a:lnTo>
                    <a:pt x="164" y="204650"/>
                  </a:lnTo>
                  <a:lnTo>
                    <a:pt x="105" y="189331"/>
                  </a:lnTo>
                  <a:lnTo>
                    <a:pt x="65" y="173617"/>
                  </a:lnTo>
                  <a:lnTo>
                    <a:pt x="38" y="157915"/>
                  </a:lnTo>
                  <a:lnTo>
                    <a:pt x="21" y="142462"/>
                  </a:lnTo>
                  <a:lnTo>
                    <a:pt x="9" y="127324"/>
                  </a:lnTo>
                  <a:lnTo>
                    <a:pt x="1" y="112473"/>
                  </a:lnTo>
                  <a:lnTo>
                    <a:pt x="0" y="97858"/>
                  </a:lnTo>
                  <a:lnTo>
                    <a:pt x="169" y="83585"/>
                  </a:lnTo>
                  <a:lnTo>
                    <a:pt x="816" y="69914"/>
                  </a:lnTo>
                  <a:lnTo>
                    <a:pt x="2067" y="56937"/>
                  </a:lnTo>
                  <a:lnTo>
                    <a:pt x="3891" y="44594"/>
                  </a:lnTo>
                  <a:lnTo>
                    <a:pt x="6187" y="32765"/>
                  </a:lnTo>
                  <a:lnTo>
                    <a:pt x="8848" y="21346"/>
                  </a:lnTo>
                  <a:lnTo>
                    <a:pt x="11961" y="11058"/>
                  </a:lnTo>
                  <a:lnTo>
                    <a:pt x="16547" y="3594"/>
                  </a:lnTo>
                  <a:lnTo>
                    <a:pt x="22917" y="0"/>
                  </a:lnTo>
                  <a:lnTo>
                    <a:pt x="29667" y="191"/>
                  </a:lnTo>
                  <a:lnTo>
                    <a:pt x="36394" y="3431"/>
                  </a:lnTo>
                  <a:lnTo>
                    <a:pt x="43110" y="9087"/>
                  </a:lnTo>
                  <a:lnTo>
                    <a:pt x="49862" y="16813"/>
                  </a:lnTo>
                  <a:lnTo>
                    <a:pt x="56668" y="26252"/>
                  </a:lnTo>
                  <a:lnTo>
                    <a:pt x="63527" y="37023"/>
                  </a:lnTo>
                  <a:lnTo>
                    <a:pt x="70431" y="48783"/>
                  </a:lnTo>
                  <a:lnTo>
                    <a:pt x="77364" y="61257"/>
                  </a:lnTo>
                  <a:lnTo>
                    <a:pt x="84154" y="74397"/>
                  </a:lnTo>
                  <a:lnTo>
                    <a:pt x="90486" y="88358"/>
                  </a:lnTo>
                  <a:lnTo>
                    <a:pt x="96226" y="103150"/>
                  </a:lnTo>
                  <a:lnTo>
                    <a:pt x="101402" y="118339"/>
                  </a:lnTo>
                  <a:lnTo>
                    <a:pt x="106112" y="133156"/>
                  </a:lnTo>
                  <a:lnTo>
                    <a:pt x="110472" y="147200"/>
                  </a:lnTo>
                  <a:lnTo>
                    <a:pt x="114740" y="160579"/>
                  </a:lnTo>
                  <a:lnTo>
                    <a:pt x="119299" y="173710"/>
                  </a:lnTo>
                  <a:lnTo>
                    <a:pt x="124330" y="186884"/>
                  </a:lnTo>
                  <a:lnTo>
                    <a:pt x="129677" y="200377"/>
                  </a:lnTo>
                  <a:lnTo>
                    <a:pt x="134959" y="214516"/>
                  </a:lnTo>
                  <a:lnTo>
                    <a:pt x="139955" y="229397"/>
                  </a:lnTo>
                  <a:lnTo>
                    <a:pt x="144613" y="244631"/>
                  </a:lnTo>
                  <a:lnTo>
                    <a:pt x="148969" y="259471"/>
                  </a:lnTo>
                  <a:lnTo>
                    <a:pt x="153081" y="273519"/>
                  </a:lnTo>
                  <a:lnTo>
                    <a:pt x="157054" y="286659"/>
                  </a:lnTo>
                  <a:lnTo>
                    <a:pt x="161518" y="300389"/>
                  </a:lnTo>
                  <a:lnTo>
                    <a:pt x="167983" y="318148"/>
                  </a:lnTo>
                  <a:lnTo>
                    <a:pt x="178969" y="345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58800" y="164942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74" y="7662"/>
                  </a:lnTo>
                  <a:lnTo>
                    <a:pt x="108487" y="5520"/>
                  </a:lnTo>
                  <a:lnTo>
                    <a:pt x="98491" y="3917"/>
                  </a:lnTo>
                  <a:lnTo>
                    <a:pt x="87511" y="2736"/>
                  </a:lnTo>
                  <a:lnTo>
                    <a:pt x="75699" y="1888"/>
                  </a:lnTo>
                  <a:lnTo>
                    <a:pt x="63254" y="1290"/>
                  </a:lnTo>
                  <a:lnTo>
                    <a:pt x="50759" y="875"/>
                  </a:lnTo>
                  <a:lnTo>
                    <a:pt x="37837" y="545"/>
                  </a:lnTo>
                  <a:lnTo>
                    <a:pt x="2223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05579" y="1525792"/>
              <a:ext cx="184890" cy="271470"/>
            </a:xfrm>
            <a:custGeom>
              <a:avLst/>
              <a:gdLst/>
              <a:ahLst/>
              <a:cxnLst/>
              <a:rect l="0" t="0" r="0" b="0"/>
              <a:pathLst>
                <a:path w="184890" h="271470">
                  <a:moveTo>
                    <a:pt x="163832" y="7815"/>
                  </a:moveTo>
                  <a:lnTo>
                    <a:pt x="154963" y="4948"/>
                  </a:lnTo>
                  <a:lnTo>
                    <a:pt x="145977" y="2806"/>
                  </a:lnTo>
                  <a:lnTo>
                    <a:pt x="135986" y="1207"/>
                  </a:lnTo>
                  <a:lnTo>
                    <a:pt x="125179" y="200"/>
                  </a:lnTo>
                  <a:lnTo>
                    <a:pt x="114015" y="0"/>
                  </a:lnTo>
                  <a:lnTo>
                    <a:pt x="102810" y="665"/>
                  </a:lnTo>
                  <a:lnTo>
                    <a:pt x="91698" y="2421"/>
                  </a:lnTo>
                  <a:lnTo>
                    <a:pt x="80714" y="5730"/>
                  </a:lnTo>
                  <a:lnTo>
                    <a:pt x="69853" y="10699"/>
                  </a:lnTo>
                  <a:lnTo>
                    <a:pt x="59256" y="17138"/>
                  </a:lnTo>
                  <a:lnTo>
                    <a:pt x="49206" y="24747"/>
                  </a:lnTo>
                  <a:lnTo>
                    <a:pt x="39818" y="33234"/>
                  </a:lnTo>
                  <a:lnTo>
                    <a:pt x="31209" y="42354"/>
                  </a:lnTo>
                  <a:lnTo>
                    <a:pt x="23572" y="51921"/>
                  </a:lnTo>
                  <a:lnTo>
                    <a:pt x="16920" y="61805"/>
                  </a:lnTo>
                  <a:lnTo>
                    <a:pt x="11284" y="72239"/>
                  </a:lnTo>
                  <a:lnTo>
                    <a:pt x="6788" y="83767"/>
                  </a:lnTo>
                  <a:lnTo>
                    <a:pt x="3396" y="96603"/>
                  </a:lnTo>
                  <a:lnTo>
                    <a:pt x="1100" y="110649"/>
                  </a:lnTo>
                  <a:lnTo>
                    <a:pt x="0" y="125681"/>
                  </a:lnTo>
                  <a:lnTo>
                    <a:pt x="41" y="141458"/>
                  </a:lnTo>
                  <a:lnTo>
                    <a:pt x="1204" y="157610"/>
                  </a:lnTo>
                  <a:lnTo>
                    <a:pt x="3579" y="173673"/>
                  </a:lnTo>
                  <a:lnTo>
                    <a:pt x="7102" y="189389"/>
                  </a:lnTo>
                  <a:lnTo>
                    <a:pt x="11586" y="204381"/>
                  </a:lnTo>
                  <a:lnTo>
                    <a:pt x="16812" y="218077"/>
                  </a:lnTo>
                  <a:lnTo>
                    <a:pt x="22589" y="230283"/>
                  </a:lnTo>
                  <a:lnTo>
                    <a:pt x="28925" y="240972"/>
                  </a:lnTo>
                  <a:lnTo>
                    <a:pt x="36009" y="250096"/>
                  </a:lnTo>
                  <a:lnTo>
                    <a:pt x="43886" y="257783"/>
                  </a:lnTo>
                  <a:lnTo>
                    <a:pt x="52464" y="263964"/>
                  </a:lnTo>
                  <a:lnTo>
                    <a:pt x="61601" y="268302"/>
                  </a:lnTo>
                  <a:lnTo>
                    <a:pt x="71156" y="270774"/>
                  </a:lnTo>
                  <a:lnTo>
                    <a:pt x="81013" y="271469"/>
                  </a:lnTo>
                  <a:lnTo>
                    <a:pt x="91083" y="270424"/>
                  </a:lnTo>
                  <a:lnTo>
                    <a:pt x="101300" y="267838"/>
                  </a:lnTo>
                  <a:lnTo>
                    <a:pt x="111618" y="264171"/>
                  </a:lnTo>
                  <a:lnTo>
                    <a:pt x="122005" y="260033"/>
                  </a:lnTo>
                  <a:lnTo>
                    <a:pt x="132429" y="255813"/>
                  </a:lnTo>
                  <a:lnTo>
                    <a:pt x="142614" y="251635"/>
                  </a:lnTo>
                  <a:lnTo>
                    <a:pt x="153141" y="246946"/>
                  </a:lnTo>
                  <a:lnTo>
                    <a:pt x="166052" y="240223"/>
                  </a:lnTo>
                  <a:lnTo>
                    <a:pt x="184889" y="228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64869" y="1544135"/>
              <a:ext cx="15114" cy="273742"/>
            </a:xfrm>
            <a:custGeom>
              <a:avLst/>
              <a:gdLst/>
              <a:ahLst/>
              <a:cxnLst/>
              <a:rect l="0" t="0" r="0" b="0"/>
              <a:pathLst>
                <a:path w="15114" h="273742">
                  <a:moveTo>
                    <a:pt x="15113" y="0"/>
                  </a:moveTo>
                  <a:lnTo>
                    <a:pt x="12246" y="8936"/>
                  </a:lnTo>
                  <a:lnTo>
                    <a:pt x="10104" y="18563"/>
                  </a:lnTo>
                  <a:lnTo>
                    <a:pt x="8500" y="29854"/>
                  </a:lnTo>
                  <a:lnTo>
                    <a:pt x="7319" y="42695"/>
                  </a:lnTo>
                  <a:lnTo>
                    <a:pt x="6471" y="56823"/>
                  </a:lnTo>
                  <a:lnTo>
                    <a:pt x="5869" y="71948"/>
                  </a:lnTo>
                  <a:lnTo>
                    <a:pt x="5281" y="87809"/>
                  </a:lnTo>
                  <a:lnTo>
                    <a:pt x="4349" y="104197"/>
                  </a:lnTo>
                  <a:lnTo>
                    <a:pt x="2912" y="120950"/>
                  </a:lnTo>
                  <a:lnTo>
                    <a:pt x="1301" y="137789"/>
                  </a:lnTo>
                  <a:lnTo>
                    <a:pt x="213" y="154327"/>
                  </a:lnTo>
                  <a:lnTo>
                    <a:pt x="0" y="170378"/>
                  </a:lnTo>
                  <a:lnTo>
                    <a:pt x="520" y="185938"/>
                  </a:lnTo>
                  <a:lnTo>
                    <a:pt x="1334" y="201079"/>
                  </a:lnTo>
                  <a:lnTo>
                    <a:pt x="2140" y="215880"/>
                  </a:lnTo>
                  <a:lnTo>
                    <a:pt x="2818" y="229819"/>
                  </a:lnTo>
                  <a:lnTo>
                    <a:pt x="3413" y="243150"/>
                  </a:lnTo>
                  <a:lnTo>
                    <a:pt x="3971" y="257048"/>
                  </a:lnTo>
                  <a:lnTo>
                    <a:pt x="458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00997" y="1470436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2005" y="0"/>
                  </a:lnTo>
                  <a:lnTo>
                    <a:pt x="250876" y="0"/>
                  </a:lnTo>
                  <a:lnTo>
                    <a:pt x="239278" y="4"/>
                  </a:lnTo>
                  <a:lnTo>
                    <a:pt x="227117" y="177"/>
                  </a:lnTo>
                  <a:lnTo>
                    <a:pt x="214458" y="826"/>
                  </a:lnTo>
                  <a:lnTo>
                    <a:pt x="201401" y="2079"/>
                  </a:lnTo>
                  <a:lnTo>
                    <a:pt x="188048" y="3904"/>
                  </a:lnTo>
                  <a:lnTo>
                    <a:pt x="174483" y="6201"/>
                  </a:lnTo>
                  <a:lnTo>
                    <a:pt x="160769" y="8857"/>
                  </a:lnTo>
                  <a:lnTo>
                    <a:pt x="146950" y="11775"/>
                  </a:lnTo>
                  <a:lnTo>
                    <a:pt x="133059" y="14880"/>
                  </a:lnTo>
                  <a:lnTo>
                    <a:pt x="119121" y="18109"/>
                  </a:lnTo>
                  <a:lnTo>
                    <a:pt x="105150" y="21259"/>
                  </a:lnTo>
                  <a:lnTo>
                    <a:pt x="91156" y="23995"/>
                  </a:lnTo>
                  <a:lnTo>
                    <a:pt x="77159" y="26167"/>
                  </a:lnTo>
                  <a:lnTo>
                    <a:pt x="63379" y="27798"/>
                  </a:lnTo>
                  <a:lnTo>
                    <a:pt x="48691" y="29152"/>
                  </a:lnTo>
                  <a:lnTo>
                    <a:pt x="29570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5925" y="1491493"/>
              <a:ext cx="178856" cy="305327"/>
            </a:xfrm>
            <a:custGeom>
              <a:avLst/>
              <a:gdLst/>
              <a:ahLst/>
              <a:cxnLst/>
              <a:rect l="0" t="0" r="0" b="0"/>
              <a:pathLst>
                <a:path w="178856" h="305327">
                  <a:moveTo>
                    <a:pt x="10398" y="0"/>
                  </a:moveTo>
                  <a:lnTo>
                    <a:pt x="10332" y="14669"/>
                  </a:lnTo>
                  <a:lnTo>
                    <a:pt x="9691" y="28580"/>
                  </a:lnTo>
                  <a:lnTo>
                    <a:pt x="8399" y="43078"/>
                  </a:lnTo>
                  <a:lnTo>
                    <a:pt x="6713" y="58279"/>
                  </a:lnTo>
                  <a:lnTo>
                    <a:pt x="5045" y="74104"/>
                  </a:lnTo>
                  <a:lnTo>
                    <a:pt x="3632" y="90424"/>
                  </a:lnTo>
                  <a:lnTo>
                    <a:pt x="2534" y="107114"/>
                  </a:lnTo>
                  <a:lnTo>
                    <a:pt x="1723" y="124071"/>
                  </a:lnTo>
                  <a:lnTo>
                    <a:pt x="1143" y="141210"/>
                  </a:lnTo>
                  <a:lnTo>
                    <a:pt x="739" y="158311"/>
                  </a:lnTo>
                  <a:lnTo>
                    <a:pt x="458" y="175025"/>
                  </a:lnTo>
                  <a:lnTo>
                    <a:pt x="267" y="191195"/>
                  </a:lnTo>
                  <a:lnTo>
                    <a:pt x="137" y="206834"/>
                  </a:lnTo>
                  <a:lnTo>
                    <a:pt x="50" y="222029"/>
                  </a:lnTo>
                  <a:lnTo>
                    <a:pt x="0" y="236874"/>
                  </a:lnTo>
                  <a:lnTo>
                    <a:pt x="305" y="251132"/>
                  </a:lnTo>
                  <a:lnTo>
                    <a:pt x="1575" y="264262"/>
                  </a:lnTo>
                  <a:lnTo>
                    <a:pt x="4069" y="276044"/>
                  </a:lnTo>
                  <a:lnTo>
                    <a:pt x="7881" y="286091"/>
                  </a:lnTo>
                  <a:lnTo>
                    <a:pt x="13114" y="293711"/>
                  </a:lnTo>
                  <a:lnTo>
                    <a:pt x="19674" y="298759"/>
                  </a:lnTo>
                  <a:lnTo>
                    <a:pt x="27332" y="301538"/>
                  </a:lnTo>
                  <a:lnTo>
                    <a:pt x="35836" y="302514"/>
                  </a:lnTo>
                  <a:lnTo>
                    <a:pt x="44963" y="302145"/>
                  </a:lnTo>
                  <a:lnTo>
                    <a:pt x="54700" y="300970"/>
                  </a:lnTo>
                  <a:lnTo>
                    <a:pt x="65220" y="299586"/>
                  </a:lnTo>
                  <a:lnTo>
                    <a:pt x="76557" y="298336"/>
                  </a:lnTo>
                  <a:lnTo>
                    <a:pt x="88612" y="297502"/>
                  </a:lnTo>
                  <a:lnTo>
                    <a:pt x="101236" y="297392"/>
                  </a:lnTo>
                  <a:lnTo>
                    <a:pt x="114270" y="298093"/>
                  </a:lnTo>
                  <a:lnTo>
                    <a:pt x="127185" y="299367"/>
                  </a:lnTo>
                  <a:lnTo>
                    <a:pt x="140446" y="300883"/>
                  </a:lnTo>
                  <a:lnTo>
                    <a:pt x="156333" y="302775"/>
                  </a:lnTo>
                  <a:lnTo>
                    <a:pt x="17885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06365" y="1480964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2008" y="32459"/>
                  </a:lnTo>
                  <a:lnTo>
                    <a:pt x="4041" y="42760"/>
                  </a:lnTo>
                  <a:lnTo>
                    <a:pt x="7006" y="53104"/>
                  </a:lnTo>
                  <a:lnTo>
                    <a:pt x="10926" y="63489"/>
                  </a:lnTo>
                  <a:lnTo>
                    <a:pt x="15675" y="73744"/>
                  </a:lnTo>
                  <a:lnTo>
                    <a:pt x="21078" y="83554"/>
                  </a:lnTo>
                  <a:lnTo>
                    <a:pt x="26962" y="92771"/>
                  </a:lnTo>
                  <a:lnTo>
                    <a:pt x="32880" y="101123"/>
                  </a:lnTo>
                  <a:lnTo>
                    <a:pt x="38714" y="108945"/>
                  </a:lnTo>
                  <a:lnTo>
                    <a:pt x="44971" y="116922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95837" y="1428322"/>
              <a:ext cx="157928" cy="421141"/>
            </a:xfrm>
            <a:custGeom>
              <a:avLst/>
              <a:gdLst/>
              <a:ahLst/>
              <a:cxnLst/>
              <a:rect l="0" t="0" r="0" b="0"/>
              <a:pathLst>
                <a:path w="157928" h="421141">
                  <a:moveTo>
                    <a:pt x="157927" y="0"/>
                  </a:moveTo>
                  <a:lnTo>
                    <a:pt x="152126" y="6001"/>
                  </a:lnTo>
                  <a:lnTo>
                    <a:pt x="147202" y="12846"/>
                  </a:lnTo>
                  <a:lnTo>
                    <a:pt x="142695" y="21239"/>
                  </a:lnTo>
                  <a:lnTo>
                    <a:pt x="138302" y="31039"/>
                  </a:lnTo>
                  <a:lnTo>
                    <a:pt x="133640" y="42002"/>
                  </a:lnTo>
                  <a:lnTo>
                    <a:pt x="128529" y="53858"/>
                  </a:lnTo>
                  <a:lnTo>
                    <a:pt x="123124" y="66208"/>
                  </a:lnTo>
                  <a:lnTo>
                    <a:pt x="117800" y="78557"/>
                  </a:lnTo>
                  <a:lnTo>
                    <a:pt x="112771" y="90641"/>
                  </a:lnTo>
                  <a:lnTo>
                    <a:pt x="107920" y="102719"/>
                  </a:lnTo>
                  <a:lnTo>
                    <a:pt x="102904" y="115433"/>
                  </a:lnTo>
                  <a:lnTo>
                    <a:pt x="97529" y="129103"/>
                  </a:lnTo>
                  <a:lnTo>
                    <a:pt x="91765" y="143727"/>
                  </a:lnTo>
                  <a:lnTo>
                    <a:pt x="85663" y="159156"/>
                  </a:lnTo>
                  <a:lnTo>
                    <a:pt x="79296" y="175206"/>
                  </a:lnTo>
                  <a:lnTo>
                    <a:pt x="72732" y="191714"/>
                  </a:lnTo>
                  <a:lnTo>
                    <a:pt x="66026" y="208548"/>
                  </a:lnTo>
                  <a:lnTo>
                    <a:pt x="59225" y="225605"/>
                  </a:lnTo>
                  <a:lnTo>
                    <a:pt x="52523" y="242651"/>
                  </a:lnTo>
                  <a:lnTo>
                    <a:pt x="46250" y="259328"/>
                  </a:lnTo>
                  <a:lnTo>
                    <a:pt x="40549" y="275473"/>
                  </a:lnTo>
                  <a:lnTo>
                    <a:pt x="35400" y="291095"/>
                  </a:lnTo>
                  <a:lnTo>
                    <a:pt x="30707" y="306279"/>
                  </a:lnTo>
                  <a:lnTo>
                    <a:pt x="26364" y="321121"/>
                  </a:lnTo>
                  <a:lnTo>
                    <a:pt x="22277" y="335548"/>
                  </a:lnTo>
                  <a:lnTo>
                    <a:pt x="18371" y="349322"/>
                  </a:lnTo>
                  <a:lnTo>
                    <a:pt x="14597" y="362360"/>
                  </a:lnTo>
                  <a:lnTo>
                    <a:pt x="11065" y="374474"/>
                  </a:lnTo>
                  <a:lnTo>
                    <a:pt x="7698" y="386587"/>
                  </a:lnTo>
                  <a:lnTo>
                    <a:pt x="4197" y="40088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209452" y="1476966"/>
            <a:ext cx="1981598" cy="562010"/>
            <a:chOff x="7209452" y="1476966"/>
            <a:chExt cx="1981598" cy="562010"/>
          </a:xfrm>
        </p:grpSpPr>
        <p:sp>
          <p:nvSpPr>
            <p:cNvPr id="78" name="Freeform 77"/>
            <p:cNvSpPr/>
            <p:nvPr/>
          </p:nvSpPr>
          <p:spPr>
            <a:xfrm>
              <a:off x="7209452" y="1659190"/>
              <a:ext cx="160168" cy="182936"/>
            </a:xfrm>
            <a:custGeom>
              <a:avLst/>
              <a:gdLst/>
              <a:ahLst/>
              <a:cxnLst/>
              <a:rect l="0" t="0" r="0" b="0"/>
              <a:pathLst>
                <a:path w="160168" h="182936">
                  <a:moveTo>
                    <a:pt x="128582" y="95515"/>
                  </a:moveTo>
                  <a:lnTo>
                    <a:pt x="128514" y="83847"/>
                  </a:lnTo>
                  <a:lnTo>
                    <a:pt x="127874" y="73358"/>
                  </a:lnTo>
                  <a:lnTo>
                    <a:pt x="126573" y="63061"/>
                  </a:lnTo>
                  <a:lnTo>
                    <a:pt x="124541" y="52933"/>
                  </a:lnTo>
                  <a:lnTo>
                    <a:pt x="121576" y="43237"/>
                  </a:lnTo>
                  <a:lnTo>
                    <a:pt x="117651" y="34106"/>
                  </a:lnTo>
                  <a:lnTo>
                    <a:pt x="112729" y="25676"/>
                  </a:lnTo>
                  <a:lnTo>
                    <a:pt x="106678" y="18163"/>
                  </a:lnTo>
                  <a:lnTo>
                    <a:pt x="99533" y="11601"/>
                  </a:lnTo>
                  <a:lnTo>
                    <a:pt x="91465" y="6195"/>
                  </a:lnTo>
                  <a:lnTo>
                    <a:pt x="82679" y="2387"/>
                  </a:lnTo>
                  <a:lnTo>
                    <a:pt x="73369" y="280"/>
                  </a:lnTo>
                  <a:lnTo>
                    <a:pt x="63847" y="0"/>
                  </a:lnTo>
                  <a:lnTo>
                    <a:pt x="54534" y="1857"/>
                  </a:lnTo>
                  <a:lnTo>
                    <a:pt x="45649" y="5811"/>
                  </a:lnTo>
                  <a:lnTo>
                    <a:pt x="37378" y="11549"/>
                  </a:lnTo>
                  <a:lnTo>
                    <a:pt x="29969" y="18681"/>
                  </a:lnTo>
                  <a:lnTo>
                    <a:pt x="23467" y="26848"/>
                  </a:lnTo>
                  <a:lnTo>
                    <a:pt x="17761" y="35922"/>
                  </a:lnTo>
                  <a:lnTo>
                    <a:pt x="12687" y="45989"/>
                  </a:lnTo>
                  <a:lnTo>
                    <a:pt x="8091" y="57024"/>
                  </a:lnTo>
                  <a:lnTo>
                    <a:pt x="4175" y="69043"/>
                  </a:lnTo>
                  <a:lnTo>
                    <a:pt x="1446" y="82176"/>
                  </a:lnTo>
                  <a:lnTo>
                    <a:pt x="94" y="96375"/>
                  </a:lnTo>
                  <a:lnTo>
                    <a:pt x="0" y="111149"/>
                  </a:lnTo>
                  <a:lnTo>
                    <a:pt x="925" y="125679"/>
                  </a:lnTo>
                  <a:lnTo>
                    <a:pt x="2630" y="139514"/>
                  </a:lnTo>
                  <a:lnTo>
                    <a:pt x="5232" y="152241"/>
                  </a:lnTo>
                  <a:lnTo>
                    <a:pt x="9180" y="163338"/>
                  </a:lnTo>
                  <a:lnTo>
                    <a:pt x="14609" y="172664"/>
                  </a:lnTo>
                  <a:lnTo>
                    <a:pt x="21203" y="179603"/>
                  </a:lnTo>
                  <a:lnTo>
                    <a:pt x="28392" y="182935"/>
                  </a:lnTo>
                  <a:lnTo>
                    <a:pt x="35777" y="182320"/>
                  </a:lnTo>
                  <a:lnTo>
                    <a:pt x="43006" y="178180"/>
                  </a:lnTo>
                  <a:lnTo>
                    <a:pt x="49700" y="171216"/>
                  </a:lnTo>
                  <a:lnTo>
                    <a:pt x="55714" y="162135"/>
                  </a:lnTo>
                  <a:lnTo>
                    <a:pt x="61091" y="151688"/>
                  </a:lnTo>
                  <a:lnTo>
                    <a:pt x="65945" y="140634"/>
                  </a:lnTo>
                  <a:lnTo>
                    <a:pt x="70393" y="129431"/>
                  </a:lnTo>
                  <a:lnTo>
                    <a:pt x="74385" y="118117"/>
                  </a:lnTo>
                  <a:lnTo>
                    <a:pt x="77693" y="106448"/>
                  </a:lnTo>
                  <a:lnTo>
                    <a:pt x="80256" y="94386"/>
                  </a:lnTo>
                  <a:lnTo>
                    <a:pt x="82268" y="85086"/>
                  </a:lnTo>
                  <a:lnTo>
                    <a:pt x="84015" y="82490"/>
                  </a:lnTo>
                  <a:lnTo>
                    <a:pt x="85704" y="85279"/>
                  </a:lnTo>
                  <a:lnTo>
                    <a:pt x="87591" y="91371"/>
                  </a:lnTo>
                  <a:lnTo>
                    <a:pt x="89964" y="99348"/>
                  </a:lnTo>
                  <a:lnTo>
                    <a:pt x="93131" y="108387"/>
                  </a:lnTo>
                  <a:lnTo>
                    <a:pt x="97180" y="118020"/>
                  </a:lnTo>
                  <a:lnTo>
                    <a:pt x="102180" y="127666"/>
                  </a:lnTo>
                  <a:lnTo>
                    <a:pt x="108281" y="136566"/>
                  </a:lnTo>
                  <a:lnTo>
                    <a:pt x="115448" y="144375"/>
                  </a:lnTo>
                  <a:lnTo>
                    <a:pt x="123250" y="150966"/>
                  </a:lnTo>
                  <a:lnTo>
                    <a:pt x="131829" y="156887"/>
                  </a:lnTo>
                  <a:lnTo>
                    <a:pt x="143051" y="162654"/>
                  </a:lnTo>
                  <a:lnTo>
                    <a:pt x="160167" y="169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81504" y="1627348"/>
              <a:ext cx="146411" cy="175380"/>
            </a:xfrm>
            <a:custGeom>
              <a:avLst/>
              <a:gdLst/>
              <a:ahLst/>
              <a:cxnLst/>
              <a:rect l="0" t="0" r="0" b="0"/>
              <a:pathLst>
                <a:path w="146411" h="175380">
                  <a:moveTo>
                    <a:pt x="72343" y="11544"/>
                  </a:moveTo>
                  <a:lnTo>
                    <a:pt x="66408" y="5877"/>
                  </a:lnTo>
                  <a:lnTo>
                    <a:pt x="60204" y="2233"/>
                  </a:lnTo>
                  <a:lnTo>
                    <a:pt x="53113" y="329"/>
                  </a:lnTo>
                  <a:lnTo>
                    <a:pt x="45345" y="0"/>
                  </a:lnTo>
                  <a:lnTo>
                    <a:pt x="37347" y="1268"/>
                  </a:lnTo>
                  <a:lnTo>
                    <a:pt x="29411" y="3997"/>
                  </a:lnTo>
                  <a:lnTo>
                    <a:pt x="21809" y="8090"/>
                  </a:lnTo>
                  <a:lnTo>
                    <a:pt x="14864" y="13574"/>
                  </a:lnTo>
                  <a:lnTo>
                    <a:pt x="8695" y="20332"/>
                  </a:lnTo>
                  <a:lnTo>
                    <a:pt x="3724" y="28138"/>
                  </a:lnTo>
                  <a:lnTo>
                    <a:pt x="740" y="36747"/>
                  </a:lnTo>
                  <a:lnTo>
                    <a:pt x="0" y="45935"/>
                  </a:lnTo>
                  <a:lnTo>
                    <a:pt x="1453" y="55204"/>
                  </a:lnTo>
                  <a:lnTo>
                    <a:pt x="5011" y="63814"/>
                  </a:lnTo>
                  <a:lnTo>
                    <a:pt x="10406" y="71411"/>
                  </a:lnTo>
                  <a:lnTo>
                    <a:pt x="17435" y="77833"/>
                  </a:lnTo>
                  <a:lnTo>
                    <a:pt x="26038" y="82929"/>
                  </a:lnTo>
                  <a:lnTo>
                    <a:pt x="36042" y="86765"/>
                  </a:lnTo>
                  <a:lnTo>
                    <a:pt x="47181" y="89546"/>
                  </a:lnTo>
                  <a:lnTo>
                    <a:pt x="59181" y="91512"/>
                  </a:lnTo>
                  <a:lnTo>
                    <a:pt x="71803" y="92882"/>
                  </a:lnTo>
                  <a:lnTo>
                    <a:pt x="84702" y="93993"/>
                  </a:lnTo>
                  <a:lnTo>
                    <a:pt x="97434" y="95280"/>
                  </a:lnTo>
                  <a:lnTo>
                    <a:pt x="109760" y="96980"/>
                  </a:lnTo>
                  <a:lnTo>
                    <a:pt x="121155" y="99615"/>
                  </a:lnTo>
                  <a:lnTo>
                    <a:pt x="130752" y="104053"/>
                  </a:lnTo>
                  <a:lnTo>
                    <a:pt x="138230" y="110591"/>
                  </a:lnTo>
                  <a:lnTo>
                    <a:pt x="143438" y="118728"/>
                  </a:lnTo>
                  <a:lnTo>
                    <a:pt x="146125" y="127485"/>
                  </a:lnTo>
                  <a:lnTo>
                    <a:pt x="146410" y="136215"/>
                  </a:lnTo>
                  <a:lnTo>
                    <a:pt x="144518" y="144496"/>
                  </a:lnTo>
                  <a:lnTo>
                    <a:pt x="140598" y="151970"/>
                  </a:lnTo>
                  <a:lnTo>
                    <a:pt x="134924" y="158539"/>
                  </a:lnTo>
                  <a:lnTo>
                    <a:pt x="127522" y="164135"/>
                  </a:lnTo>
                  <a:lnTo>
                    <a:pt x="118129" y="168610"/>
                  </a:lnTo>
                  <a:lnTo>
                    <a:pt x="106783" y="171991"/>
                  </a:lnTo>
                  <a:lnTo>
                    <a:pt x="94096" y="174282"/>
                  </a:lnTo>
                  <a:lnTo>
                    <a:pt x="81050" y="175379"/>
                  </a:lnTo>
                  <a:lnTo>
                    <a:pt x="68256" y="175346"/>
                  </a:lnTo>
                  <a:lnTo>
                    <a:pt x="56373" y="174521"/>
                  </a:lnTo>
                  <a:lnTo>
                    <a:pt x="45120" y="173356"/>
                  </a:lnTo>
                  <a:lnTo>
                    <a:pt x="33516" y="171749"/>
                  </a:lnTo>
                  <a:lnTo>
                    <a:pt x="19700" y="169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43401" y="1681006"/>
              <a:ext cx="84230" cy="115814"/>
            </a:xfrm>
            <a:custGeom>
              <a:avLst/>
              <a:gdLst/>
              <a:ahLst/>
              <a:cxnLst/>
              <a:rect l="0" t="0" r="0" b="0"/>
              <a:pathLst>
                <a:path w="84230" h="115814">
                  <a:moveTo>
                    <a:pt x="0" y="0"/>
                  </a:moveTo>
                  <a:lnTo>
                    <a:pt x="3002" y="11735"/>
                  </a:lnTo>
                  <a:lnTo>
                    <a:pt x="6424" y="22864"/>
                  </a:lnTo>
                  <a:lnTo>
                    <a:pt x="10621" y="34453"/>
                  </a:lnTo>
                  <a:lnTo>
                    <a:pt x="15520" y="46268"/>
                  </a:lnTo>
                  <a:lnTo>
                    <a:pt x="21001" y="57632"/>
                  </a:lnTo>
                  <a:lnTo>
                    <a:pt x="26936" y="68177"/>
                  </a:lnTo>
                  <a:lnTo>
                    <a:pt x="33371" y="77705"/>
                  </a:lnTo>
                  <a:lnTo>
                    <a:pt x="40517" y="86029"/>
                  </a:lnTo>
                  <a:lnTo>
                    <a:pt x="48421" y="93174"/>
                  </a:lnTo>
                  <a:lnTo>
                    <a:pt x="56540" y="99176"/>
                  </a:lnTo>
                  <a:lnTo>
                    <a:pt x="64627" y="104567"/>
                  </a:lnTo>
                  <a:lnTo>
                    <a:pt x="73396" y="109824"/>
                  </a:lnTo>
                  <a:lnTo>
                    <a:pt x="842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22345" y="1670477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157927" y="0"/>
                  </a:moveTo>
                  <a:lnTo>
                    <a:pt x="154993" y="8869"/>
                  </a:lnTo>
                  <a:lnTo>
                    <a:pt x="152211" y="17856"/>
                  </a:lnTo>
                  <a:lnTo>
                    <a:pt x="149307" y="27842"/>
                  </a:lnTo>
                  <a:lnTo>
                    <a:pt x="146094" y="38477"/>
                  </a:lnTo>
                  <a:lnTo>
                    <a:pt x="142281" y="48992"/>
                  </a:lnTo>
                  <a:lnTo>
                    <a:pt x="137763" y="58957"/>
                  </a:lnTo>
                  <a:lnTo>
                    <a:pt x="132599" y="68762"/>
                  </a:lnTo>
                  <a:lnTo>
                    <a:pt x="126912" y="79395"/>
                  </a:lnTo>
                  <a:lnTo>
                    <a:pt x="120827" y="91351"/>
                  </a:lnTo>
                  <a:lnTo>
                    <a:pt x="114454" y="104161"/>
                  </a:lnTo>
                  <a:lnTo>
                    <a:pt x="107876" y="116698"/>
                  </a:lnTo>
                  <a:lnTo>
                    <a:pt x="101158" y="128331"/>
                  </a:lnTo>
                  <a:lnTo>
                    <a:pt x="94343" y="139413"/>
                  </a:lnTo>
                  <a:lnTo>
                    <a:pt x="87459" y="150981"/>
                  </a:lnTo>
                  <a:lnTo>
                    <a:pt x="80533" y="163610"/>
                  </a:lnTo>
                  <a:lnTo>
                    <a:pt x="73575" y="177229"/>
                  </a:lnTo>
                  <a:lnTo>
                    <a:pt x="66597" y="191382"/>
                  </a:lnTo>
                  <a:lnTo>
                    <a:pt x="59610" y="205721"/>
                  </a:lnTo>
                  <a:lnTo>
                    <a:pt x="52782" y="219910"/>
                  </a:lnTo>
                  <a:lnTo>
                    <a:pt x="46425" y="233577"/>
                  </a:lnTo>
                  <a:lnTo>
                    <a:pt x="40667" y="246581"/>
                  </a:lnTo>
                  <a:lnTo>
                    <a:pt x="35479" y="259125"/>
                  </a:lnTo>
                  <a:lnTo>
                    <a:pt x="30759" y="271628"/>
                  </a:lnTo>
                  <a:lnTo>
                    <a:pt x="26399" y="284337"/>
                  </a:lnTo>
                  <a:lnTo>
                    <a:pt x="22300" y="297164"/>
                  </a:lnTo>
                  <a:lnTo>
                    <a:pt x="18387" y="309783"/>
                  </a:lnTo>
                  <a:lnTo>
                    <a:pt x="14607" y="322001"/>
                  </a:lnTo>
                  <a:lnTo>
                    <a:pt x="11072" y="333347"/>
                  </a:lnTo>
                  <a:lnTo>
                    <a:pt x="7701" y="344109"/>
                  </a:lnTo>
                  <a:lnTo>
                    <a:pt x="4198" y="35523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79256" y="1681006"/>
              <a:ext cx="113760" cy="159145"/>
            </a:xfrm>
            <a:custGeom>
              <a:avLst/>
              <a:gdLst/>
              <a:ahLst/>
              <a:cxnLst/>
              <a:rect l="0" t="0" r="0" b="0"/>
              <a:pathLst>
                <a:path w="113760" h="159145">
                  <a:moveTo>
                    <a:pt x="85244" y="0"/>
                  </a:moveTo>
                  <a:lnTo>
                    <a:pt x="76442" y="3000"/>
                  </a:lnTo>
                  <a:lnTo>
                    <a:pt x="68096" y="6423"/>
                  </a:lnTo>
                  <a:lnTo>
                    <a:pt x="59401" y="10628"/>
                  </a:lnTo>
                  <a:lnTo>
                    <a:pt x="50453" y="15874"/>
                  </a:lnTo>
                  <a:lnTo>
                    <a:pt x="41607" y="22652"/>
                  </a:lnTo>
                  <a:lnTo>
                    <a:pt x="33072" y="31084"/>
                  </a:lnTo>
                  <a:lnTo>
                    <a:pt x="25057" y="40824"/>
                  </a:lnTo>
                  <a:lnTo>
                    <a:pt x="17828" y="51268"/>
                  </a:lnTo>
                  <a:lnTo>
                    <a:pt x="11460" y="61995"/>
                  </a:lnTo>
                  <a:lnTo>
                    <a:pt x="6186" y="72958"/>
                  </a:lnTo>
                  <a:lnTo>
                    <a:pt x="2466" y="84375"/>
                  </a:lnTo>
                  <a:lnTo>
                    <a:pt x="413" y="96342"/>
                  </a:lnTo>
                  <a:lnTo>
                    <a:pt x="0" y="108496"/>
                  </a:lnTo>
                  <a:lnTo>
                    <a:pt x="1235" y="120129"/>
                  </a:lnTo>
                  <a:lnTo>
                    <a:pt x="3967" y="130872"/>
                  </a:lnTo>
                  <a:lnTo>
                    <a:pt x="8411" y="140373"/>
                  </a:lnTo>
                  <a:lnTo>
                    <a:pt x="15199" y="148152"/>
                  </a:lnTo>
                  <a:lnTo>
                    <a:pt x="24456" y="154106"/>
                  </a:lnTo>
                  <a:lnTo>
                    <a:pt x="35400" y="157968"/>
                  </a:lnTo>
                  <a:lnTo>
                    <a:pt x="46662" y="159144"/>
                  </a:lnTo>
                  <a:lnTo>
                    <a:pt x="57415" y="157566"/>
                  </a:lnTo>
                  <a:lnTo>
                    <a:pt x="67393" y="153592"/>
                  </a:lnTo>
                  <a:lnTo>
                    <a:pt x="76620" y="147729"/>
                  </a:lnTo>
                  <a:lnTo>
                    <a:pt x="85220" y="140453"/>
                  </a:lnTo>
                  <a:lnTo>
                    <a:pt x="93011" y="131995"/>
                  </a:lnTo>
                  <a:lnTo>
                    <a:pt x="99508" y="122350"/>
                  </a:lnTo>
                  <a:lnTo>
                    <a:pt x="104550" y="111606"/>
                  </a:lnTo>
                  <a:lnTo>
                    <a:pt x="108279" y="99953"/>
                  </a:lnTo>
                  <a:lnTo>
                    <a:pt x="110949" y="87600"/>
                  </a:lnTo>
                  <a:lnTo>
                    <a:pt x="112811" y="74741"/>
                  </a:lnTo>
                  <a:lnTo>
                    <a:pt x="113759" y="61851"/>
                  </a:lnTo>
                  <a:lnTo>
                    <a:pt x="113346" y="49657"/>
                  </a:lnTo>
                  <a:lnTo>
                    <a:pt x="111435" y="38510"/>
                  </a:lnTo>
                  <a:lnTo>
                    <a:pt x="108017" y="28891"/>
                  </a:lnTo>
                  <a:lnTo>
                    <a:pt x="103048" y="21559"/>
                  </a:lnTo>
                  <a:lnTo>
                    <a:pt x="96670" y="16705"/>
                  </a:lnTo>
                  <a:lnTo>
                    <a:pt x="89215" y="14084"/>
                  </a:lnTo>
                  <a:lnTo>
                    <a:pt x="80171" y="13134"/>
                  </a:lnTo>
                  <a:lnTo>
                    <a:pt x="66513" y="14891"/>
                  </a:lnTo>
                  <a:lnTo>
                    <a:pt x="431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28902" y="1659949"/>
              <a:ext cx="110006" cy="154559"/>
            </a:xfrm>
            <a:custGeom>
              <a:avLst/>
              <a:gdLst/>
              <a:ahLst/>
              <a:cxnLst/>
              <a:rect l="0" t="0" r="0" b="0"/>
              <a:pathLst>
                <a:path w="110006" h="154559">
                  <a:moveTo>
                    <a:pt x="9298" y="10528"/>
                  </a:moveTo>
                  <a:lnTo>
                    <a:pt x="6430" y="19397"/>
                  </a:lnTo>
                  <a:lnTo>
                    <a:pt x="4289" y="28384"/>
                  </a:lnTo>
                  <a:lnTo>
                    <a:pt x="2686" y="38379"/>
                  </a:lnTo>
                  <a:lnTo>
                    <a:pt x="1505" y="49360"/>
                  </a:lnTo>
                  <a:lnTo>
                    <a:pt x="656" y="61171"/>
                  </a:lnTo>
                  <a:lnTo>
                    <a:pt x="68" y="73625"/>
                  </a:lnTo>
                  <a:lnTo>
                    <a:pt x="0" y="86390"/>
                  </a:lnTo>
                  <a:lnTo>
                    <a:pt x="1011" y="99022"/>
                  </a:lnTo>
                  <a:lnTo>
                    <a:pt x="3329" y="111282"/>
                  </a:lnTo>
                  <a:lnTo>
                    <a:pt x="7023" y="122799"/>
                  </a:lnTo>
                  <a:lnTo>
                    <a:pt x="12175" y="133007"/>
                  </a:lnTo>
                  <a:lnTo>
                    <a:pt x="18682" y="141710"/>
                  </a:lnTo>
                  <a:lnTo>
                    <a:pt x="26304" y="148554"/>
                  </a:lnTo>
                  <a:lnTo>
                    <a:pt x="34784" y="152878"/>
                  </a:lnTo>
                  <a:lnTo>
                    <a:pt x="43885" y="154558"/>
                  </a:lnTo>
                  <a:lnTo>
                    <a:pt x="53265" y="153755"/>
                  </a:lnTo>
                  <a:lnTo>
                    <a:pt x="62481" y="150641"/>
                  </a:lnTo>
                  <a:lnTo>
                    <a:pt x="71303" y="145550"/>
                  </a:lnTo>
                  <a:lnTo>
                    <a:pt x="79530" y="138898"/>
                  </a:lnTo>
                  <a:lnTo>
                    <a:pt x="86909" y="131081"/>
                  </a:lnTo>
                  <a:lnTo>
                    <a:pt x="93388" y="122417"/>
                  </a:lnTo>
                  <a:lnTo>
                    <a:pt x="98908" y="112992"/>
                  </a:lnTo>
                  <a:lnTo>
                    <a:pt x="103328" y="102682"/>
                  </a:lnTo>
                  <a:lnTo>
                    <a:pt x="106666" y="91490"/>
                  </a:lnTo>
                  <a:lnTo>
                    <a:pt x="108928" y="79702"/>
                  </a:lnTo>
                  <a:lnTo>
                    <a:pt x="110005" y="67790"/>
                  </a:lnTo>
                  <a:lnTo>
                    <a:pt x="109954" y="56045"/>
                  </a:lnTo>
                  <a:lnTo>
                    <a:pt x="108917" y="44820"/>
                  </a:lnTo>
                  <a:lnTo>
                    <a:pt x="106843" y="33408"/>
                  </a:lnTo>
                  <a:lnTo>
                    <a:pt x="102432" y="19693"/>
                  </a:lnTo>
                  <a:lnTo>
                    <a:pt x="935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27753" y="1649420"/>
              <a:ext cx="147401" cy="188650"/>
            </a:xfrm>
            <a:custGeom>
              <a:avLst/>
              <a:gdLst/>
              <a:ahLst/>
              <a:cxnLst/>
              <a:rect l="0" t="0" r="0" b="0"/>
              <a:pathLst>
                <a:path w="147401" h="188650">
                  <a:moveTo>
                    <a:pt x="0" y="105285"/>
                  </a:moveTo>
                  <a:lnTo>
                    <a:pt x="2934" y="119820"/>
                  </a:lnTo>
                  <a:lnTo>
                    <a:pt x="5717" y="132451"/>
                  </a:lnTo>
                  <a:lnTo>
                    <a:pt x="8616" y="144356"/>
                  </a:lnTo>
                  <a:lnTo>
                    <a:pt x="11656" y="155838"/>
                  </a:lnTo>
                  <a:lnTo>
                    <a:pt x="14821" y="167030"/>
                  </a:lnTo>
                  <a:lnTo>
                    <a:pt x="18091" y="177947"/>
                  </a:lnTo>
                  <a:lnTo>
                    <a:pt x="21601" y="186182"/>
                  </a:lnTo>
                  <a:lnTo>
                    <a:pt x="24664" y="188649"/>
                  </a:lnTo>
                  <a:lnTo>
                    <a:pt x="25822" y="186314"/>
                  </a:lnTo>
                  <a:lnTo>
                    <a:pt x="24879" y="180848"/>
                  </a:lnTo>
                  <a:lnTo>
                    <a:pt x="22358" y="173458"/>
                  </a:lnTo>
                  <a:lnTo>
                    <a:pt x="19000" y="164898"/>
                  </a:lnTo>
                  <a:lnTo>
                    <a:pt x="15310" y="155609"/>
                  </a:lnTo>
                  <a:lnTo>
                    <a:pt x="11701" y="145535"/>
                  </a:lnTo>
                  <a:lnTo>
                    <a:pt x="8582" y="134228"/>
                  </a:lnTo>
                  <a:lnTo>
                    <a:pt x="6122" y="121540"/>
                  </a:lnTo>
                  <a:lnTo>
                    <a:pt x="4452" y="107928"/>
                  </a:lnTo>
                  <a:lnTo>
                    <a:pt x="3773" y="94249"/>
                  </a:lnTo>
                  <a:lnTo>
                    <a:pt x="4096" y="81015"/>
                  </a:lnTo>
                  <a:lnTo>
                    <a:pt x="5447" y="68538"/>
                  </a:lnTo>
                  <a:lnTo>
                    <a:pt x="7949" y="57084"/>
                  </a:lnTo>
                  <a:lnTo>
                    <a:pt x="11566" y="46690"/>
                  </a:lnTo>
                  <a:lnTo>
                    <a:pt x="16452" y="37541"/>
                  </a:lnTo>
                  <a:lnTo>
                    <a:pt x="23012" y="30059"/>
                  </a:lnTo>
                  <a:lnTo>
                    <a:pt x="31316" y="24315"/>
                  </a:lnTo>
                  <a:lnTo>
                    <a:pt x="41147" y="19929"/>
                  </a:lnTo>
                  <a:lnTo>
                    <a:pt x="52186" y="16278"/>
                  </a:lnTo>
                  <a:lnTo>
                    <a:pt x="64125" y="12931"/>
                  </a:lnTo>
                  <a:lnTo>
                    <a:pt x="76680" y="9821"/>
                  </a:lnTo>
                  <a:lnTo>
                    <a:pt x="91140" y="6848"/>
                  </a:lnTo>
                  <a:lnTo>
                    <a:pt x="112122" y="3742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69049" y="1658897"/>
              <a:ext cx="142975" cy="192941"/>
            </a:xfrm>
            <a:custGeom>
              <a:avLst/>
              <a:gdLst/>
              <a:ahLst/>
              <a:cxnLst/>
              <a:rect l="0" t="0" r="0" b="0"/>
              <a:pathLst>
                <a:path w="142975" h="192941">
                  <a:moveTo>
                    <a:pt x="27161" y="85280"/>
                  </a:moveTo>
                  <a:lnTo>
                    <a:pt x="36029" y="88146"/>
                  </a:lnTo>
                  <a:lnTo>
                    <a:pt x="45016" y="90289"/>
                  </a:lnTo>
                  <a:lnTo>
                    <a:pt x="55002" y="91882"/>
                  </a:lnTo>
                  <a:lnTo>
                    <a:pt x="65637" y="92717"/>
                  </a:lnTo>
                  <a:lnTo>
                    <a:pt x="76152" y="92269"/>
                  </a:lnTo>
                  <a:lnTo>
                    <a:pt x="86104" y="90360"/>
                  </a:lnTo>
                  <a:lnTo>
                    <a:pt x="95390" y="87124"/>
                  </a:lnTo>
                  <a:lnTo>
                    <a:pt x="104079" y="82815"/>
                  </a:lnTo>
                  <a:lnTo>
                    <a:pt x="112274" y="77691"/>
                  </a:lnTo>
                  <a:lnTo>
                    <a:pt x="119607" y="71813"/>
                  </a:lnTo>
                  <a:lnTo>
                    <a:pt x="125256" y="65044"/>
                  </a:lnTo>
                  <a:lnTo>
                    <a:pt x="128903" y="57386"/>
                  </a:lnTo>
                  <a:lnTo>
                    <a:pt x="130537" y="49127"/>
                  </a:lnTo>
                  <a:lnTo>
                    <a:pt x="130198" y="40737"/>
                  </a:lnTo>
                  <a:lnTo>
                    <a:pt x="128112" y="32506"/>
                  </a:lnTo>
                  <a:lnTo>
                    <a:pt x="124459" y="24692"/>
                  </a:lnTo>
                  <a:lnTo>
                    <a:pt x="119275" y="17597"/>
                  </a:lnTo>
                  <a:lnTo>
                    <a:pt x="112718" y="11318"/>
                  </a:lnTo>
                  <a:lnTo>
                    <a:pt x="105047" y="6103"/>
                  </a:lnTo>
                  <a:lnTo>
                    <a:pt x="96531" y="2422"/>
                  </a:lnTo>
                  <a:lnTo>
                    <a:pt x="87398" y="396"/>
                  </a:lnTo>
                  <a:lnTo>
                    <a:pt x="77997" y="0"/>
                  </a:lnTo>
                  <a:lnTo>
                    <a:pt x="68765" y="1247"/>
                  </a:lnTo>
                  <a:lnTo>
                    <a:pt x="59929" y="3978"/>
                  </a:lnTo>
                  <a:lnTo>
                    <a:pt x="51522" y="8081"/>
                  </a:lnTo>
                  <a:lnTo>
                    <a:pt x="43489" y="13575"/>
                  </a:lnTo>
                  <a:lnTo>
                    <a:pt x="35754" y="20343"/>
                  </a:lnTo>
                  <a:lnTo>
                    <a:pt x="28405" y="28156"/>
                  </a:lnTo>
                  <a:lnTo>
                    <a:pt x="21690" y="36771"/>
                  </a:lnTo>
                  <a:lnTo>
                    <a:pt x="15692" y="45976"/>
                  </a:lnTo>
                  <a:lnTo>
                    <a:pt x="10512" y="55767"/>
                  </a:lnTo>
                  <a:lnTo>
                    <a:pt x="6330" y="66324"/>
                  </a:lnTo>
                  <a:lnTo>
                    <a:pt x="3153" y="77682"/>
                  </a:lnTo>
                  <a:lnTo>
                    <a:pt x="1002" y="89581"/>
                  </a:lnTo>
                  <a:lnTo>
                    <a:pt x="0" y="101568"/>
                  </a:lnTo>
                  <a:lnTo>
                    <a:pt x="107" y="113367"/>
                  </a:lnTo>
                  <a:lnTo>
                    <a:pt x="1314" y="124730"/>
                  </a:lnTo>
                  <a:lnTo>
                    <a:pt x="3717" y="135361"/>
                  </a:lnTo>
                  <a:lnTo>
                    <a:pt x="7266" y="145172"/>
                  </a:lnTo>
                  <a:lnTo>
                    <a:pt x="11936" y="154082"/>
                  </a:lnTo>
                  <a:lnTo>
                    <a:pt x="17819" y="161928"/>
                  </a:lnTo>
                  <a:lnTo>
                    <a:pt x="24851" y="168727"/>
                  </a:lnTo>
                  <a:lnTo>
                    <a:pt x="32843" y="174634"/>
                  </a:lnTo>
                  <a:lnTo>
                    <a:pt x="41578" y="179844"/>
                  </a:lnTo>
                  <a:lnTo>
                    <a:pt x="50860" y="184529"/>
                  </a:lnTo>
                  <a:lnTo>
                    <a:pt x="60532" y="188507"/>
                  </a:lnTo>
                  <a:lnTo>
                    <a:pt x="70478" y="191276"/>
                  </a:lnTo>
                  <a:lnTo>
                    <a:pt x="80606" y="192660"/>
                  </a:lnTo>
                  <a:lnTo>
                    <a:pt x="90789" y="192940"/>
                  </a:lnTo>
                  <a:lnTo>
                    <a:pt x="102059" y="192710"/>
                  </a:lnTo>
                  <a:lnTo>
                    <a:pt x="117638" y="191948"/>
                  </a:lnTo>
                  <a:lnTo>
                    <a:pt x="142974" y="190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68636" y="1476966"/>
              <a:ext cx="322414" cy="425139"/>
            </a:xfrm>
            <a:custGeom>
              <a:avLst/>
              <a:gdLst/>
              <a:ahLst/>
              <a:cxnLst/>
              <a:rect l="0" t="0" r="0" b="0"/>
              <a:pathLst>
                <a:path w="322414" h="425139">
                  <a:moveTo>
                    <a:pt x="69729" y="330382"/>
                  </a:moveTo>
                  <a:lnTo>
                    <a:pt x="75463" y="324380"/>
                  </a:lnTo>
                  <a:lnTo>
                    <a:pt x="79747" y="317535"/>
                  </a:lnTo>
                  <a:lnTo>
                    <a:pt x="82948" y="309148"/>
                  </a:lnTo>
                  <a:lnTo>
                    <a:pt x="85136" y="299520"/>
                  </a:lnTo>
                  <a:lnTo>
                    <a:pt x="86185" y="289206"/>
                  </a:lnTo>
                  <a:lnTo>
                    <a:pt x="86118" y="278607"/>
                  </a:lnTo>
                  <a:lnTo>
                    <a:pt x="84776" y="268255"/>
                  </a:lnTo>
                  <a:lnTo>
                    <a:pt x="81750" y="258852"/>
                  </a:lnTo>
                  <a:lnTo>
                    <a:pt x="76974" y="250699"/>
                  </a:lnTo>
                  <a:lnTo>
                    <a:pt x="70667" y="244230"/>
                  </a:lnTo>
                  <a:lnTo>
                    <a:pt x="63145" y="240159"/>
                  </a:lnTo>
                  <a:lnTo>
                    <a:pt x="54727" y="238649"/>
                  </a:lnTo>
                  <a:lnTo>
                    <a:pt x="45993" y="239566"/>
                  </a:lnTo>
                  <a:lnTo>
                    <a:pt x="37749" y="242757"/>
                  </a:lnTo>
                  <a:lnTo>
                    <a:pt x="30399" y="247899"/>
                  </a:lnTo>
                  <a:lnTo>
                    <a:pt x="23974" y="254585"/>
                  </a:lnTo>
                  <a:lnTo>
                    <a:pt x="18343" y="262426"/>
                  </a:lnTo>
                  <a:lnTo>
                    <a:pt x="13335" y="271105"/>
                  </a:lnTo>
                  <a:lnTo>
                    <a:pt x="8953" y="280540"/>
                  </a:lnTo>
                  <a:lnTo>
                    <a:pt x="5373" y="290857"/>
                  </a:lnTo>
                  <a:lnTo>
                    <a:pt x="2631" y="302053"/>
                  </a:lnTo>
                  <a:lnTo>
                    <a:pt x="789" y="313844"/>
                  </a:lnTo>
                  <a:lnTo>
                    <a:pt x="0" y="325758"/>
                  </a:lnTo>
                  <a:lnTo>
                    <a:pt x="259" y="337505"/>
                  </a:lnTo>
                  <a:lnTo>
                    <a:pt x="1739" y="348663"/>
                  </a:lnTo>
                  <a:lnTo>
                    <a:pt x="4859" y="358624"/>
                  </a:lnTo>
                  <a:lnTo>
                    <a:pt x="9696" y="367158"/>
                  </a:lnTo>
                  <a:lnTo>
                    <a:pt x="15876" y="373887"/>
                  </a:lnTo>
                  <a:lnTo>
                    <a:pt x="22780" y="378133"/>
                  </a:lnTo>
                  <a:lnTo>
                    <a:pt x="29972" y="379761"/>
                  </a:lnTo>
                  <a:lnTo>
                    <a:pt x="37068" y="378923"/>
                  </a:lnTo>
                  <a:lnTo>
                    <a:pt x="43672" y="375785"/>
                  </a:lnTo>
                  <a:lnTo>
                    <a:pt x="49632" y="370683"/>
                  </a:lnTo>
                  <a:lnTo>
                    <a:pt x="55141" y="364194"/>
                  </a:lnTo>
                  <a:lnTo>
                    <a:pt x="60614" y="357017"/>
                  </a:lnTo>
                  <a:lnTo>
                    <a:pt x="66299" y="349602"/>
                  </a:lnTo>
                  <a:lnTo>
                    <a:pt x="72102" y="342000"/>
                  </a:lnTo>
                  <a:lnTo>
                    <a:pt x="77700" y="333984"/>
                  </a:lnTo>
                  <a:lnTo>
                    <a:pt x="82902" y="325442"/>
                  </a:lnTo>
                  <a:lnTo>
                    <a:pt x="87361" y="316399"/>
                  </a:lnTo>
                  <a:lnTo>
                    <a:pt x="90518" y="306942"/>
                  </a:lnTo>
                  <a:lnTo>
                    <a:pt x="92214" y="297240"/>
                  </a:lnTo>
                  <a:lnTo>
                    <a:pt x="93389" y="289887"/>
                  </a:lnTo>
                  <a:lnTo>
                    <a:pt x="95190" y="288076"/>
                  </a:lnTo>
                  <a:lnTo>
                    <a:pt x="97456" y="290835"/>
                  </a:lnTo>
                  <a:lnTo>
                    <a:pt x="100043" y="296551"/>
                  </a:lnTo>
                  <a:lnTo>
                    <a:pt x="103047" y="303916"/>
                  </a:lnTo>
                  <a:lnTo>
                    <a:pt x="106720" y="311916"/>
                  </a:lnTo>
                  <a:lnTo>
                    <a:pt x="111153" y="319987"/>
                  </a:lnTo>
                  <a:lnTo>
                    <a:pt x="116598" y="327576"/>
                  </a:lnTo>
                  <a:lnTo>
                    <a:pt x="123539" y="334013"/>
                  </a:lnTo>
                  <a:lnTo>
                    <a:pt x="132107" y="339049"/>
                  </a:lnTo>
                  <a:lnTo>
                    <a:pt x="142285" y="342622"/>
                  </a:lnTo>
                  <a:lnTo>
                    <a:pt x="154090" y="344664"/>
                  </a:lnTo>
                  <a:lnTo>
                    <a:pt x="167351" y="345296"/>
                  </a:lnTo>
                  <a:lnTo>
                    <a:pt x="181305" y="344605"/>
                  </a:lnTo>
                  <a:lnTo>
                    <a:pt x="194744" y="342555"/>
                  </a:lnTo>
                  <a:lnTo>
                    <a:pt x="207034" y="339249"/>
                  </a:lnTo>
                  <a:lnTo>
                    <a:pt x="218077" y="334743"/>
                  </a:lnTo>
                  <a:lnTo>
                    <a:pt x="228037" y="328971"/>
                  </a:lnTo>
                  <a:lnTo>
                    <a:pt x="237139" y="322013"/>
                  </a:lnTo>
                  <a:lnTo>
                    <a:pt x="245442" y="314071"/>
                  </a:lnTo>
                  <a:lnTo>
                    <a:pt x="252814" y="305369"/>
                  </a:lnTo>
                  <a:lnTo>
                    <a:pt x="259249" y="296109"/>
                  </a:lnTo>
                  <a:lnTo>
                    <a:pt x="264387" y="286452"/>
                  </a:lnTo>
                  <a:lnTo>
                    <a:pt x="267476" y="276517"/>
                  </a:lnTo>
                  <a:lnTo>
                    <a:pt x="268279" y="266408"/>
                  </a:lnTo>
                  <a:lnTo>
                    <a:pt x="266700" y="256842"/>
                  </a:lnTo>
                  <a:lnTo>
                    <a:pt x="262523" y="249088"/>
                  </a:lnTo>
                  <a:lnTo>
                    <a:pt x="255900" y="243699"/>
                  </a:lnTo>
                  <a:lnTo>
                    <a:pt x="247405" y="240727"/>
                  </a:lnTo>
                  <a:lnTo>
                    <a:pt x="237811" y="240088"/>
                  </a:lnTo>
                  <a:lnTo>
                    <a:pt x="227671" y="241478"/>
                  </a:lnTo>
                  <a:lnTo>
                    <a:pt x="217614" y="244645"/>
                  </a:lnTo>
                  <a:lnTo>
                    <a:pt x="208402" y="249496"/>
                  </a:lnTo>
                  <a:lnTo>
                    <a:pt x="200361" y="255824"/>
                  </a:lnTo>
                  <a:lnTo>
                    <a:pt x="193455" y="263340"/>
                  </a:lnTo>
                  <a:lnTo>
                    <a:pt x="187493" y="271753"/>
                  </a:lnTo>
                  <a:lnTo>
                    <a:pt x="182259" y="280823"/>
                  </a:lnTo>
                  <a:lnTo>
                    <a:pt x="177724" y="290523"/>
                  </a:lnTo>
                  <a:lnTo>
                    <a:pt x="174041" y="301020"/>
                  </a:lnTo>
                  <a:lnTo>
                    <a:pt x="171234" y="312333"/>
                  </a:lnTo>
                  <a:lnTo>
                    <a:pt x="169517" y="324031"/>
                  </a:lnTo>
                  <a:lnTo>
                    <a:pt x="169346" y="335352"/>
                  </a:lnTo>
                  <a:lnTo>
                    <a:pt x="170833" y="345886"/>
                  </a:lnTo>
                  <a:lnTo>
                    <a:pt x="173951" y="355415"/>
                  </a:lnTo>
                  <a:lnTo>
                    <a:pt x="178710" y="363745"/>
                  </a:lnTo>
                  <a:lnTo>
                    <a:pt x="184943" y="370887"/>
                  </a:lnTo>
                  <a:lnTo>
                    <a:pt x="192213" y="376530"/>
                  </a:lnTo>
                  <a:lnTo>
                    <a:pt x="199922" y="379973"/>
                  </a:lnTo>
                  <a:lnTo>
                    <a:pt x="207693" y="381026"/>
                  </a:lnTo>
                  <a:lnTo>
                    <a:pt x="215366" y="379785"/>
                  </a:lnTo>
                  <a:lnTo>
                    <a:pt x="222897" y="376369"/>
                  </a:lnTo>
                  <a:lnTo>
                    <a:pt x="230290" y="371073"/>
                  </a:lnTo>
                  <a:lnTo>
                    <a:pt x="237408" y="364282"/>
                  </a:lnTo>
                  <a:lnTo>
                    <a:pt x="243971" y="356369"/>
                  </a:lnTo>
                  <a:lnTo>
                    <a:pt x="249872" y="347642"/>
                  </a:lnTo>
                  <a:lnTo>
                    <a:pt x="255329" y="338175"/>
                  </a:lnTo>
                  <a:lnTo>
                    <a:pt x="260760" y="327837"/>
                  </a:lnTo>
                  <a:lnTo>
                    <a:pt x="266413" y="316616"/>
                  </a:lnTo>
                  <a:lnTo>
                    <a:pt x="272194" y="304470"/>
                  </a:lnTo>
                  <a:lnTo>
                    <a:pt x="277775" y="291253"/>
                  </a:lnTo>
                  <a:lnTo>
                    <a:pt x="282971" y="276982"/>
                  </a:lnTo>
                  <a:lnTo>
                    <a:pt x="287596" y="261651"/>
                  </a:lnTo>
                  <a:lnTo>
                    <a:pt x="291396" y="245150"/>
                  </a:lnTo>
                  <a:lnTo>
                    <a:pt x="294317" y="227530"/>
                  </a:lnTo>
                  <a:lnTo>
                    <a:pt x="296465" y="208968"/>
                  </a:lnTo>
                  <a:lnTo>
                    <a:pt x="297998" y="189678"/>
                  </a:lnTo>
                  <a:lnTo>
                    <a:pt x="299074" y="169854"/>
                  </a:lnTo>
                  <a:lnTo>
                    <a:pt x="299985" y="149813"/>
                  </a:lnTo>
                  <a:lnTo>
                    <a:pt x="301138" y="129980"/>
                  </a:lnTo>
                  <a:lnTo>
                    <a:pt x="302728" y="110570"/>
                  </a:lnTo>
                  <a:lnTo>
                    <a:pt x="304611" y="91774"/>
                  </a:lnTo>
                  <a:lnTo>
                    <a:pt x="306416" y="73839"/>
                  </a:lnTo>
                  <a:lnTo>
                    <a:pt x="307913" y="56818"/>
                  </a:lnTo>
                  <a:lnTo>
                    <a:pt x="308730" y="40930"/>
                  </a:lnTo>
                  <a:lnTo>
                    <a:pt x="308289" y="26624"/>
                  </a:lnTo>
                  <a:lnTo>
                    <a:pt x="306381" y="14040"/>
                  </a:lnTo>
                  <a:lnTo>
                    <a:pt x="302758" y="4456"/>
                  </a:lnTo>
                  <a:lnTo>
                    <a:pt x="297877" y="0"/>
                  </a:lnTo>
                  <a:lnTo>
                    <a:pt x="293095" y="743"/>
                  </a:lnTo>
                  <a:lnTo>
                    <a:pt x="288728" y="5579"/>
                  </a:lnTo>
                  <a:lnTo>
                    <a:pt x="284690" y="13358"/>
                  </a:lnTo>
                  <a:lnTo>
                    <a:pt x="281027" y="23506"/>
                  </a:lnTo>
                  <a:lnTo>
                    <a:pt x="277965" y="35991"/>
                  </a:lnTo>
                  <a:lnTo>
                    <a:pt x="275588" y="50627"/>
                  </a:lnTo>
                  <a:lnTo>
                    <a:pt x="273998" y="67207"/>
                  </a:lnTo>
                  <a:lnTo>
                    <a:pt x="273383" y="85630"/>
                  </a:lnTo>
                  <a:lnTo>
                    <a:pt x="273749" y="105660"/>
                  </a:lnTo>
                  <a:lnTo>
                    <a:pt x="274963" y="126977"/>
                  </a:lnTo>
                  <a:lnTo>
                    <a:pt x="276840" y="149265"/>
                  </a:lnTo>
                  <a:lnTo>
                    <a:pt x="279211" y="172253"/>
                  </a:lnTo>
                  <a:lnTo>
                    <a:pt x="281938" y="195569"/>
                  </a:lnTo>
                  <a:lnTo>
                    <a:pt x="284914" y="218755"/>
                  </a:lnTo>
                  <a:lnTo>
                    <a:pt x="288060" y="241560"/>
                  </a:lnTo>
                  <a:lnTo>
                    <a:pt x="291326" y="263450"/>
                  </a:lnTo>
                  <a:lnTo>
                    <a:pt x="294670" y="283551"/>
                  </a:lnTo>
                  <a:lnTo>
                    <a:pt x="298069" y="301561"/>
                  </a:lnTo>
                  <a:lnTo>
                    <a:pt x="301504" y="317978"/>
                  </a:lnTo>
                  <a:lnTo>
                    <a:pt x="304964" y="333780"/>
                  </a:lnTo>
                  <a:lnTo>
                    <a:pt x="308437" y="349588"/>
                  </a:lnTo>
                  <a:lnTo>
                    <a:pt x="311763" y="365092"/>
                  </a:lnTo>
                  <a:lnTo>
                    <a:pt x="314972" y="380855"/>
                  </a:lnTo>
                  <a:lnTo>
                    <a:pt x="318341" y="399390"/>
                  </a:lnTo>
                  <a:lnTo>
                    <a:pt x="322413" y="425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705287" y="2207431"/>
            <a:ext cx="2368913" cy="536954"/>
            <a:chOff x="1705287" y="2207431"/>
            <a:chExt cx="2368913" cy="536954"/>
          </a:xfrm>
        </p:grpSpPr>
        <p:sp>
          <p:nvSpPr>
            <p:cNvPr id="88" name="Freeform 87"/>
            <p:cNvSpPr/>
            <p:nvPr/>
          </p:nvSpPr>
          <p:spPr>
            <a:xfrm>
              <a:off x="1821100" y="240747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1" y="8678"/>
                  </a:lnTo>
                  <a:lnTo>
                    <a:pt x="1" y="21199"/>
                  </a:lnTo>
                  <a:lnTo>
                    <a:pt x="1" y="36025"/>
                  </a:lnTo>
                  <a:lnTo>
                    <a:pt x="5" y="52542"/>
                  </a:lnTo>
                  <a:lnTo>
                    <a:pt x="178" y="70353"/>
                  </a:lnTo>
                  <a:lnTo>
                    <a:pt x="826" y="89131"/>
                  </a:lnTo>
                  <a:lnTo>
                    <a:pt x="2075" y="108610"/>
                  </a:lnTo>
                  <a:lnTo>
                    <a:pt x="3728" y="128587"/>
                  </a:lnTo>
                  <a:lnTo>
                    <a:pt x="5376" y="148910"/>
                  </a:lnTo>
                  <a:lnTo>
                    <a:pt x="6783" y="169465"/>
                  </a:lnTo>
                  <a:lnTo>
                    <a:pt x="8049" y="190015"/>
                  </a:lnTo>
                  <a:lnTo>
                    <a:pt x="9505" y="210199"/>
                  </a:lnTo>
                  <a:lnTo>
                    <a:pt x="11336" y="229843"/>
                  </a:lnTo>
                  <a:lnTo>
                    <a:pt x="13567" y="248628"/>
                  </a:lnTo>
                  <a:lnTo>
                    <a:pt x="16143" y="266024"/>
                  </a:lnTo>
                  <a:lnTo>
                    <a:pt x="18985" y="281860"/>
                  </a:lnTo>
                  <a:lnTo>
                    <a:pt x="21872" y="295844"/>
                  </a:lnTo>
                  <a:lnTo>
                    <a:pt x="24729" y="308761"/>
                  </a:lnTo>
                  <a:lnTo>
                    <a:pt x="27805" y="32174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05287" y="2502229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54344" y="2933"/>
                  </a:lnTo>
                  <a:lnTo>
                    <a:pt x="245357" y="5716"/>
                  </a:lnTo>
                  <a:lnTo>
                    <a:pt x="235362" y="8620"/>
                  </a:lnTo>
                  <a:lnTo>
                    <a:pt x="224381" y="11833"/>
                  </a:lnTo>
                  <a:lnTo>
                    <a:pt x="212570" y="15646"/>
                  </a:lnTo>
                  <a:lnTo>
                    <a:pt x="200116" y="20159"/>
                  </a:lnTo>
                  <a:lnTo>
                    <a:pt x="187351" y="25150"/>
                  </a:lnTo>
                  <a:lnTo>
                    <a:pt x="174718" y="30189"/>
                  </a:lnTo>
                  <a:lnTo>
                    <a:pt x="162441" y="35021"/>
                  </a:lnTo>
                  <a:lnTo>
                    <a:pt x="150232" y="39568"/>
                  </a:lnTo>
                  <a:lnTo>
                    <a:pt x="137430" y="43849"/>
                  </a:lnTo>
                  <a:lnTo>
                    <a:pt x="123705" y="47912"/>
                  </a:lnTo>
                  <a:lnTo>
                    <a:pt x="109214" y="51809"/>
                  </a:lnTo>
                  <a:lnTo>
                    <a:pt x="94407" y="55587"/>
                  </a:lnTo>
                  <a:lnTo>
                    <a:pt x="79601" y="59280"/>
                  </a:lnTo>
                  <a:lnTo>
                    <a:pt x="65144" y="62956"/>
                  </a:lnTo>
                  <a:lnTo>
                    <a:pt x="49863" y="67180"/>
                  </a:lnTo>
                  <a:lnTo>
                    <a:pt x="30182" y="734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89556" y="2375887"/>
              <a:ext cx="379027" cy="301406"/>
            </a:xfrm>
            <a:custGeom>
              <a:avLst/>
              <a:gdLst/>
              <a:ahLst/>
              <a:cxnLst/>
              <a:rect l="0" t="0" r="0" b="0"/>
              <a:pathLst>
                <a:path w="379027" h="30140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5"/>
                  </a:lnTo>
                  <a:lnTo>
                    <a:pt x="5" y="85731"/>
                  </a:lnTo>
                  <a:lnTo>
                    <a:pt x="177" y="102975"/>
                  </a:lnTo>
                  <a:lnTo>
                    <a:pt x="826" y="120770"/>
                  </a:lnTo>
                  <a:lnTo>
                    <a:pt x="2079" y="138732"/>
                  </a:lnTo>
                  <a:lnTo>
                    <a:pt x="3905" y="156521"/>
                  </a:lnTo>
                  <a:lnTo>
                    <a:pt x="6201" y="173763"/>
                  </a:lnTo>
                  <a:lnTo>
                    <a:pt x="8857" y="190320"/>
                  </a:lnTo>
                  <a:lnTo>
                    <a:pt x="11775" y="206233"/>
                  </a:lnTo>
                  <a:lnTo>
                    <a:pt x="14880" y="221620"/>
                  </a:lnTo>
                  <a:lnTo>
                    <a:pt x="18103" y="236577"/>
                  </a:lnTo>
                  <a:lnTo>
                    <a:pt x="21012" y="250097"/>
                  </a:lnTo>
                  <a:lnTo>
                    <a:pt x="22687" y="258712"/>
                  </a:lnTo>
                  <a:lnTo>
                    <a:pt x="23000" y="260290"/>
                  </a:lnTo>
                  <a:lnTo>
                    <a:pt x="22755" y="256622"/>
                  </a:lnTo>
                  <a:lnTo>
                    <a:pt x="22552" y="249303"/>
                  </a:lnTo>
                  <a:lnTo>
                    <a:pt x="22852" y="239201"/>
                  </a:lnTo>
                  <a:lnTo>
                    <a:pt x="23831" y="226972"/>
                  </a:lnTo>
                  <a:lnTo>
                    <a:pt x="25621" y="213487"/>
                  </a:lnTo>
                  <a:lnTo>
                    <a:pt x="28415" y="199804"/>
                  </a:lnTo>
                  <a:lnTo>
                    <a:pt x="32229" y="186533"/>
                  </a:lnTo>
                  <a:lnTo>
                    <a:pt x="37245" y="174347"/>
                  </a:lnTo>
                  <a:lnTo>
                    <a:pt x="43893" y="164144"/>
                  </a:lnTo>
                  <a:lnTo>
                    <a:pt x="52247" y="156225"/>
                  </a:lnTo>
                  <a:lnTo>
                    <a:pt x="61771" y="150873"/>
                  </a:lnTo>
                  <a:lnTo>
                    <a:pt x="71540" y="148613"/>
                  </a:lnTo>
                  <a:lnTo>
                    <a:pt x="80990" y="149425"/>
                  </a:lnTo>
                  <a:lnTo>
                    <a:pt x="89772" y="152865"/>
                  </a:lnTo>
                  <a:lnTo>
                    <a:pt x="97591" y="158362"/>
                  </a:lnTo>
                  <a:lnTo>
                    <a:pt x="104400" y="165384"/>
                  </a:lnTo>
                  <a:lnTo>
                    <a:pt x="110328" y="173499"/>
                  </a:lnTo>
                  <a:lnTo>
                    <a:pt x="115559" y="182382"/>
                  </a:lnTo>
                  <a:lnTo>
                    <a:pt x="120270" y="191796"/>
                  </a:lnTo>
                  <a:lnTo>
                    <a:pt x="124608" y="201572"/>
                  </a:lnTo>
                  <a:lnTo>
                    <a:pt x="128683" y="211595"/>
                  </a:lnTo>
                  <a:lnTo>
                    <a:pt x="132571" y="221788"/>
                  </a:lnTo>
                  <a:lnTo>
                    <a:pt x="136167" y="232262"/>
                  </a:lnTo>
                  <a:lnTo>
                    <a:pt x="139202" y="243287"/>
                  </a:lnTo>
                  <a:lnTo>
                    <a:pt x="141551" y="254893"/>
                  </a:lnTo>
                  <a:lnTo>
                    <a:pt x="142428" y="264420"/>
                  </a:lnTo>
                  <a:lnTo>
                    <a:pt x="141554" y="267993"/>
                  </a:lnTo>
                  <a:lnTo>
                    <a:pt x="140345" y="265795"/>
                  </a:lnTo>
                  <a:lnTo>
                    <a:pt x="140010" y="259785"/>
                  </a:lnTo>
                  <a:lnTo>
                    <a:pt x="141846" y="252005"/>
                  </a:lnTo>
                  <a:lnTo>
                    <a:pt x="146325" y="243697"/>
                  </a:lnTo>
                  <a:lnTo>
                    <a:pt x="153259" y="235749"/>
                  </a:lnTo>
                  <a:lnTo>
                    <a:pt x="162194" y="228972"/>
                  </a:lnTo>
                  <a:lnTo>
                    <a:pt x="172647" y="223650"/>
                  </a:lnTo>
                  <a:lnTo>
                    <a:pt x="184206" y="219522"/>
                  </a:lnTo>
                  <a:lnTo>
                    <a:pt x="196546" y="216032"/>
                  </a:lnTo>
                  <a:lnTo>
                    <a:pt x="209426" y="212777"/>
                  </a:lnTo>
                  <a:lnTo>
                    <a:pt x="222512" y="209397"/>
                  </a:lnTo>
                  <a:lnTo>
                    <a:pt x="235376" y="205506"/>
                  </a:lnTo>
                  <a:lnTo>
                    <a:pt x="247790" y="200950"/>
                  </a:lnTo>
                  <a:lnTo>
                    <a:pt x="259075" y="195599"/>
                  </a:lnTo>
                  <a:lnTo>
                    <a:pt x="268065" y="189257"/>
                  </a:lnTo>
                  <a:lnTo>
                    <a:pt x="274324" y="181917"/>
                  </a:lnTo>
                  <a:lnTo>
                    <a:pt x="277898" y="173718"/>
                  </a:lnTo>
                  <a:lnTo>
                    <a:pt x="278950" y="164845"/>
                  </a:lnTo>
                  <a:lnTo>
                    <a:pt x="277845" y="155475"/>
                  </a:lnTo>
                  <a:lnTo>
                    <a:pt x="275040" y="145914"/>
                  </a:lnTo>
                  <a:lnTo>
                    <a:pt x="270965" y="136576"/>
                  </a:lnTo>
                  <a:lnTo>
                    <a:pt x="265972" y="127673"/>
                  </a:lnTo>
                  <a:lnTo>
                    <a:pt x="260166" y="119390"/>
                  </a:lnTo>
                  <a:lnTo>
                    <a:pt x="253439" y="111974"/>
                  </a:lnTo>
                  <a:lnTo>
                    <a:pt x="245798" y="105471"/>
                  </a:lnTo>
                  <a:lnTo>
                    <a:pt x="237208" y="99934"/>
                  </a:lnTo>
                  <a:lnTo>
                    <a:pt x="227530" y="95505"/>
                  </a:lnTo>
                  <a:lnTo>
                    <a:pt x="216804" y="92162"/>
                  </a:lnTo>
                  <a:lnTo>
                    <a:pt x="205515" y="90069"/>
                  </a:lnTo>
                  <a:lnTo>
                    <a:pt x="194478" y="89637"/>
                  </a:lnTo>
                  <a:lnTo>
                    <a:pt x="184133" y="90945"/>
                  </a:lnTo>
                  <a:lnTo>
                    <a:pt x="174561" y="93942"/>
                  </a:lnTo>
                  <a:lnTo>
                    <a:pt x="165672" y="98619"/>
                  </a:lnTo>
                  <a:lnTo>
                    <a:pt x="157332" y="104807"/>
                  </a:lnTo>
                  <a:lnTo>
                    <a:pt x="149731" y="112384"/>
                  </a:lnTo>
                  <a:lnTo>
                    <a:pt x="143369" y="121365"/>
                  </a:lnTo>
                  <a:lnTo>
                    <a:pt x="138425" y="131626"/>
                  </a:lnTo>
                  <a:lnTo>
                    <a:pt x="134934" y="142939"/>
                  </a:lnTo>
                  <a:lnTo>
                    <a:pt x="132957" y="155055"/>
                  </a:lnTo>
                  <a:lnTo>
                    <a:pt x="132369" y="167761"/>
                  </a:lnTo>
                  <a:lnTo>
                    <a:pt x="132922" y="180886"/>
                  </a:lnTo>
                  <a:lnTo>
                    <a:pt x="134348" y="194302"/>
                  </a:lnTo>
                  <a:lnTo>
                    <a:pt x="136418" y="207910"/>
                  </a:lnTo>
                  <a:lnTo>
                    <a:pt x="139109" y="221319"/>
                  </a:lnTo>
                  <a:lnTo>
                    <a:pt x="142593" y="233870"/>
                  </a:lnTo>
                  <a:lnTo>
                    <a:pt x="146905" y="245269"/>
                  </a:lnTo>
                  <a:lnTo>
                    <a:pt x="152105" y="255398"/>
                  </a:lnTo>
                  <a:lnTo>
                    <a:pt x="158353" y="264137"/>
                  </a:lnTo>
                  <a:lnTo>
                    <a:pt x="165633" y="271572"/>
                  </a:lnTo>
                  <a:lnTo>
                    <a:pt x="173794" y="277922"/>
                  </a:lnTo>
                  <a:lnTo>
                    <a:pt x="182643" y="283438"/>
                  </a:lnTo>
                  <a:lnTo>
                    <a:pt x="192005" y="288335"/>
                  </a:lnTo>
                  <a:lnTo>
                    <a:pt x="201902" y="292628"/>
                  </a:lnTo>
                  <a:lnTo>
                    <a:pt x="212529" y="296140"/>
                  </a:lnTo>
                  <a:lnTo>
                    <a:pt x="223935" y="298832"/>
                  </a:lnTo>
                  <a:lnTo>
                    <a:pt x="235865" y="300641"/>
                  </a:lnTo>
                  <a:lnTo>
                    <a:pt x="247873" y="301405"/>
                  </a:lnTo>
                  <a:lnTo>
                    <a:pt x="259691" y="301134"/>
                  </a:lnTo>
                  <a:lnTo>
                    <a:pt x="271236" y="299817"/>
                  </a:lnTo>
                  <a:lnTo>
                    <a:pt x="282522" y="297337"/>
                  </a:lnTo>
                  <a:lnTo>
                    <a:pt x="293590" y="293743"/>
                  </a:lnTo>
                  <a:lnTo>
                    <a:pt x="304328" y="289212"/>
                  </a:lnTo>
                  <a:lnTo>
                    <a:pt x="314472" y="283955"/>
                  </a:lnTo>
                  <a:lnTo>
                    <a:pt x="323929" y="278165"/>
                  </a:lnTo>
                  <a:lnTo>
                    <a:pt x="332841" y="272109"/>
                  </a:lnTo>
                  <a:lnTo>
                    <a:pt x="342589" y="265424"/>
                  </a:lnTo>
                  <a:lnTo>
                    <a:pt x="356263" y="256409"/>
                  </a:lnTo>
                  <a:lnTo>
                    <a:pt x="37902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83551" y="2267474"/>
              <a:ext cx="364100" cy="431673"/>
            </a:xfrm>
            <a:custGeom>
              <a:avLst/>
              <a:gdLst/>
              <a:ahLst/>
              <a:cxnLst/>
              <a:rect l="0" t="0" r="0" b="0"/>
              <a:pathLst>
                <a:path w="364100" h="431673">
                  <a:moveTo>
                    <a:pt x="100886" y="276869"/>
                  </a:moveTo>
                  <a:lnTo>
                    <a:pt x="94952" y="268202"/>
                  </a:lnTo>
                  <a:lnTo>
                    <a:pt x="88747" y="261135"/>
                  </a:lnTo>
                  <a:lnTo>
                    <a:pt x="81656" y="255043"/>
                  </a:lnTo>
                  <a:lnTo>
                    <a:pt x="73888" y="250160"/>
                  </a:lnTo>
                  <a:lnTo>
                    <a:pt x="65890" y="247243"/>
                  </a:lnTo>
                  <a:lnTo>
                    <a:pt x="57949" y="246548"/>
                  </a:lnTo>
                  <a:lnTo>
                    <a:pt x="50175" y="248031"/>
                  </a:lnTo>
                  <a:lnTo>
                    <a:pt x="42582" y="251609"/>
                  </a:lnTo>
                  <a:lnTo>
                    <a:pt x="35149" y="257015"/>
                  </a:lnTo>
                  <a:lnTo>
                    <a:pt x="28007" y="263879"/>
                  </a:lnTo>
                  <a:lnTo>
                    <a:pt x="21430" y="271840"/>
                  </a:lnTo>
                  <a:lnTo>
                    <a:pt x="15527" y="280604"/>
                  </a:lnTo>
                  <a:lnTo>
                    <a:pt x="10411" y="290266"/>
                  </a:lnTo>
                  <a:lnTo>
                    <a:pt x="6271" y="301267"/>
                  </a:lnTo>
                  <a:lnTo>
                    <a:pt x="3122" y="313737"/>
                  </a:lnTo>
                  <a:lnTo>
                    <a:pt x="990" y="327196"/>
                  </a:lnTo>
                  <a:lnTo>
                    <a:pt x="0" y="340770"/>
                  </a:lnTo>
                  <a:lnTo>
                    <a:pt x="116" y="353935"/>
                  </a:lnTo>
                  <a:lnTo>
                    <a:pt x="1328" y="366537"/>
                  </a:lnTo>
                  <a:lnTo>
                    <a:pt x="3736" y="378605"/>
                  </a:lnTo>
                  <a:lnTo>
                    <a:pt x="7287" y="390231"/>
                  </a:lnTo>
                  <a:lnTo>
                    <a:pt x="11958" y="401190"/>
                  </a:lnTo>
                  <a:lnTo>
                    <a:pt x="17842" y="410958"/>
                  </a:lnTo>
                  <a:lnTo>
                    <a:pt x="24875" y="419334"/>
                  </a:lnTo>
                  <a:lnTo>
                    <a:pt x="32868" y="425942"/>
                  </a:lnTo>
                  <a:lnTo>
                    <a:pt x="41603" y="430102"/>
                  </a:lnTo>
                  <a:lnTo>
                    <a:pt x="50881" y="431672"/>
                  </a:lnTo>
                  <a:lnTo>
                    <a:pt x="60380" y="430963"/>
                  </a:lnTo>
                  <a:lnTo>
                    <a:pt x="69677" y="428444"/>
                  </a:lnTo>
                  <a:lnTo>
                    <a:pt x="78553" y="424566"/>
                  </a:lnTo>
                  <a:lnTo>
                    <a:pt x="86817" y="419543"/>
                  </a:lnTo>
                  <a:lnTo>
                    <a:pt x="94222" y="413357"/>
                  </a:lnTo>
                  <a:lnTo>
                    <a:pt x="100721" y="406085"/>
                  </a:lnTo>
                  <a:lnTo>
                    <a:pt x="106425" y="397747"/>
                  </a:lnTo>
                  <a:lnTo>
                    <a:pt x="111499" y="388239"/>
                  </a:lnTo>
                  <a:lnTo>
                    <a:pt x="116102" y="377613"/>
                  </a:lnTo>
                  <a:lnTo>
                    <a:pt x="120364" y="365883"/>
                  </a:lnTo>
                  <a:lnTo>
                    <a:pt x="124388" y="352952"/>
                  </a:lnTo>
                  <a:lnTo>
                    <a:pt x="128242" y="338877"/>
                  </a:lnTo>
                  <a:lnTo>
                    <a:pt x="131815" y="323679"/>
                  </a:lnTo>
                  <a:lnTo>
                    <a:pt x="134835" y="307268"/>
                  </a:lnTo>
                  <a:lnTo>
                    <a:pt x="137192" y="289708"/>
                  </a:lnTo>
                  <a:lnTo>
                    <a:pt x="138775" y="271187"/>
                  </a:lnTo>
                  <a:lnTo>
                    <a:pt x="139388" y="251923"/>
                  </a:lnTo>
                  <a:lnTo>
                    <a:pt x="139024" y="232113"/>
                  </a:lnTo>
                  <a:lnTo>
                    <a:pt x="137984" y="211912"/>
                  </a:lnTo>
                  <a:lnTo>
                    <a:pt x="136755" y="191438"/>
                  </a:lnTo>
                  <a:lnTo>
                    <a:pt x="135632" y="170790"/>
                  </a:lnTo>
                  <a:lnTo>
                    <a:pt x="134559" y="150518"/>
                  </a:lnTo>
                  <a:lnTo>
                    <a:pt x="133232" y="131584"/>
                  </a:lnTo>
                  <a:lnTo>
                    <a:pt x="131488" y="114398"/>
                  </a:lnTo>
                  <a:lnTo>
                    <a:pt x="129316" y="98552"/>
                  </a:lnTo>
                  <a:lnTo>
                    <a:pt x="126779" y="83142"/>
                  </a:lnTo>
                  <a:lnTo>
                    <a:pt x="123958" y="67592"/>
                  </a:lnTo>
                  <a:lnTo>
                    <a:pt x="120928" y="52008"/>
                  </a:lnTo>
                  <a:lnTo>
                    <a:pt x="117747" y="36984"/>
                  </a:lnTo>
                  <a:lnTo>
                    <a:pt x="114457" y="22862"/>
                  </a:lnTo>
                  <a:lnTo>
                    <a:pt x="110903" y="10648"/>
                  </a:lnTo>
                  <a:lnTo>
                    <a:pt x="106019" y="2573"/>
                  </a:lnTo>
                  <a:lnTo>
                    <a:pt x="99943" y="0"/>
                  </a:lnTo>
                  <a:lnTo>
                    <a:pt x="94989" y="2589"/>
                  </a:lnTo>
                  <a:lnTo>
                    <a:pt x="91925" y="9388"/>
                  </a:lnTo>
                  <a:lnTo>
                    <a:pt x="90455" y="19553"/>
                  </a:lnTo>
                  <a:lnTo>
                    <a:pt x="89909" y="32519"/>
                  </a:lnTo>
                  <a:lnTo>
                    <a:pt x="89799" y="47739"/>
                  </a:lnTo>
                  <a:lnTo>
                    <a:pt x="90027" y="64678"/>
                  </a:lnTo>
                  <a:lnTo>
                    <a:pt x="90779" y="82876"/>
                  </a:lnTo>
                  <a:lnTo>
                    <a:pt x="92135" y="101958"/>
                  </a:lnTo>
                  <a:lnTo>
                    <a:pt x="94045" y="121161"/>
                  </a:lnTo>
                  <a:lnTo>
                    <a:pt x="96406" y="139369"/>
                  </a:lnTo>
                  <a:lnTo>
                    <a:pt x="99109" y="156070"/>
                  </a:lnTo>
                  <a:lnTo>
                    <a:pt x="102061" y="171760"/>
                  </a:lnTo>
                  <a:lnTo>
                    <a:pt x="105188" y="187597"/>
                  </a:lnTo>
                  <a:lnTo>
                    <a:pt x="108439" y="204258"/>
                  </a:lnTo>
                  <a:lnTo>
                    <a:pt x="111773" y="221740"/>
                  </a:lnTo>
                  <a:lnTo>
                    <a:pt x="115164" y="239643"/>
                  </a:lnTo>
                  <a:lnTo>
                    <a:pt x="118599" y="257649"/>
                  </a:lnTo>
                  <a:lnTo>
                    <a:pt x="122228" y="275283"/>
                  </a:lnTo>
                  <a:lnTo>
                    <a:pt x="126350" y="291884"/>
                  </a:lnTo>
                  <a:lnTo>
                    <a:pt x="131089" y="307166"/>
                  </a:lnTo>
                  <a:lnTo>
                    <a:pt x="136408" y="320389"/>
                  </a:lnTo>
                  <a:lnTo>
                    <a:pt x="142204" y="330237"/>
                  </a:lnTo>
                  <a:lnTo>
                    <a:pt x="148362" y="336295"/>
                  </a:lnTo>
                  <a:lnTo>
                    <a:pt x="154785" y="338770"/>
                  </a:lnTo>
                  <a:lnTo>
                    <a:pt x="161396" y="338021"/>
                  </a:lnTo>
                  <a:lnTo>
                    <a:pt x="168142" y="334605"/>
                  </a:lnTo>
                  <a:lnTo>
                    <a:pt x="175146" y="329455"/>
                  </a:lnTo>
                  <a:lnTo>
                    <a:pt x="182687" y="323725"/>
                  </a:lnTo>
                  <a:lnTo>
                    <a:pt x="190875" y="318107"/>
                  </a:lnTo>
                  <a:lnTo>
                    <a:pt x="199662" y="312698"/>
                  </a:lnTo>
                  <a:lnTo>
                    <a:pt x="208939" y="307226"/>
                  </a:lnTo>
                  <a:lnTo>
                    <a:pt x="218589" y="301512"/>
                  </a:lnTo>
                  <a:lnTo>
                    <a:pt x="228509" y="295671"/>
                  </a:lnTo>
                  <a:lnTo>
                    <a:pt x="238621" y="290042"/>
                  </a:lnTo>
                  <a:lnTo>
                    <a:pt x="248867" y="284801"/>
                  </a:lnTo>
                  <a:lnTo>
                    <a:pt x="259204" y="279805"/>
                  </a:lnTo>
                  <a:lnTo>
                    <a:pt x="269604" y="274689"/>
                  </a:lnTo>
                  <a:lnTo>
                    <a:pt x="280032" y="269238"/>
                  </a:lnTo>
                  <a:lnTo>
                    <a:pt x="289984" y="263085"/>
                  </a:lnTo>
                  <a:lnTo>
                    <a:pt x="298529" y="255657"/>
                  </a:lnTo>
                  <a:lnTo>
                    <a:pt x="305262" y="246773"/>
                  </a:lnTo>
                  <a:lnTo>
                    <a:pt x="309951" y="236889"/>
                  </a:lnTo>
                  <a:lnTo>
                    <a:pt x="312282" y="226878"/>
                  </a:lnTo>
                  <a:lnTo>
                    <a:pt x="312324" y="217265"/>
                  </a:lnTo>
                  <a:lnTo>
                    <a:pt x="310268" y="208374"/>
                  </a:lnTo>
                  <a:lnTo>
                    <a:pt x="306239" y="200482"/>
                  </a:lnTo>
                  <a:lnTo>
                    <a:pt x="300497" y="193633"/>
                  </a:lnTo>
                  <a:lnTo>
                    <a:pt x="293392" y="188018"/>
                  </a:lnTo>
                  <a:lnTo>
                    <a:pt x="285262" y="184062"/>
                  </a:lnTo>
                  <a:lnTo>
                    <a:pt x="276394" y="181851"/>
                  </a:lnTo>
                  <a:lnTo>
                    <a:pt x="267171" y="181501"/>
                  </a:lnTo>
                  <a:lnTo>
                    <a:pt x="258060" y="183309"/>
                  </a:lnTo>
                  <a:lnTo>
                    <a:pt x="249305" y="187231"/>
                  </a:lnTo>
                  <a:lnTo>
                    <a:pt x="240952" y="192947"/>
                  </a:lnTo>
                  <a:lnTo>
                    <a:pt x="232954" y="200064"/>
                  </a:lnTo>
                  <a:lnTo>
                    <a:pt x="225249" y="208221"/>
                  </a:lnTo>
                  <a:lnTo>
                    <a:pt x="218090" y="217288"/>
                  </a:lnTo>
                  <a:lnTo>
                    <a:pt x="212032" y="227351"/>
                  </a:lnTo>
                  <a:lnTo>
                    <a:pt x="207296" y="238378"/>
                  </a:lnTo>
                  <a:lnTo>
                    <a:pt x="203946" y="250223"/>
                  </a:lnTo>
                  <a:lnTo>
                    <a:pt x="202064" y="262706"/>
                  </a:lnTo>
                  <a:lnTo>
                    <a:pt x="201545" y="275656"/>
                  </a:lnTo>
                  <a:lnTo>
                    <a:pt x="202314" y="288776"/>
                  </a:lnTo>
                  <a:lnTo>
                    <a:pt x="204417" y="301658"/>
                  </a:lnTo>
                  <a:lnTo>
                    <a:pt x="207759" y="314094"/>
                  </a:lnTo>
                  <a:lnTo>
                    <a:pt x="212289" y="325902"/>
                  </a:lnTo>
                  <a:lnTo>
                    <a:pt x="218078" y="336839"/>
                  </a:lnTo>
                  <a:lnTo>
                    <a:pt x="225051" y="346854"/>
                  </a:lnTo>
                  <a:lnTo>
                    <a:pt x="233173" y="355732"/>
                  </a:lnTo>
                  <a:lnTo>
                    <a:pt x="242528" y="363025"/>
                  </a:lnTo>
                  <a:lnTo>
                    <a:pt x="253040" y="368630"/>
                  </a:lnTo>
                  <a:lnTo>
                    <a:pt x="264352" y="372582"/>
                  </a:lnTo>
                  <a:lnTo>
                    <a:pt x="275937" y="374876"/>
                  </a:lnTo>
                  <a:lnTo>
                    <a:pt x="287463" y="375676"/>
                  </a:lnTo>
                  <a:lnTo>
                    <a:pt x="298642" y="375096"/>
                  </a:lnTo>
                  <a:lnTo>
                    <a:pt x="309148" y="373121"/>
                  </a:lnTo>
                  <a:lnTo>
                    <a:pt x="318875" y="369873"/>
                  </a:lnTo>
                  <a:lnTo>
                    <a:pt x="327786" y="365699"/>
                  </a:lnTo>
                  <a:lnTo>
                    <a:pt x="336796" y="360563"/>
                  </a:lnTo>
                  <a:lnTo>
                    <a:pt x="347814" y="352902"/>
                  </a:lnTo>
                  <a:lnTo>
                    <a:pt x="364099" y="340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80424" y="2440374"/>
              <a:ext cx="156740" cy="178365"/>
            </a:xfrm>
            <a:custGeom>
              <a:avLst/>
              <a:gdLst/>
              <a:ahLst/>
              <a:cxnLst/>
              <a:rect l="0" t="0" r="0" b="0"/>
              <a:pathLst>
                <a:path w="156740" h="178365">
                  <a:moveTo>
                    <a:pt x="83039" y="9212"/>
                  </a:moveTo>
                  <a:lnTo>
                    <a:pt x="77105" y="3612"/>
                  </a:lnTo>
                  <a:lnTo>
                    <a:pt x="70900" y="609"/>
                  </a:lnTo>
                  <a:lnTo>
                    <a:pt x="63809" y="0"/>
                  </a:lnTo>
                  <a:lnTo>
                    <a:pt x="56042" y="1532"/>
                  </a:lnTo>
                  <a:lnTo>
                    <a:pt x="48043" y="5116"/>
                  </a:lnTo>
                  <a:lnTo>
                    <a:pt x="40102" y="10502"/>
                  </a:lnTo>
                  <a:lnTo>
                    <a:pt x="32328" y="17174"/>
                  </a:lnTo>
                  <a:lnTo>
                    <a:pt x="24735" y="24468"/>
                  </a:lnTo>
                  <a:lnTo>
                    <a:pt x="17311" y="31968"/>
                  </a:lnTo>
                  <a:lnTo>
                    <a:pt x="10515" y="39966"/>
                  </a:lnTo>
                  <a:lnTo>
                    <a:pt x="5235" y="49311"/>
                  </a:lnTo>
                  <a:lnTo>
                    <a:pt x="1834" y="60376"/>
                  </a:lnTo>
                  <a:lnTo>
                    <a:pt x="195" y="72912"/>
                  </a:lnTo>
                  <a:lnTo>
                    <a:pt x="0" y="86323"/>
                  </a:lnTo>
                  <a:lnTo>
                    <a:pt x="914" y="100153"/>
                  </a:lnTo>
                  <a:lnTo>
                    <a:pt x="2966" y="113828"/>
                  </a:lnTo>
                  <a:lnTo>
                    <a:pt x="6537" y="126616"/>
                  </a:lnTo>
                  <a:lnTo>
                    <a:pt x="11714" y="138204"/>
                  </a:lnTo>
                  <a:lnTo>
                    <a:pt x="18307" y="148473"/>
                  </a:lnTo>
                  <a:lnTo>
                    <a:pt x="26027" y="157313"/>
                  </a:lnTo>
                  <a:lnTo>
                    <a:pt x="34592" y="164810"/>
                  </a:lnTo>
                  <a:lnTo>
                    <a:pt x="43766" y="170863"/>
                  </a:lnTo>
                  <a:lnTo>
                    <a:pt x="53369" y="175115"/>
                  </a:lnTo>
                  <a:lnTo>
                    <a:pt x="63270" y="177534"/>
                  </a:lnTo>
                  <a:lnTo>
                    <a:pt x="73374" y="178364"/>
                  </a:lnTo>
                  <a:lnTo>
                    <a:pt x="83618" y="177942"/>
                  </a:lnTo>
                  <a:lnTo>
                    <a:pt x="93950" y="176587"/>
                  </a:lnTo>
                  <a:lnTo>
                    <a:pt x="104271" y="174523"/>
                  </a:lnTo>
                  <a:lnTo>
                    <a:pt x="115649" y="171573"/>
                  </a:lnTo>
                  <a:lnTo>
                    <a:pt x="131318" y="166365"/>
                  </a:lnTo>
                  <a:lnTo>
                    <a:pt x="156739" y="156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21390" y="254434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8" y="14535"/>
                  </a:lnTo>
                  <a:lnTo>
                    <a:pt x="708" y="27165"/>
                  </a:lnTo>
                  <a:lnTo>
                    <a:pt x="2000" y="39075"/>
                  </a:lnTo>
                  <a:lnTo>
                    <a:pt x="3687" y="50730"/>
                  </a:lnTo>
                  <a:lnTo>
                    <a:pt x="5355" y="62570"/>
                  </a:lnTo>
                  <a:lnTo>
                    <a:pt x="6768" y="74792"/>
                  </a:lnTo>
                  <a:lnTo>
                    <a:pt x="7869" y="86815"/>
                  </a:lnTo>
                  <a:lnTo>
                    <a:pt x="8800" y="98564"/>
                  </a:lnTo>
                  <a:lnTo>
                    <a:pt x="9640" y="11107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00334" y="23969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05618" y="2453682"/>
              <a:ext cx="294799" cy="164361"/>
            </a:xfrm>
            <a:custGeom>
              <a:avLst/>
              <a:gdLst/>
              <a:ahLst/>
              <a:cxnLst/>
              <a:rect l="0" t="0" r="0" b="0"/>
              <a:pathLst>
                <a:path w="294799" h="164361">
                  <a:moveTo>
                    <a:pt x="0" y="59075"/>
                  </a:moveTo>
                  <a:lnTo>
                    <a:pt x="5801" y="67877"/>
                  </a:lnTo>
                  <a:lnTo>
                    <a:pt x="10726" y="76223"/>
                  </a:lnTo>
                  <a:lnTo>
                    <a:pt x="15228" y="84922"/>
                  </a:lnTo>
                  <a:lnTo>
                    <a:pt x="19449" y="94043"/>
                  </a:lnTo>
                  <a:lnTo>
                    <a:pt x="23462" y="103538"/>
                  </a:lnTo>
                  <a:lnTo>
                    <a:pt x="27330" y="113237"/>
                  </a:lnTo>
                  <a:lnTo>
                    <a:pt x="31282" y="119798"/>
                  </a:lnTo>
                  <a:lnTo>
                    <a:pt x="34843" y="119467"/>
                  </a:lnTo>
                  <a:lnTo>
                    <a:pt x="36862" y="114017"/>
                  </a:lnTo>
                  <a:lnTo>
                    <a:pt x="37302" y="105390"/>
                  </a:lnTo>
                  <a:lnTo>
                    <a:pt x="36853" y="94966"/>
                  </a:lnTo>
                  <a:lnTo>
                    <a:pt x="36485" y="83789"/>
                  </a:lnTo>
                  <a:lnTo>
                    <a:pt x="36726" y="72430"/>
                  </a:lnTo>
                  <a:lnTo>
                    <a:pt x="37704" y="60809"/>
                  </a:lnTo>
                  <a:lnTo>
                    <a:pt x="39347" y="48386"/>
                  </a:lnTo>
                  <a:lnTo>
                    <a:pt x="41539" y="34934"/>
                  </a:lnTo>
                  <a:lnTo>
                    <a:pt x="44636" y="21641"/>
                  </a:lnTo>
                  <a:lnTo>
                    <a:pt x="49448" y="10830"/>
                  </a:lnTo>
                  <a:lnTo>
                    <a:pt x="56269" y="3609"/>
                  </a:lnTo>
                  <a:lnTo>
                    <a:pt x="64612" y="87"/>
                  </a:lnTo>
                  <a:lnTo>
                    <a:pt x="73514" y="0"/>
                  </a:lnTo>
                  <a:lnTo>
                    <a:pt x="82345" y="2799"/>
                  </a:lnTo>
                  <a:lnTo>
                    <a:pt x="90694" y="7844"/>
                  </a:lnTo>
                  <a:lnTo>
                    <a:pt x="98215" y="14553"/>
                  </a:lnTo>
                  <a:lnTo>
                    <a:pt x="104821" y="22454"/>
                  </a:lnTo>
                  <a:lnTo>
                    <a:pt x="110611" y="31190"/>
                  </a:lnTo>
                  <a:lnTo>
                    <a:pt x="115749" y="40504"/>
                  </a:lnTo>
                  <a:lnTo>
                    <a:pt x="120398" y="50214"/>
                  </a:lnTo>
                  <a:lnTo>
                    <a:pt x="124693" y="60191"/>
                  </a:lnTo>
                  <a:lnTo>
                    <a:pt x="128740" y="70350"/>
                  </a:lnTo>
                  <a:lnTo>
                    <a:pt x="132620" y="80560"/>
                  </a:lnTo>
                  <a:lnTo>
                    <a:pt x="136583" y="88286"/>
                  </a:lnTo>
                  <a:lnTo>
                    <a:pt x="140489" y="90210"/>
                  </a:lnTo>
                  <a:lnTo>
                    <a:pt x="143803" y="86988"/>
                  </a:lnTo>
                  <a:lnTo>
                    <a:pt x="146739" y="80127"/>
                  </a:lnTo>
                  <a:lnTo>
                    <a:pt x="149595" y="70829"/>
                  </a:lnTo>
                  <a:lnTo>
                    <a:pt x="152522" y="59922"/>
                  </a:lnTo>
                  <a:lnTo>
                    <a:pt x="155576" y="47971"/>
                  </a:lnTo>
                  <a:lnTo>
                    <a:pt x="159086" y="35825"/>
                  </a:lnTo>
                  <a:lnTo>
                    <a:pt x="163642" y="24645"/>
                  </a:lnTo>
                  <a:lnTo>
                    <a:pt x="169483" y="14990"/>
                  </a:lnTo>
                  <a:lnTo>
                    <a:pt x="176522" y="7523"/>
                  </a:lnTo>
                  <a:lnTo>
                    <a:pt x="184541" y="3237"/>
                  </a:lnTo>
                  <a:lnTo>
                    <a:pt x="193302" y="2358"/>
                  </a:lnTo>
                  <a:lnTo>
                    <a:pt x="202436" y="4496"/>
                  </a:lnTo>
                  <a:lnTo>
                    <a:pt x="211481" y="9037"/>
                  </a:lnTo>
                  <a:lnTo>
                    <a:pt x="220188" y="15383"/>
                  </a:lnTo>
                  <a:lnTo>
                    <a:pt x="228507" y="23196"/>
                  </a:lnTo>
                  <a:lnTo>
                    <a:pt x="236480" y="32399"/>
                  </a:lnTo>
                  <a:lnTo>
                    <a:pt x="244174" y="42838"/>
                  </a:lnTo>
                  <a:lnTo>
                    <a:pt x="251495" y="54115"/>
                  </a:lnTo>
                  <a:lnTo>
                    <a:pt x="258193" y="65684"/>
                  </a:lnTo>
                  <a:lnTo>
                    <a:pt x="264181" y="77207"/>
                  </a:lnTo>
                  <a:lnTo>
                    <a:pt x="269526" y="88554"/>
                  </a:lnTo>
                  <a:lnTo>
                    <a:pt x="274351" y="99708"/>
                  </a:lnTo>
                  <a:lnTo>
                    <a:pt x="278778" y="110682"/>
                  </a:lnTo>
                  <a:lnTo>
                    <a:pt x="282766" y="121255"/>
                  </a:lnTo>
                  <a:lnTo>
                    <a:pt x="286496" y="132091"/>
                  </a:lnTo>
                  <a:lnTo>
                    <a:pt x="290302" y="145264"/>
                  </a:lnTo>
                  <a:lnTo>
                    <a:pt x="294798" y="164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69781" y="2462512"/>
              <a:ext cx="193849" cy="152685"/>
            </a:xfrm>
            <a:custGeom>
              <a:avLst/>
              <a:gdLst/>
              <a:ahLst/>
              <a:cxnLst/>
              <a:rect l="0" t="0" r="0" b="0"/>
              <a:pathLst>
                <a:path w="193849" h="152685">
                  <a:moveTo>
                    <a:pt x="78034" y="60774"/>
                  </a:moveTo>
                  <a:lnTo>
                    <a:pt x="80834" y="51973"/>
                  </a:lnTo>
                  <a:lnTo>
                    <a:pt x="82336" y="43626"/>
                  </a:lnTo>
                  <a:lnTo>
                    <a:pt x="82633" y="34936"/>
                  </a:lnTo>
                  <a:lnTo>
                    <a:pt x="81609" y="26161"/>
                  </a:lnTo>
                  <a:lnTo>
                    <a:pt x="78844" y="17962"/>
                  </a:lnTo>
                  <a:lnTo>
                    <a:pt x="74268" y="10690"/>
                  </a:lnTo>
                  <a:lnTo>
                    <a:pt x="68108" y="4846"/>
                  </a:lnTo>
                  <a:lnTo>
                    <a:pt x="60692" y="1210"/>
                  </a:lnTo>
                  <a:lnTo>
                    <a:pt x="52342" y="0"/>
                  </a:lnTo>
                  <a:lnTo>
                    <a:pt x="43485" y="1122"/>
                  </a:lnTo>
                  <a:lnTo>
                    <a:pt x="34628" y="4451"/>
                  </a:lnTo>
                  <a:lnTo>
                    <a:pt x="26057" y="9691"/>
                  </a:lnTo>
                  <a:lnTo>
                    <a:pt x="18169" y="16613"/>
                  </a:lnTo>
                  <a:lnTo>
                    <a:pt x="11548" y="25144"/>
                  </a:lnTo>
                  <a:lnTo>
                    <a:pt x="6398" y="35096"/>
                  </a:lnTo>
                  <a:lnTo>
                    <a:pt x="2754" y="46029"/>
                  </a:lnTo>
                  <a:lnTo>
                    <a:pt x="666" y="57358"/>
                  </a:lnTo>
                  <a:lnTo>
                    <a:pt x="0" y="68717"/>
                  </a:lnTo>
                  <a:lnTo>
                    <a:pt x="500" y="79954"/>
                  </a:lnTo>
                  <a:lnTo>
                    <a:pt x="1889" y="91032"/>
                  </a:lnTo>
                  <a:lnTo>
                    <a:pt x="3934" y="101960"/>
                  </a:lnTo>
                  <a:lnTo>
                    <a:pt x="6609" y="112605"/>
                  </a:lnTo>
                  <a:lnTo>
                    <a:pt x="10081" y="122687"/>
                  </a:lnTo>
                  <a:lnTo>
                    <a:pt x="14384" y="132088"/>
                  </a:lnTo>
                  <a:lnTo>
                    <a:pt x="19579" y="140368"/>
                  </a:lnTo>
                  <a:lnTo>
                    <a:pt x="25824" y="146720"/>
                  </a:lnTo>
                  <a:lnTo>
                    <a:pt x="33093" y="150867"/>
                  </a:lnTo>
                  <a:lnTo>
                    <a:pt x="40906" y="152684"/>
                  </a:lnTo>
                  <a:lnTo>
                    <a:pt x="48457" y="151941"/>
                  </a:lnTo>
                  <a:lnTo>
                    <a:pt x="55308" y="148774"/>
                  </a:lnTo>
                  <a:lnTo>
                    <a:pt x="61380" y="143582"/>
                  </a:lnTo>
                  <a:lnTo>
                    <a:pt x="66766" y="136827"/>
                  </a:lnTo>
                  <a:lnTo>
                    <a:pt x="71606" y="128915"/>
                  </a:lnTo>
                  <a:lnTo>
                    <a:pt x="75874" y="120014"/>
                  </a:lnTo>
                  <a:lnTo>
                    <a:pt x="79376" y="110063"/>
                  </a:lnTo>
                  <a:lnTo>
                    <a:pt x="82084" y="99144"/>
                  </a:lnTo>
                  <a:lnTo>
                    <a:pt x="84605" y="88628"/>
                  </a:lnTo>
                  <a:lnTo>
                    <a:pt x="88090" y="82290"/>
                  </a:lnTo>
                  <a:lnTo>
                    <a:pt x="92699" y="82291"/>
                  </a:lnTo>
                  <a:lnTo>
                    <a:pt x="97808" y="86928"/>
                  </a:lnTo>
                  <a:lnTo>
                    <a:pt x="103273" y="94312"/>
                  </a:lnTo>
                  <a:lnTo>
                    <a:pt x="109084" y="102815"/>
                  </a:lnTo>
                  <a:lnTo>
                    <a:pt x="115215" y="111492"/>
                  </a:lnTo>
                  <a:lnTo>
                    <a:pt x="121934" y="119626"/>
                  </a:lnTo>
                  <a:lnTo>
                    <a:pt x="129796" y="126498"/>
                  </a:lnTo>
                  <a:lnTo>
                    <a:pt x="138993" y="131864"/>
                  </a:lnTo>
                  <a:lnTo>
                    <a:pt x="149000" y="135852"/>
                  </a:lnTo>
                  <a:lnTo>
                    <a:pt x="159834" y="139145"/>
                  </a:lnTo>
                  <a:lnTo>
                    <a:pt x="173570" y="142029"/>
                  </a:lnTo>
                  <a:lnTo>
                    <a:pt x="193848" y="145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84686" y="2207431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6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32"/>
                  </a:lnTo>
                  <a:lnTo>
                    <a:pt x="3727" y="89830"/>
                  </a:lnTo>
                  <a:lnTo>
                    <a:pt x="5375" y="102557"/>
                  </a:lnTo>
                  <a:lnTo>
                    <a:pt x="6783" y="115445"/>
                  </a:lnTo>
                  <a:lnTo>
                    <a:pt x="8048" y="128403"/>
                  </a:lnTo>
                  <a:lnTo>
                    <a:pt x="9505" y="141117"/>
                  </a:lnTo>
                  <a:lnTo>
                    <a:pt x="11336" y="153420"/>
                  </a:lnTo>
                  <a:lnTo>
                    <a:pt x="13566" y="165464"/>
                  </a:lnTo>
                  <a:lnTo>
                    <a:pt x="16142" y="177617"/>
                  </a:lnTo>
                  <a:lnTo>
                    <a:pt x="18989" y="190099"/>
                  </a:lnTo>
                  <a:lnTo>
                    <a:pt x="22037" y="203280"/>
                  </a:lnTo>
                  <a:lnTo>
                    <a:pt x="25229" y="217732"/>
                  </a:lnTo>
                  <a:lnTo>
                    <a:pt x="28523" y="233648"/>
                  </a:lnTo>
                  <a:lnTo>
                    <a:pt x="31886" y="250899"/>
                  </a:lnTo>
                  <a:lnTo>
                    <a:pt x="35296" y="269228"/>
                  </a:lnTo>
                  <a:lnTo>
                    <a:pt x="38739" y="288358"/>
                  </a:lnTo>
                  <a:lnTo>
                    <a:pt x="42204" y="307574"/>
                  </a:lnTo>
                  <a:lnTo>
                    <a:pt x="45683" y="325782"/>
                  </a:lnTo>
                  <a:lnTo>
                    <a:pt x="49168" y="342460"/>
                  </a:lnTo>
                  <a:lnTo>
                    <a:pt x="52503" y="357557"/>
                  </a:lnTo>
                  <a:lnTo>
                    <a:pt x="55718" y="372904"/>
                  </a:lnTo>
                  <a:lnTo>
                    <a:pt x="59094" y="392079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074199" y="25654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115949" y="3571487"/>
            <a:ext cx="4514626" cy="660019"/>
            <a:chOff x="1115949" y="3571487"/>
            <a:chExt cx="4514626" cy="660019"/>
          </a:xfrm>
        </p:grpSpPr>
        <p:sp>
          <p:nvSpPr>
            <p:cNvPr id="100" name="Freeform 99"/>
            <p:cNvSpPr/>
            <p:nvPr/>
          </p:nvSpPr>
          <p:spPr>
            <a:xfrm>
              <a:off x="1247982" y="3794673"/>
              <a:ext cx="255422" cy="365509"/>
            </a:xfrm>
            <a:custGeom>
              <a:avLst/>
              <a:gdLst/>
              <a:ahLst/>
              <a:cxnLst/>
              <a:rect l="0" t="0" r="0" b="0"/>
              <a:pathLst>
                <a:path w="255422" h="365509">
                  <a:moveTo>
                    <a:pt x="55380" y="38621"/>
                  </a:moveTo>
                  <a:lnTo>
                    <a:pt x="43846" y="44556"/>
                  </a:lnTo>
                  <a:lnTo>
                    <a:pt x="34637" y="50761"/>
                  </a:lnTo>
                  <a:lnTo>
                    <a:pt x="26912" y="57822"/>
                  </a:lnTo>
                  <a:lnTo>
                    <a:pt x="19715" y="64423"/>
                  </a:lnTo>
                  <a:lnTo>
                    <a:pt x="12665" y="67396"/>
                  </a:lnTo>
                  <a:lnTo>
                    <a:pt x="7409" y="65819"/>
                  </a:lnTo>
                  <a:lnTo>
                    <a:pt x="5190" y="61781"/>
                  </a:lnTo>
                  <a:lnTo>
                    <a:pt x="5385" y="56191"/>
                  </a:lnTo>
                  <a:lnTo>
                    <a:pt x="6676" y="48979"/>
                  </a:lnTo>
                  <a:lnTo>
                    <a:pt x="8205" y="40171"/>
                  </a:lnTo>
                  <a:lnTo>
                    <a:pt x="10074" y="30474"/>
                  </a:lnTo>
                  <a:lnTo>
                    <a:pt x="13091" y="21104"/>
                  </a:lnTo>
                  <a:lnTo>
                    <a:pt x="17651" y="12741"/>
                  </a:lnTo>
                  <a:lnTo>
                    <a:pt x="23704" y="6008"/>
                  </a:lnTo>
                  <a:lnTo>
                    <a:pt x="30998" y="1699"/>
                  </a:lnTo>
                  <a:lnTo>
                    <a:pt x="39242" y="0"/>
                  </a:lnTo>
                  <a:lnTo>
                    <a:pt x="48016" y="776"/>
                  </a:lnTo>
                  <a:lnTo>
                    <a:pt x="56811" y="3865"/>
                  </a:lnTo>
                  <a:lnTo>
                    <a:pt x="65335" y="8940"/>
                  </a:lnTo>
                  <a:lnTo>
                    <a:pt x="73020" y="15749"/>
                  </a:lnTo>
                  <a:lnTo>
                    <a:pt x="78971" y="24204"/>
                  </a:lnTo>
                  <a:lnTo>
                    <a:pt x="82871" y="34100"/>
                  </a:lnTo>
                  <a:lnTo>
                    <a:pt x="85371" y="44826"/>
                  </a:lnTo>
                  <a:lnTo>
                    <a:pt x="87749" y="55484"/>
                  </a:lnTo>
                  <a:lnTo>
                    <a:pt x="90763" y="65588"/>
                  </a:lnTo>
                  <a:lnTo>
                    <a:pt x="94472" y="75507"/>
                  </a:lnTo>
                  <a:lnTo>
                    <a:pt x="98514" y="86226"/>
                  </a:lnTo>
                  <a:lnTo>
                    <a:pt x="102609" y="98259"/>
                  </a:lnTo>
                  <a:lnTo>
                    <a:pt x="106631" y="111631"/>
                  </a:lnTo>
                  <a:lnTo>
                    <a:pt x="110543" y="126145"/>
                  </a:lnTo>
                  <a:lnTo>
                    <a:pt x="114348" y="141546"/>
                  </a:lnTo>
                  <a:lnTo>
                    <a:pt x="117899" y="157600"/>
                  </a:lnTo>
                  <a:lnTo>
                    <a:pt x="120911" y="174121"/>
                  </a:lnTo>
                  <a:lnTo>
                    <a:pt x="123267" y="190966"/>
                  </a:lnTo>
                  <a:lnTo>
                    <a:pt x="124849" y="207867"/>
                  </a:lnTo>
                  <a:lnTo>
                    <a:pt x="125463" y="224448"/>
                  </a:lnTo>
                  <a:lnTo>
                    <a:pt x="125091" y="240527"/>
                  </a:lnTo>
                  <a:lnTo>
                    <a:pt x="123706" y="256106"/>
                  </a:lnTo>
                  <a:lnTo>
                    <a:pt x="121181" y="271260"/>
                  </a:lnTo>
                  <a:lnTo>
                    <a:pt x="117557" y="286078"/>
                  </a:lnTo>
                  <a:lnTo>
                    <a:pt x="113006" y="300318"/>
                  </a:lnTo>
                  <a:lnTo>
                    <a:pt x="107735" y="313436"/>
                  </a:lnTo>
                  <a:lnTo>
                    <a:pt x="101927" y="325219"/>
                  </a:lnTo>
                  <a:lnTo>
                    <a:pt x="95571" y="335607"/>
                  </a:lnTo>
                  <a:lnTo>
                    <a:pt x="88474" y="344520"/>
                  </a:lnTo>
                  <a:lnTo>
                    <a:pt x="80587" y="352063"/>
                  </a:lnTo>
                  <a:lnTo>
                    <a:pt x="72003" y="358145"/>
                  </a:lnTo>
                  <a:lnTo>
                    <a:pt x="62863" y="362417"/>
                  </a:lnTo>
                  <a:lnTo>
                    <a:pt x="53309" y="364843"/>
                  </a:lnTo>
                  <a:lnTo>
                    <a:pt x="43624" y="365508"/>
                  </a:lnTo>
                  <a:lnTo>
                    <a:pt x="34201" y="364443"/>
                  </a:lnTo>
                  <a:lnTo>
                    <a:pt x="25245" y="361829"/>
                  </a:lnTo>
                  <a:lnTo>
                    <a:pt x="17098" y="357634"/>
                  </a:lnTo>
                  <a:lnTo>
                    <a:pt x="10304" y="351546"/>
                  </a:lnTo>
                  <a:lnTo>
                    <a:pt x="5041" y="343566"/>
                  </a:lnTo>
                  <a:lnTo>
                    <a:pt x="1491" y="334124"/>
                  </a:lnTo>
                  <a:lnTo>
                    <a:pt x="0" y="323878"/>
                  </a:lnTo>
                  <a:lnTo>
                    <a:pt x="552" y="313290"/>
                  </a:lnTo>
                  <a:lnTo>
                    <a:pt x="2853" y="302759"/>
                  </a:lnTo>
                  <a:lnTo>
                    <a:pt x="6524" y="292695"/>
                  </a:lnTo>
                  <a:lnTo>
                    <a:pt x="11218" y="283278"/>
                  </a:lnTo>
                  <a:lnTo>
                    <a:pt x="16977" y="274973"/>
                  </a:lnTo>
                  <a:lnTo>
                    <a:pt x="24198" y="268598"/>
                  </a:lnTo>
                  <a:lnTo>
                    <a:pt x="32977" y="264423"/>
                  </a:lnTo>
                  <a:lnTo>
                    <a:pt x="42973" y="262245"/>
                  </a:lnTo>
                  <a:lnTo>
                    <a:pt x="53600" y="261680"/>
                  </a:lnTo>
                  <a:lnTo>
                    <a:pt x="64452" y="262338"/>
                  </a:lnTo>
                  <a:lnTo>
                    <a:pt x="75331" y="264047"/>
                  </a:lnTo>
                  <a:lnTo>
                    <a:pt x="86161" y="266855"/>
                  </a:lnTo>
                  <a:lnTo>
                    <a:pt x="96924" y="270696"/>
                  </a:lnTo>
                  <a:lnTo>
                    <a:pt x="107627" y="275239"/>
                  </a:lnTo>
                  <a:lnTo>
                    <a:pt x="118279" y="279979"/>
                  </a:lnTo>
                  <a:lnTo>
                    <a:pt x="128894" y="284611"/>
                  </a:lnTo>
                  <a:lnTo>
                    <a:pt x="139482" y="289026"/>
                  </a:lnTo>
                  <a:lnTo>
                    <a:pt x="150052" y="293218"/>
                  </a:lnTo>
                  <a:lnTo>
                    <a:pt x="160612" y="297212"/>
                  </a:lnTo>
                  <a:lnTo>
                    <a:pt x="171332" y="300725"/>
                  </a:lnTo>
                  <a:lnTo>
                    <a:pt x="182522" y="303180"/>
                  </a:lnTo>
                  <a:lnTo>
                    <a:pt x="194298" y="304349"/>
                  </a:lnTo>
                  <a:lnTo>
                    <a:pt x="206214" y="304287"/>
                  </a:lnTo>
                  <a:lnTo>
                    <a:pt x="218621" y="303045"/>
                  </a:lnTo>
                  <a:lnTo>
                    <a:pt x="233730" y="299396"/>
                  </a:lnTo>
                  <a:lnTo>
                    <a:pt x="255421" y="291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15949" y="3709665"/>
              <a:ext cx="446852" cy="521841"/>
            </a:xfrm>
            <a:custGeom>
              <a:avLst/>
              <a:gdLst/>
              <a:ahLst/>
              <a:cxnLst/>
              <a:rect l="0" t="0" r="0" b="0"/>
              <a:pathLst>
                <a:path w="446852" h="521841">
                  <a:moveTo>
                    <a:pt x="313755" y="7815"/>
                  </a:moveTo>
                  <a:lnTo>
                    <a:pt x="304819" y="4949"/>
                  </a:lnTo>
                  <a:lnTo>
                    <a:pt x="295192" y="2806"/>
                  </a:lnTo>
                  <a:lnTo>
                    <a:pt x="283905" y="1208"/>
                  </a:lnTo>
                  <a:lnTo>
                    <a:pt x="271237" y="200"/>
                  </a:lnTo>
                  <a:lnTo>
                    <a:pt x="257758" y="0"/>
                  </a:lnTo>
                  <a:lnTo>
                    <a:pt x="243891" y="656"/>
                  </a:lnTo>
                  <a:lnTo>
                    <a:pt x="230028" y="2067"/>
                  </a:lnTo>
                  <a:lnTo>
                    <a:pt x="216584" y="4080"/>
                  </a:lnTo>
                  <a:lnTo>
                    <a:pt x="203732" y="6547"/>
                  </a:lnTo>
                  <a:lnTo>
                    <a:pt x="191291" y="9507"/>
                  </a:lnTo>
                  <a:lnTo>
                    <a:pt x="178857" y="13172"/>
                  </a:lnTo>
                  <a:lnTo>
                    <a:pt x="166198" y="17600"/>
                  </a:lnTo>
                  <a:lnTo>
                    <a:pt x="153576" y="22709"/>
                  </a:lnTo>
                  <a:lnTo>
                    <a:pt x="141626" y="28363"/>
                  </a:lnTo>
                  <a:lnTo>
                    <a:pt x="130657" y="34431"/>
                  </a:lnTo>
                  <a:lnTo>
                    <a:pt x="120494" y="40963"/>
                  </a:lnTo>
                  <a:lnTo>
                    <a:pt x="110675" y="48180"/>
                  </a:lnTo>
                  <a:lnTo>
                    <a:pt x="100888" y="56141"/>
                  </a:lnTo>
                  <a:lnTo>
                    <a:pt x="91162" y="64606"/>
                  </a:lnTo>
                  <a:lnTo>
                    <a:pt x="81770" y="73135"/>
                  </a:lnTo>
                  <a:lnTo>
                    <a:pt x="72851" y="81472"/>
                  </a:lnTo>
                  <a:lnTo>
                    <a:pt x="64233" y="89867"/>
                  </a:lnTo>
                  <a:lnTo>
                    <a:pt x="55533" y="98949"/>
                  </a:lnTo>
                  <a:lnTo>
                    <a:pt x="46540" y="109029"/>
                  </a:lnTo>
                  <a:lnTo>
                    <a:pt x="37535" y="120258"/>
                  </a:lnTo>
                  <a:lnTo>
                    <a:pt x="29169" y="132785"/>
                  </a:lnTo>
                  <a:lnTo>
                    <a:pt x="21768" y="146548"/>
                  </a:lnTo>
                  <a:lnTo>
                    <a:pt x="15495" y="161180"/>
                  </a:lnTo>
                  <a:lnTo>
                    <a:pt x="10505" y="176140"/>
                  </a:lnTo>
                  <a:lnTo>
                    <a:pt x="6744" y="191092"/>
                  </a:lnTo>
                  <a:lnTo>
                    <a:pt x="4016" y="206061"/>
                  </a:lnTo>
                  <a:lnTo>
                    <a:pt x="2086" y="221329"/>
                  </a:lnTo>
                  <a:lnTo>
                    <a:pt x="748" y="237042"/>
                  </a:lnTo>
                  <a:lnTo>
                    <a:pt x="0" y="253036"/>
                  </a:lnTo>
                  <a:lnTo>
                    <a:pt x="20" y="268934"/>
                  </a:lnTo>
                  <a:lnTo>
                    <a:pt x="853" y="284521"/>
                  </a:lnTo>
                  <a:lnTo>
                    <a:pt x="2564" y="299751"/>
                  </a:lnTo>
                  <a:lnTo>
                    <a:pt x="5317" y="314664"/>
                  </a:lnTo>
                  <a:lnTo>
                    <a:pt x="9097" y="329326"/>
                  </a:lnTo>
                  <a:lnTo>
                    <a:pt x="13754" y="343799"/>
                  </a:lnTo>
                  <a:lnTo>
                    <a:pt x="19097" y="358137"/>
                  </a:lnTo>
                  <a:lnTo>
                    <a:pt x="24953" y="372380"/>
                  </a:lnTo>
                  <a:lnTo>
                    <a:pt x="31342" y="386557"/>
                  </a:lnTo>
                  <a:lnTo>
                    <a:pt x="38461" y="400688"/>
                  </a:lnTo>
                  <a:lnTo>
                    <a:pt x="46362" y="414780"/>
                  </a:lnTo>
                  <a:lnTo>
                    <a:pt x="54956" y="428515"/>
                  </a:lnTo>
                  <a:lnTo>
                    <a:pt x="64103" y="441285"/>
                  </a:lnTo>
                  <a:lnTo>
                    <a:pt x="73665" y="452835"/>
                  </a:lnTo>
                  <a:lnTo>
                    <a:pt x="83527" y="463235"/>
                  </a:lnTo>
                  <a:lnTo>
                    <a:pt x="93600" y="472689"/>
                  </a:lnTo>
                  <a:lnTo>
                    <a:pt x="103824" y="481416"/>
                  </a:lnTo>
                  <a:lnTo>
                    <a:pt x="114316" y="489448"/>
                  </a:lnTo>
                  <a:lnTo>
                    <a:pt x="125352" y="496631"/>
                  </a:lnTo>
                  <a:lnTo>
                    <a:pt x="137040" y="502945"/>
                  </a:lnTo>
                  <a:lnTo>
                    <a:pt x="149331" y="508339"/>
                  </a:lnTo>
                  <a:lnTo>
                    <a:pt x="162113" y="512665"/>
                  </a:lnTo>
                  <a:lnTo>
                    <a:pt x="175270" y="515944"/>
                  </a:lnTo>
                  <a:lnTo>
                    <a:pt x="188698" y="518332"/>
                  </a:lnTo>
                  <a:lnTo>
                    <a:pt x="202318" y="520026"/>
                  </a:lnTo>
                  <a:lnTo>
                    <a:pt x="216072" y="521201"/>
                  </a:lnTo>
                  <a:lnTo>
                    <a:pt x="229918" y="521840"/>
                  </a:lnTo>
                  <a:lnTo>
                    <a:pt x="243827" y="521744"/>
                  </a:lnTo>
                  <a:lnTo>
                    <a:pt x="257774" y="520862"/>
                  </a:lnTo>
                  <a:lnTo>
                    <a:pt x="271581" y="519116"/>
                  </a:lnTo>
                  <a:lnTo>
                    <a:pt x="284931" y="516341"/>
                  </a:lnTo>
                  <a:lnTo>
                    <a:pt x="297686" y="512546"/>
                  </a:lnTo>
                  <a:lnTo>
                    <a:pt x="309708" y="507878"/>
                  </a:lnTo>
                  <a:lnTo>
                    <a:pt x="320789" y="502529"/>
                  </a:lnTo>
                  <a:lnTo>
                    <a:pt x="330910" y="496672"/>
                  </a:lnTo>
                  <a:lnTo>
                    <a:pt x="340199" y="490454"/>
                  </a:lnTo>
                  <a:lnTo>
                    <a:pt x="348833" y="483981"/>
                  </a:lnTo>
                  <a:lnTo>
                    <a:pt x="356978" y="477327"/>
                  </a:lnTo>
                  <a:lnTo>
                    <a:pt x="364773" y="470384"/>
                  </a:lnTo>
                  <a:lnTo>
                    <a:pt x="372322" y="462885"/>
                  </a:lnTo>
                  <a:lnTo>
                    <a:pt x="379700" y="454721"/>
                  </a:lnTo>
                  <a:lnTo>
                    <a:pt x="386961" y="445779"/>
                  </a:lnTo>
                  <a:lnTo>
                    <a:pt x="394143" y="435865"/>
                  </a:lnTo>
                  <a:lnTo>
                    <a:pt x="401267" y="424975"/>
                  </a:lnTo>
                  <a:lnTo>
                    <a:pt x="408186" y="413408"/>
                  </a:lnTo>
                  <a:lnTo>
                    <a:pt x="414606" y="401651"/>
                  </a:lnTo>
                  <a:lnTo>
                    <a:pt x="420405" y="390001"/>
                  </a:lnTo>
                  <a:lnTo>
                    <a:pt x="425620" y="378400"/>
                  </a:lnTo>
                  <a:lnTo>
                    <a:pt x="430357" y="366545"/>
                  </a:lnTo>
                  <a:lnTo>
                    <a:pt x="434725" y="354268"/>
                  </a:lnTo>
                  <a:lnTo>
                    <a:pt x="438659" y="341394"/>
                  </a:lnTo>
                  <a:lnTo>
                    <a:pt x="441930" y="327681"/>
                  </a:lnTo>
                  <a:lnTo>
                    <a:pt x="444460" y="313078"/>
                  </a:lnTo>
                  <a:lnTo>
                    <a:pt x="446159" y="297693"/>
                  </a:lnTo>
                  <a:lnTo>
                    <a:pt x="446851" y="281688"/>
                  </a:lnTo>
                  <a:lnTo>
                    <a:pt x="446536" y="265218"/>
                  </a:lnTo>
                  <a:lnTo>
                    <a:pt x="445359" y="248413"/>
                  </a:lnTo>
                  <a:lnTo>
                    <a:pt x="443506" y="231374"/>
                  </a:lnTo>
                  <a:lnTo>
                    <a:pt x="441160" y="214179"/>
                  </a:lnTo>
                  <a:lnTo>
                    <a:pt x="438790" y="197210"/>
                  </a:lnTo>
                  <a:lnTo>
                    <a:pt x="437119" y="181116"/>
                  </a:lnTo>
                  <a:lnTo>
                    <a:pt x="436470" y="166184"/>
                  </a:lnTo>
                  <a:lnTo>
                    <a:pt x="436341" y="152531"/>
                  </a:lnTo>
                  <a:lnTo>
                    <a:pt x="435646" y="140272"/>
                  </a:lnTo>
                  <a:lnTo>
                    <a:pt x="433796" y="129316"/>
                  </a:lnTo>
                  <a:lnTo>
                    <a:pt x="430549" y="119279"/>
                  </a:lnTo>
                  <a:lnTo>
                    <a:pt x="425760" y="109603"/>
                  </a:lnTo>
                  <a:lnTo>
                    <a:pt x="419527" y="99940"/>
                  </a:lnTo>
                  <a:lnTo>
                    <a:pt x="411933" y="90311"/>
                  </a:lnTo>
                  <a:lnTo>
                    <a:pt x="402948" y="80992"/>
                  </a:lnTo>
                  <a:lnTo>
                    <a:pt x="392683" y="72134"/>
                  </a:lnTo>
                  <a:lnTo>
                    <a:pt x="381199" y="63897"/>
                  </a:lnTo>
                  <a:lnTo>
                    <a:pt x="368436" y="56519"/>
                  </a:lnTo>
                  <a:lnTo>
                    <a:pt x="354479" y="50046"/>
                  </a:lnTo>
                  <a:lnTo>
                    <a:pt x="339531" y="44530"/>
                  </a:lnTo>
                  <a:lnTo>
                    <a:pt x="323819" y="40116"/>
                  </a:lnTo>
                  <a:lnTo>
                    <a:pt x="307551" y="36780"/>
                  </a:lnTo>
                  <a:lnTo>
                    <a:pt x="291051" y="34521"/>
                  </a:lnTo>
                  <a:lnTo>
                    <a:pt x="274748" y="33446"/>
                  </a:lnTo>
                  <a:lnTo>
                    <a:pt x="258862" y="33495"/>
                  </a:lnTo>
                  <a:lnTo>
                    <a:pt x="243446" y="34330"/>
                  </a:lnTo>
                  <a:lnTo>
                    <a:pt x="226656" y="35504"/>
                  </a:lnTo>
                  <a:lnTo>
                    <a:pt x="203667" y="37117"/>
                  </a:lnTo>
                  <a:lnTo>
                    <a:pt x="166356" y="39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40095" y="3791180"/>
              <a:ext cx="26563" cy="326384"/>
            </a:xfrm>
            <a:custGeom>
              <a:avLst/>
              <a:gdLst/>
              <a:ahLst/>
              <a:cxnLst/>
              <a:rect l="0" t="0" r="0" b="0"/>
              <a:pathLst>
                <a:path w="26563" h="326384">
                  <a:moveTo>
                    <a:pt x="26562" y="0"/>
                  </a:moveTo>
                  <a:lnTo>
                    <a:pt x="23561" y="8801"/>
                  </a:lnTo>
                  <a:lnTo>
                    <a:pt x="20139" y="17148"/>
                  </a:lnTo>
                  <a:lnTo>
                    <a:pt x="15952" y="25851"/>
                  </a:lnTo>
                  <a:lnTo>
                    <a:pt x="11398" y="35144"/>
                  </a:lnTo>
                  <a:lnTo>
                    <a:pt x="7213" y="45288"/>
                  </a:lnTo>
                  <a:lnTo>
                    <a:pt x="3793" y="56338"/>
                  </a:lnTo>
                  <a:lnTo>
                    <a:pt x="1355" y="68350"/>
                  </a:lnTo>
                  <a:lnTo>
                    <a:pt x="98" y="81469"/>
                  </a:lnTo>
                  <a:lnTo>
                    <a:pt x="0" y="95664"/>
                  </a:lnTo>
                  <a:lnTo>
                    <a:pt x="883" y="110773"/>
                  </a:lnTo>
                  <a:lnTo>
                    <a:pt x="2532" y="126591"/>
                  </a:lnTo>
                  <a:lnTo>
                    <a:pt x="4741" y="142935"/>
                  </a:lnTo>
                  <a:lnTo>
                    <a:pt x="7187" y="159655"/>
                  </a:lnTo>
                  <a:lnTo>
                    <a:pt x="9442" y="176639"/>
                  </a:lnTo>
                  <a:lnTo>
                    <a:pt x="11291" y="193804"/>
                  </a:lnTo>
                  <a:lnTo>
                    <a:pt x="12870" y="211094"/>
                  </a:lnTo>
                  <a:lnTo>
                    <a:pt x="14545" y="228468"/>
                  </a:lnTo>
                  <a:lnTo>
                    <a:pt x="16522" y="245881"/>
                  </a:lnTo>
                  <a:lnTo>
                    <a:pt x="18692" y="262749"/>
                  </a:lnTo>
                  <a:lnTo>
                    <a:pt x="20924" y="279714"/>
                  </a:lnTo>
                  <a:lnTo>
                    <a:pt x="23417" y="299385"/>
                  </a:lnTo>
                  <a:lnTo>
                    <a:pt x="2656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45559" y="3759595"/>
              <a:ext cx="410612" cy="63172"/>
            </a:xfrm>
            <a:custGeom>
              <a:avLst/>
              <a:gdLst/>
              <a:ahLst/>
              <a:cxnLst/>
              <a:rect l="0" t="0" r="0" b="0"/>
              <a:pathLst>
                <a:path w="410612" h="63172">
                  <a:moveTo>
                    <a:pt x="410611" y="0"/>
                  </a:moveTo>
                  <a:lnTo>
                    <a:pt x="401743" y="2934"/>
                  </a:lnTo>
                  <a:lnTo>
                    <a:pt x="392756" y="5716"/>
                  </a:lnTo>
                  <a:lnTo>
                    <a:pt x="382761" y="8616"/>
                  </a:lnTo>
                  <a:lnTo>
                    <a:pt x="371780" y="11656"/>
                  </a:lnTo>
                  <a:lnTo>
                    <a:pt x="359968" y="14821"/>
                  </a:lnTo>
                  <a:lnTo>
                    <a:pt x="347505" y="18080"/>
                  </a:lnTo>
                  <a:lnTo>
                    <a:pt x="334395" y="21245"/>
                  </a:lnTo>
                  <a:lnTo>
                    <a:pt x="320466" y="23988"/>
                  </a:lnTo>
                  <a:lnTo>
                    <a:pt x="305700" y="26168"/>
                  </a:lnTo>
                  <a:lnTo>
                    <a:pt x="290532" y="27970"/>
                  </a:lnTo>
                  <a:lnTo>
                    <a:pt x="275730" y="29795"/>
                  </a:lnTo>
                  <a:lnTo>
                    <a:pt x="261687" y="31877"/>
                  </a:lnTo>
                  <a:lnTo>
                    <a:pt x="247970" y="34277"/>
                  </a:lnTo>
                  <a:lnTo>
                    <a:pt x="233547" y="36967"/>
                  </a:lnTo>
                  <a:lnTo>
                    <a:pt x="217879" y="39891"/>
                  </a:lnTo>
                  <a:lnTo>
                    <a:pt x="201083" y="42990"/>
                  </a:lnTo>
                  <a:lnTo>
                    <a:pt x="183650" y="46217"/>
                  </a:lnTo>
                  <a:lnTo>
                    <a:pt x="165955" y="49529"/>
                  </a:lnTo>
                  <a:lnTo>
                    <a:pt x="148190" y="52734"/>
                  </a:lnTo>
                  <a:lnTo>
                    <a:pt x="130438" y="55507"/>
                  </a:lnTo>
                  <a:lnTo>
                    <a:pt x="112728" y="57703"/>
                  </a:lnTo>
                  <a:lnTo>
                    <a:pt x="95228" y="59347"/>
                  </a:lnTo>
                  <a:lnTo>
                    <a:pt x="78238" y="60533"/>
                  </a:lnTo>
                  <a:lnTo>
                    <a:pt x="61898" y="61369"/>
                  </a:lnTo>
                  <a:lnTo>
                    <a:pt x="46770" y="61949"/>
                  </a:lnTo>
                  <a:lnTo>
                    <a:pt x="32436" y="62410"/>
                  </a:lnTo>
                  <a:lnTo>
                    <a:pt x="17640" y="627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09421" y="3780652"/>
              <a:ext cx="309962" cy="311520"/>
            </a:xfrm>
            <a:custGeom>
              <a:avLst/>
              <a:gdLst/>
              <a:ahLst/>
              <a:cxnLst/>
              <a:rect l="0" t="0" r="0" b="0"/>
              <a:pathLst>
                <a:path w="309962" h="311520">
                  <a:moveTo>
                    <a:pt x="25692" y="0"/>
                  </a:moveTo>
                  <a:lnTo>
                    <a:pt x="25491" y="11735"/>
                  </a:lnTo>
                  <a:lnTo>
                    <a:pt x="23570" y="22864"/>
                  </a:lnTo>
                  <a:lnTo>
                    <a:pt x="19694" y="34467"/>
                  </a:lnTo>
                  <a:lnTo>
                    <a:pt x="14634" y="46801"/>
                  </a:lnTo>
                  <a:lnTo>
                    <a:pt x="9629" y="60109"/>
                  </a:lnTo>
                  <a:lnTo>
                    <a:pt x="5394" y="74423"/>
                  </a:lnTo>
                  <a:lnTo>
                    <a:pt x="2272" y="89773"/>
                  </a:lnTo>
                  <a:lnTo>
                    <a:pt x="489" y="106283"/>
                  </a:lnTo>
                  <a:lnTo>
                    <a:pt x="0" y="123898"/>
                  </a:lnTo>
                  <a:lnTo>
                    <a:pt x="436" y="142115"/>
                  </a:lnTo>
                  <a:lnTo>
                    <a:pt x="1244" y="160110"/>
                  </a:lnTo>
                  <a:lnTo>
                    <a:pt x="2078" y="177428"/>
                  </a:lnTo>
                  <a:lnTo>
                    <a:pt x="2954" y="193817"/>
                  </a:lnTo>
                  <a:lnTo>
                    <a:pt x="4147" y="209057"/>
                  </a:lnTo>
                  <a:lnTo>
                    <a:pt x="5797" y="223164"/>
                  </a:lnTo>
                  <a:lnTo>
                    <a:pt x="7736" y="236468"/>
                  </a:lnTo>
                  <a:lnTo>
                    <a:pt x="9584" y="249491"/>
                  </a:lnTo>
                  <a:lnTo>
                    <a:pt x="11129" y="262555"/>
                  </a:lnTo>
                  <a:lnTo>
                    <a:pt x="12489" y="275620"/>
                  </a:lnTo>
                  <a:lnTo>
                    <a:pt x="14009" y="288400"/>
                  </a:lnTo>
                  <a:lnTo>
                    <a:pt x="15860" y="300660"/>
                  </a:lnTo>
                  <a:lnTo>
                    <a:pt x="17275" y="309592"/>
                  </a:lnTo>
                  <a:lnTo>
                    <a:pt x="17483" y="311519"/>
                  </a:lnTo>
                  <a:lnTo>
                    <a:pt x="17143" y="307226"/>
                  </a:lnTo>
                  <a:lnTo>
                    <a:pt x="16691" y="298502"/>
                  </a:lnTo>
                  <a:lnTo>
                    <a:pt x="16282" y="286797"/>
                  </a:lnTo>
                  <a:lnTo>
                    <a:pt x="15963" y="273126"/>
                  </a:lnTo>
                  <a:lnTo>
                    <a:pt x="15895" y="258487"/>
                  </a:lnTo>
                  <a:lnTo>
                    <a:pt x="16371" y="243938"/>
                  </a:lnTo>
                  <a:lnTo>
                    <a:pt x="17507" y="230031"/>
                  </a:lnTo>
                  <a:lnTo>
                    <a:pt x="19422" y="217059"/>
                  </a:lnTo>
                  <a:lnTo>
                    <a:pt x="22309" y="205253"/>
                  </a:lnTo>
                  <a:lnTo>
                    <a:pt x="26184" y="194608"/>
                  </a:lnTo>
                  <a:lnTo>
                    <a:pt x="31074" y="185117"/>
                  </a:lnTo>
                  <a:lnTo>
                    <a:pt x="37106" y="176871"/>
                  </a:lnTo>
                  <a:lnTo>
                    <a:pt x="44233" y="169813"/>
                  </a:lnTo>
                  <a:lnTo>
                    <a:pt x="52119" y="164240"/>
                  </a:lnTo>
                  <a:lnTo>
                    <a:pt x="60251" y="160850"/>
                  </a:lnTo>
                  <a:lnTo>
                    <a:pt x="68304" y="159837"/>
                  </a:lnTo>
                  <a:lnTo>
                    <a:pt x="75998" y="161105"/>
                  </a:lnTo>
                  <a:lnTo>
                    <a:pt x="83012" y="164541"/>
                  </a:lnTo>
                  <a:lnTo>
                    <a:pt x="89245" y="169851"/>
                  </a:lnTo>
                  <a:lnTo>
                    <a:pt x="94769" y="176651"/>
                  </a:lnTo>
                  <a:lnTo>
                    <a:pt x="99722" y="184569"/>
                  </a:lnTo>
                  <a:lnTo>
                    <a:pt x="104248" y="193296"/>
                  </a:lnTo>
                  <a:lnTo>
                    <a:pt x="108629" y="202593"/>
                  </a:lnTo>
                  <a:lnTo>
                    <a:pt x="113264" y="212285"/>
                  </a:lnTo>
                  <a:lnTo>
                    <a:pt x="118343" y="222254"/>
                  </a:lnTo>
                  <a:lnTo>
                    <a:pt x="123551" y="232575"/>
                  </a:lnTo>
                  <a:lnTo>
                    <a:pt x="128208" y="243496"/>
                  </a:lnTo>
                  <a:lnTo>
                    <a:pt x="131977" y="255009"/>
                  </a:lnTo>
                  <a:lnTo>
                    <a:pt x="135230" y="263634"/>
                  </a:lnTo>
                  <a:lnTo>
                    <a:pt x="138388" y="265413"/>
                  </a:lnTo>
                  <a:lnTo>
                    <a:pt x="141295" y="262215"/>
                  </a:lnTo>
                  <a:lnTo>
                    <a:pt x="144262" y="256231"/>
                  </a:lnTo>
                  <a:lnTo>
                    <a:pt x="147758" y="249001"/>
                  </a:lnTo>
                  <a:lnTo>
                    <a:pt x="151986" y="241363"/>
                  </a:lnTo>
                  <a:lnTo>
                    <a:pt x="157084" y="233856"/>
                  </a:lnTo>
                  <a:lnTo>
                    <a:pt x="163240" y="226921"/>
                  </a:lnTo>
                  <a:lnTo>
                    <a:pt x="170447" y="220719"/>
                  </a:lnTo>
                  <a:lnTo>
                    <a:pt x="178554" y="215204"/>
                  </a:lnTo>
                  <a:lnTo>
                    <a:pt x="187364" y="210253"/>
                  </a:lnTo>
                  <a:lnTo>
                    <a:pt x="196694" y="205730"/>
                  </a:lnTo>
                  <a:lnTo>
                    <a:pt x="206399" y="201519"/>
                  </a:lnTo>
                  <a:lnTo>
                    <a:pt x="216365" y="197529"/>
                  </a:lnTo>
                  <a:lnTo>
                    <a:pt x="226513" y="193689"/>
                  </a:lnTo>
                  <a:lnTo>
                    <a:pt x="236785" y="189785"/>
                  </a:lnTo>
                  <a:lnTo>
                    <a:pt x="247140" y="185479"/>
                  </a:lnTo>
                  <a:lnTo>
                    <a:pt x="257544" y="180612"/>
                  </a:lnTo>
                  <a:lnTo>
                    <a:pt x="267649" y="175037"/>
                  </a:lnTo>
                  <a:lnTo>
                    <a:pt x="276829" y="168538"/>
                  </a:lnTo>
                  <a:lnTo>
                    <a:pt x="284803" y="161094"/>
                  </a:lnTo>
                  <a:lnTo>
                    <a:pt x="291138" y="152993"/>
                  </a:lnTo>
                  <a:lnTo>
                    <a:pt x="295113" y="144718"/>
                  </a:lnTo>
                  <a:lnTo>
                    <a:pt x="296555" y="136563"/>
                  </a:lnTo>
                  <a:lnTo>
                    <a:pt x="295591" y="128631"/>
                  </a:lnTo>
                  <a:lnTo>
                    <a:pt x="292368" y="120926"/>
                  </a:lnTo>
                  <a:lnTo>
                    <a:pt x="287199" y="113424"/>
                  </a:lnTo>
                  <a:lnTo>
                    <a:pt x="280326" y="106573"/>
                  </a:lnTo>
                  <a:lnTo>
                    <a:pt x="271827" y="101256"/>
                  </a:lnTo>
                  <a:lnTo>
                    <a:pt x="261897" y="97830"/>
                  </a:lnTo>
                  <a:lnTo>
                    <a:pt x="250978" y="96174"/>
                  </a:lnTo>
                  <a:lnTo>
                    <a:pt x="239658" y="95968"/>
                  </a:lnTo>
                  <a:lnTo>
                    <a:pt x="228310" y="96870"/>
                  </a:lnTo>
                  <a:lnTo>
                    <a:pt x="217251" y="98744"/>
                  </a:lnTo>
                  <a:lnTo>
                    <a:pt x="206824" y="101664"/>
                  </a:lnTo>
                  <a:lnTo>
                    <a:pt x="197150" y="105589"/>
                  </a:lnTo>
                  <a:lnTo>
                    <a:pt x="188332" y="110528"/>
                  </a:lnTo>
                  <a:lnTo>
                    <a:pt x="180547" y="116599"/>
                  </a:lnTo>
                  <a:lnTo>
                    <a:pt x="173794" y="123765"/>
                  </a:lnTo>
                  <a:lnTo>
                    <a:pt x="168088" y="132018"/>
                  </a:lnTo>
                  <a:lnTo>
                    <a:pt x="163544" y="141462"/>
                  </a:lnTo>
                  <a:lnTo>
                    <a:pt x="160115" y="152037"/>
                  </a:lnTo>
                  <a:lnTo>
                    <a:pt x="157625" y="163562"/>
                  </a:lnTo>
                  <a:lnTo>
                    <a:pt x="155862" y="175822"/>
                  </a:lnTo>
                  <a:lnTo>
                    <a:pt x="154645" y="188615"/>
                  </a:lnTo>
                  <a:lnTo>
                    <a:pt x="154148" y="201458"/>
                  </a:lnTo>
                  <a:lnTo>
                    <a:pt x="154870" y="213621"/>
                  </a:lnTo>
                  <a:lnTo>
                    <a:pt x="156988" y="224765"/>
                  </a:lnTo>
                  <a:lnTo>
                    <a:pt x="160376" y="235061"/>
                  </a:lnTo>
                  <a:lnTo>
                    <a:pt x="164793" y="244976"/>
                  </a:lnTo>
                  <a:lnTo>
                    <a:pt x="169991" y="254831"/>
                  </a:lnTo>
                  <a:lnTo>
                    <a:pt x="175922" y="264606"/>
                  </a:lnTo>
                  <a:lnTo>
                    <a:pt x="182726" y="274029"/>
                  </a:lnTo>
                  <a:lnTo>
                    <a:pt x="190412" y="282953"/>
                  </a:lnTo>
                  <a:lnTo>
                    <a:pt x="198860" y="290895"/>
                  </a:lnTo>
                  <a:lnTo>
                    <a:pt x="207909" y="297012"/>
                  </a:lnTo>
                  <a:lnTo>
                    <a:pt x="217405" y="301008"/>
                  </a:lnTo>
                  <a:lnTo>
                    <a:pt x="227222" y="303061"/>
                  </a:lnTo>
                  <a:lnTo>
                    <a:pt x="237265" y="303541"/>
                  </a:lnTo>
                  <a:lnTo>
                    <a:pt x="247460" y="302821"/>
                  </a:lnTo>
                  <a:lnTo>
                    <a:pt x="257594" y="300901"/>
                  </a:lnTo>
                  <a:lnTo>
                    <a:pt x="267324" y="297419"/>
                  </a:lnTo>
                  <a:lnTo>
                    <a:pt x="276490" y="292316"/>
                  </a:lnTo>
                  <a:lnTo>
                    <a:pt x="284808" y="286253"/>
                  </a:lnTo>
                  <a:lnTo>
                    <a:pt x="292604" y="279851"/>
                  </a:lnTo>
                  <a:lnTo>
                    <a:pt x="300560" y="272547"/>
                  </a:lnTo>
                  <a:lnTo>
                    <a:pt x="30996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50968" y="3875408"/>
              <a:ext cx="136871" cy="167798"/>
            </a:xfrm>
            <a:custGeom>
              <a:avLst/>
              <a:gdLst/>
              <a:ahLst/>
              <a:cxnLst/>
              <a:rect l="0" t="0" r="0" b="0"/>
              <a:pathLst>
                <a:path w="136871" h="167798">
                  <a:moveTo>
                    <a:pt x="0" y="94756"/>
                  </a:moveTo>
                  <a:lnTo>
                    <a:pt x="2934" y="106424"/>
                  </a:lnTo>
                  <a:lnTo>
                    <a:pt x="5716" y="116913"/>
                  </a:lnTo>
                  <a:lnTo>
                    <a:pt x="8615" y="127215"/>
                  </a:lnTo>
                  <a:lnTo>
                    <a:pt x="11656" y="137516"/>
                  </a:lnTo>
                  <a:lnTo>
                    <a:pt x="14821" y="147860"/>
                  </a:lnTo>
                  <a:lnTo>
                    <a:pt x="18060" y="158176"/>
                  </a:lnTo>
                  <a:lnTo>
                    <a:pt x="20475" y="165863"/>
                  </a:lnTo>
                  <a:lnTo>
                    <a:pt x="21007" y="167797"/>
                  </a:lnTo>
                  <a:lnTo>
                    <a:pt x="20057" y="165158"/>
                  </a:lnTo>
                  <a:lnTo>
                    <a:pt x="18159" y="159415"/>
                  </a:lnTo>
                  <a:lnTo>
                    <a:pt x="15670" y="151371"/>
                  </a:lnTo>
                  <a:lnTo>
                    <a:pt x="12823" y="141589"/>
                  </a:lnTo>
                  <a:lnTo>
                    <a:pt x="10080" y="130523"/>
                  </a:lnTo>
                  <a:lnTo>
                    <a:pt x="8142" y="118534"/>
                  </a:lnTo>
                  <a:lnTo>
                    <a:pt x="7323" y="105905"/>
                  </a:lnTo>
                  <a:lnTo>
                    <a:pt x="7755" y="93163"/>
                  </a:lnTo>
                  <a:lnTo>
                    <a:pt x="9565" y="81063"/>
                  </a:lnTo>
                  <a:lnTo>
                    <a:pt x="12676" y="69968"/>
                  </a:lnTo>
                  <a:lnTo>
                    <a:pt x="17036" y="60043"/>
                  </a:lnTo>
                  <a:lnTo>
                    <a:pt x="22703" y="51441"/>
                  </a:lnTo>
                  <a:lnTo>
                    <a:pt x="29586" y="44098"/>
                  </a:lnTo>
                  <a:lnTo>
                    <a:pt x="37477" y="37809"/>
                  </a:lnTo>
                  <a:lnTo>
                    <a:pt x="46143" y="32334"/>
                  </a:lnTo>
                  <a:lnTo>
                    <a:pt x="55379" y="27459"/>
                  </a:lnTo>
                  <a:lnTo>
                    <a:pt x="65020" y="23012"/>
                  </a:lnTo>
                  <a:lnTo>
                    <a:pt x="74944" y="18864"/>
                  </a:lnTo>
                  <a:lnTo>
                    <a:pt x="85055" y="14927"/>
                  </a:lnTo>
                  <a:lnTo>
                    <a:pt x="95027" y="11286"/>
                  </a:lnTo>
                  <a:lnTo>
                    <a:pt x="105387" y="7833"/>
                  </a:lnTo>
                  <a:lnTo>
                    <a:pt x="118163" y="426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77310" y="3872469"/>
              <a:ext cx="168457" cy="198298"/>
            </a:xfrm>
            <a:custGeom>
              <a:avLst/>
              <a:gdLst/>
              <a:ahLst/>
              <a:cxnLst/>
              <a:rect l="0" t="0" r="0" b="0"/>
              <a:pathLst>
                <a:path w="168457" h="198298">
                  <a:moveTo>
                    <a:pt x="0" y="76639"/>
                  </a:moveTo>
                  <a:lnTo>
                    <a:pt x="6002" y="82372"/>
                  </a:lnTo>
                  <a:lnTo>
                    <a:pt x="12846" y="86656"/>
                  </a:lnTo>
                  <a:lnTo>
                    <a:pt x="21234" y="89858"/>
                  </a:lnTo>
                  <a:lnTo>
                    <a:pt x="30861" y="92046"/>
                  </a:lnTo>
                  <a:lnTo>
                    <a:pt x="41176" y="93095"/>
                  </a:lnTo>
                  <a:lnTo>
                    <a:pt x="51783" y="93032"/>
                  </a:lnTo>
                  <a:lnTo>
                    <a:pt x="62481" y="91863"/>
                  </a:lnTo>
                  <a:lnTo>
                    <a:pt x="73182" y="89486"/>
                  </a:lnTo>
                  <a:lnTo>
                    <a:pt x="83849" y="85963"/>
                  </a:lnTo>
                  <a:lnTo>
                    <a:pt x="94316" y="81481"/>
                  </a:lnTo>
                  <a:lnTo>
                    <a:pt x="104277" y="76257"/>
                  </a:lnTo>
                  <a:lnTo>
                    <a:pt x="113596" y="70481"/>
                  </a:lnTo>
                  <a:lnTo>
                    <a:pt x="121820" y="64146"/>
                  </a:lnTo>
                  <a:lnTo>
                    <a:pt x="128135" y="57062"/>
                  </a:lnTo>
                  <a:lnTo>
                    <a:pt x="132257" y="49190"/>
                  </a:lnTo>
                  <a:lnTo>
                    <a:pt x="134058" y="40785"/>
                  </a:lnTo>
                  <a:lnTo>
                    <a:pt x="133304" y="32297"/>
                  </a:lnTo>
                  <a:lnTo>
                    <a:pt x="130125" y="24004"/>
                  </a:lnTo>
                  <a:lnTo>
                    <a:pt x="124756" y="16318"/>
                  </a:lnTo>
                  <a:lnTo>
                    <a:pt x="117348" y="9842"/>
                  </a:lnTo>
                  <a:lnTo>
                    <a:pt x="108190" y="4796"/>
                  </a:lnTo>
                  <a:lnTo>
                    <a:pt x="97807" y="1393"/>
                  </a:lnTo>
                  <a:lnTo>
                    <a:pt x="86856" y="0"/>
                  </a:lnTo>
                  <a:lnTo>
                    <a:pt x="75758" y="628"/>
                  </a:lnTo>
                  <a:lnTo>
                    <a:pt x="64869" y="3320"/>
                  </a:lnTo>
                  <a:lnTo>
                    <a:pt x="54557" y="8317"/>
                  </a:lnTo>
                  <a:lnTo>
                    <a:pt x="44960" y="15529"/>
                  </a:lnTo>
                  <a:lnTo>
                    <a:pt x="36194" y="24607"/>
                  </a:lnTo>
                  <a:lnTo>
                    <a:pt x="28444" y="35132"/>
                  </a:lnTo>
                  <a:lnTo>
                    <a:pt x="21714" y="46728"/>
                  </a:lnTo>
                  <a:lnTo>
                    <a:pt x="16023" y="59086"/>
                  </a:lnTo>
                  <a:lnTo>
                    <a:pt x="11489" y="71980"/>
                  </a:lnTo>
                  <a:lnTo>
                    <a:pt x="8072" y="85239"/>
                  </a:lnTo>
                  <a:lnTo>
                    <a:pt x="5759" y="98581"/>
                  </a:lnTo>
                  <a:lnTo>
                    <a:pt x="4647" y="111619"/>
                  </a:lnTo>
                  <a:lnTo>
                    <a:pt x="4681" y="124163"/>
                  </a:lnTo>
                  <a:lnTo>
                    <a:pt x="5838" y="136046"/>
                  </a:lnTo>
                  <a:lnTo>
                    <a:pt x="8209" y="147033"/>
                  </a:lnTo>
                  <a:lnTo>
                    <a:pt x="11735" y="157087"/>
                  </a:lnTo>
                  <a:lnTo>
                    <a:pt x="16390" y="166161"/>
                  </a:lnTo>
                  <a:lnTo>
                    <a:pt x="22263" y="174118"/>
                  </a:lnTo>
                  <a:lnTo>
                    <a:pt x="29297" y="180987"/>
                  </a:lnTo>
                  <a:lnTo>
                    <a:pt x="37631" y="186771"/>
                  </a:lnTo>
                  <a:lnTo>
                    <a:pt x="47660" y="191367"/>
                  </a:lnTo>
                  <a:lnTo>
                    <a:pt x="59437" y="194825"/>
                  </a:lnTo>
                  <a:lnTo>
                    <a:pt x="72413" y="197166"/>
                  </a:lnTo>
                  <a:lnTo>
                    <a:pt x="85654" y="198297"/>
                  </a:lnTo>
                  <a:lnTo>
                    <a:pt x="98588" y="198280"/>
                  </a:lnTo>
                  <a:lnTo>
                    <a:pt x="110962" y="197268"/>
                  </a:lnTo>
                  <a:lnTo>
                    <a:pt x="124087" y="195212"/>
                  </a:lnTo>
                  <a:lnTo>
                    <a:pt x="141344" y="190816"/>
                  </a:lnTo>
                  <a:lnTo>
                    <a:pt x="168456" y="181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019507" y="391752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8"/>
                  </a:lnTo>
                  <a:lnTo>
                    <a:pt x="6772" y="79093"/>
                  </a:lnTo>
                  <a:lnTo>
                    <a:pt x="8074" y="93104"/>
                  </a:lnTo>
                  <a:lnTo>
                    <a:pt x="9907" y="107288"/>
                  </a:lnTo>
                  <a:lnTo>
                    <a:pt x="13546" y="12400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30035" y="379118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04029" y="3849747"/>
              <a:ext cx="151197" cy="216609"/>
            </a:xfrm>
            <a:custGeom>
              <a:avLst/>
              <a:gdLst/>
              <a:ahLst/>
              <a:cxnLst/>
              <a:rect l="0" t="0" r="0" b="0"/>
              <a:pathLst>
                <a:path w="151197" h="216609">
                  <a:moveTo>
                    <a:pt x="104991" y="4604"/>
                  </a:moveTo>
                  <a:lnTo>
                    <a:pt x="96123" y="1804"/>
                  </a:lnTo>
                  <a:lnTo>
                    <a:pt x="87136" y="303"/>
                  </a:lnTo>
                  <a:lnTo>
                    <a:pt x="77145" y="0"/>
                  </a:lnTo>
                  <a:lnTo>
                    <a:pt x="66337" y="853"/>
                  </a:lnTo>
                  <a:lnTo>
                    <a:pt x="55174" y="2969"/>
                  </a:lnTo>
                  <a:lnTo>
                    <a:pt x="43978" y="6296"/>
                  </a:lnTo>
                  <a:lnTo>
                    <a:pt x="33212" y="10803"/>
                  </a:lnTo>
                  <a:lnTo>
                    <a:pt x="23524" y="16571"/>
                  </a:lnTo>
                  <a:lnTo>
                    <a:pt x="15174" y="23522"/>
                  </a:lnTo>
                  <a:lnTo>
                    <a:pt x="8401" y="31459"/>
                  </a:lnTo>
                  <a:lnTo>
                    <a:pt x="3593" y="40156"/>
                  </a:lnTo>
                  <a:lnTo>
                    <a:pt x="775" y="49404"/>
                  </a:lnTo>
                  <a:lnTo>
                    <a:pt x="0" y="58713"/>
                  </a:lnTo>
                  <a:lnTo>
                    <a:pt x="1516" y="67350"/>
                  </a:lnTo>
                  <a:lnTo>
                    <a:pt x="5238" y="74960"/>
                  </a:lnTo>
                  <a:lnTo>
                    <a:pt x="10819" y="81220"/>
                  </a:lnTo>
                  <a:lnTo>
                    <a:pt x="17844" y="85677"/>
                  </a:lnTo>
                  <a:lnTo>
                    <a:pt x="25940" y="88269"/>
                  </a:lnTo>
                  <a:lnTo>
                    <a:pt x="34966" y="89400"/>
                  </a:lnTo>
                  <a:lnTo>
                    <a:pt x="45001" y="89720"/>
                  </a:lnTo>
                  <a:lnTo>
                    <a:pt x="56005" y="89690"/>
                  </a:lnTo>
                  <a:lnTo>
                    <a:pt x="67665" y="89709"/>
                  </a:lnTo>
                  <a:lnTo>
                    <a:pt x="79491" y="90189"/>
                  </a:lnTo>
                  <a:lnTo>
                    <a:pt x="91182" y="91301"/>
                  </a:lnTo>
                  <a:lnTo>
                    <a:pt x="102473" y="93187"/>
                  </a:lnTo>
                  <a:lnTo>
                    <a:pt x="113056" y="96049"/>
                  </a:lnTo>
                  <a:lnTo>
                    <a:pt x="122830" y="99908"/>
                  </a:lnTo>
                  <a:lnTo>
                    <a:pt x="131545" y="104956"/>
                  </a:lnTo>
                  <a:lnTo>
                    <a:pt x="138728" y="111625"/>
                  </a:lnTo>
                  <a:lnTo>
                    <a:pt x="144260" y="119997"/>
                  </a:lnTo>
                  <a:lnTo>
                    <a:pt x="148162" y="129703"/>
                  </a:lnTo>
                  <a:lnTo>
                    <a:pt x="150423" y="140128"/>
                  </a:lnTo>
                  <a:lnTo>
                    <a:pt x="151196" y="150835"/>
                  </a:lnTo>
                  <a:lnTo>
                    <a:pt x="150429" y="161446"/>
                  </a:lnTo>
                  <a:lnTo>
                    <a:pt x="147795" y="171563"/>
                  </a:lnTo>
                  <a:lnTo>
                    <a:pt x="143283" y="181025"/>
                  </a:lnTo>
                  <a:lnTo>
                    <a:pt x="137154" y="189699"/>
                  </a:lnTo>
                  <a:lnTo>
                    <a:pt x="129752" y="197387"/>
                  </a:lnTo>
                  <a:lnTo>
                    <a:pt x="121400" y="204070"/>
                  </a:lnTo>
                  <a:lnTo>
                    <a:pt x="112200" y="209561"/>
                  </a:lnTo>
                  <a:lnTo>
                    <a:pt x="102048" y="213426"/>
                  </a:lnTo>
                  <a:lnTo>
                    <a:pt x="90975" y="215587"/>
                  </a:lnTo>
                  <a:lnTo>
                    <a:pt x="79534" y="216408"/>
                  </a:lnTo>
                  <a:lnTo>
                    <a:pt x="67499" y="216608"/>
                  </a:lnTo>
                  <a:lnTo>
                    <a:pt x="52692" y="216205"/>
                  </a:lnTo>
                  <a:lnTo>
                    <a:pt x="31292" y="215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38595" y="3814907"/>
              <a:ext cx="119436" cy="186844"/>
            </a:xfrm>
            <a:custGeom>
              <a:avLst/>
              <a:gdLst/>
              <a:ahLst/>
              <a:cxnLst/>
              <a:rect l="0" t="0" r="0" b="0"/>
              <a:pathLst>
                <a:path w="119436" h="186844">
                  <a:moveTo>
                    <a:pt x="7337" y="71030"/>
                  </a:moveTo>
                  <a:lnTo>
                    <a:pt x="4537" y="79831"/>
                  </a:lnTo>
                  <a:lnTo>
                    <a:pt x="3036" y="88178"/>
                  </a:lnTo>
                  <a:lnTo>
                    <a:pt x="2724" y="96881"/>
                  </a:lnTo>
                  <a:lnTo>
                    <a:pt x="3231" y="106175"/>
                  </a:lnTo>
                  <a:lnTo>
                    <a:pt x="4050" y="116318"/>
                  </a:lnTo>
                  <a:lnTo>
                    <a:pt x="4870" y="127363"/>
                  </a:lnTo>
                  <a:lnTo>
                    <a:pt x="5727" y="139203"/>
                  </a:lnTo>
                  <a:lnTo>
                    <a:pt x="6902" y="151674"/>
                  </a:lnTo>
                  <a:lnTo>
                    <a:pt x="8518" y="164540"/>
                  </a:lnTo>
                  <a:lnTo>
                    <a:pt x="9763" y="174981"/>
                  </a:lnTo>
                  <a:lnTo>
                    <a:pt x="9844" y="178815"/>
                  </a:lnTo>
                  <a:lnTo>
                    <a:pt x="9420" y="175964"/>
                  </a:lnTo>
                  <a:lnTo>
                    <a:pt x="8748" y="168314"/>
                  </a:lnTo>
                  <a:lnTo>
                    <a:pt x="7666" y="157792"/>
                  </a:lnTo>
                  <a:lnTo>
                    <a:pt x="6078" y="145683"/>
                  </a:lnTo>
                  <a:lnTo>
                    <a:pt x="4177" y="132713"/>
                  </a:lnTo>
                  <a:lnTo>
                    <a:pt x="2350" y="119278"/>
                  </a:lnTo>
                  <a:lnTo>
                    <a:pt x="833" y="105597"/>
                  </a:lnTo>
                  <a:lnTo>
                    <a:pt x="0" y="92110"/>
                  </a:lnTo>
                  <a:lnTo>
                    <a:pt x="430" y="79492"/>
                  </a:lnTo>
                  <a:lnTo>
                    <a:pt x="2314" y="68031"/>
                  </a:lnTo>
                  <a:lnTo>
                    <a:pt x="5361" y="57519"/>
                  </a:lnTo>
                  <a:lnTo>
                    <a:pt x="9008" y="47456"/>
                  </a:lnTo>
                  <a:lnTo>
                    <a:pt x="12873" y="37505"/>
                  </a:lnTo>
                  <a:lnTo>
                    <a:pt x="17091" y="27836"/>
                  </a:lnTo>
                  <a:lnTo>
                    <a:pt x="22207" y="19015"/>
                  </a:lnTo>
                  <a:lnTo>
                    <a:pt x="28464" y="11315"/>
                  </a:lnTo>
                  <a:lnTo>
                    <a:pt x="35801" y="5178"/>
                  </a:lnTo>
                  <a:lnTo>
                    <a:pt x="44029" y="1344"/>
                  </a:lnTo>
                  <a:lnTo>
                    <a:pt x="52921" y="0"/>
                  </a:lnTo>
                  <a:lnTo>
                    <a:pt x="61636" y="1032"/>
                  </a:lnTo>
                  <a:lnTo>
                    <a:pt x="68803" y="4301"/>
                  </a:lnTo>
                  <a:lnTo>
                    <a:pt x="73810" y="9492"/>
                  </a:lnTo>
                  <a:lnTo>
                    <a:pt x="77201" y="16040"/>
                  </a:lnTo>
                  <a:lnTo>
                    <a:pt x="80250" y="23257"/>
                  </a:lnTo>
                  <a:lnTo>
                    <a:pt x="83750" y="30703"/>
                  </a:lnTo>
                  <a:lnTo>
                    <a:pt x="87801" y="38495"/>
                  </a:lnTo>
                  <a:lnTo>
                    <a:pt x="92082" y="47171"/>
                  </a:lnTo>
                  <a:lnTo>
                    <a:pt x="96340" y="56971"/>
                  </a:lnTo>
                  <a:lnTo>
                    <a:pt x="100473" y="67672"/>
                  </a:lnTo>
                  <a:lnTo>
                    <a:pt x="104460" y="78780"/>
                  </a:lnTo>
                  <a:lnTo>
                    <a:pt x="108316" y="89964"/>
                  </a:lnTo>
                  <a:lnTo>
                    <a:pt x="111901" y="101236"/>
                  </a:lnTo>
                  <a:lnTo>
                    <a:pt x="114935" y="112864"/>
                  </a:lnTo>
                  <a:lnTo>
                    <a:pt x="117307" y="124967"/>
                  </a:lnTo>
                  <a:lnTo>
                    <a:pt x="118875" y="137117"/>
                  </a:lnTo>
                  <a:lnTo>
                    <a:pt x="119435" y="149715"/>
                  </a:lnTo>
                  <a:lnTo>
                    <a:pt x="117920" y="164987"/>
                  </a:lnTo>
                  <a:lnTo>
                    <a:pt x="112622" y="186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698125" y="3822765"/>
              <a:ext cx="190863" cy="212876"/>
            </a:xfrm>
            <a:custGeom>
              <a:avLst/>
              <a:gdLst/>
              <a:ahLst/>
              <a:cxnLst/>
              <a:rect l="0" t="0" r="0" b="0"/>
              <a:pathLst>
                <a:path w="190863" h="212876">
                  <a:moveTo>
                    <a:pt x="111019" y="0"/>
                  </a:moveTo>
                  <a:lnTo>
                    <a:pt x="99418" y="134"/>
                  </a:lnTo>
                  <a:lnTo>
                    <a:pt x="89570" y="1415"/>
                  </a:lnTo>
                  <a:lnTo>
                    <a:pt x="80560" y="4003"/>
                  </a:lnTo>
                  <a:lnTo>
                    <a:pt x="71945" y="7550"/>
                  </a:lnTo>
                  <a:lnTo>
                    <a:pt x="63270" y="11535"/>
                  </a:lnTo>
                  <a:lnTo>
                    <a:pt x="54302" y="15623"/>
                  </a:lnTo>
                  <a:lnTo>
                    <a:pt x="45317" y="19991"/>
                  </a:lnTo>
                  <a:lnTo>
                    <a:pt x="36967" y="25205"/>
                  </a:lnTo>
                  <a:lnTo>
                    <a:pt x="29573" y="31526"/>
                  </a:lnTo>
                  <a:lnTo>
                    <a:pt x="23135" y="38907"/>
                  </a:lnTo>
                  <a:lnTo>
                    <a:pt x="17502" y="47164"/>
                  </a:lnTo>
                  <a:lnTo>
                    <a:pt x="12497" y="56102"/>
                  </a:lnTo>
                  <a:lnTo>
                    <a:pt x="8118" y="65867"/>
                  </a:lnTo>
                  <a:lnTo>
                    <a:pt x="4541" y="76932"/>
                  </a:lnTo>
                  <a:lnTo>
                    <a:pt x="1807" y="89446"/>
                  </a:lnTo>
                  <a:lnTo>
                    <a:pt x="139" y="103103"/>
                  </a:lnTo>
                  <a:lnTo>
                    <a:pt x="0" y="117341"/>
                  </a:lnTo>
                  <a:lnTo>
                    <a:pt x="1509" y="131764"/>
                  </a:lnTo>
                  <a:lnTo>
                    <a:pt x="4641" y="146025"/>
                  </a:lnTo>
                  <a:lnTo>
                    <a:pt x="9410" y="159746"/>
                  </a:lnTo>
                  <a:lnTo>
                    <a:pt x="15660" y="172773"/>
                  </a:lnTo>
                  <a:lnTo>
                    <a:pt x="23279" y="184654"/>
                  </a:lnTo>
                  <a:lnTo>
                    <a:pt x="32287" y="194583"/>
                  </a:lnTo>
                  <a:lnTo>
                    <a:pt x="42562" y="202294"/>
                  </a:lnTo>
                  <a:lnTo>
                    <a:pt x="53714" y="207828"/>
                  </a:lnTo>
                  <a:lnTo>
                    <a:pt x="65191" y="211267"/>
                  </a:lnTo>
                  <a:lnTo>
                    <a:pt x="76645" y="212875"/>
                  </a:lnTo>
                  <a:lnTo>
                    <a:pt x="87774" y="212856"/>
                  </a:lnTo>
                  <a:lnTo>
                    <a:pt x="98249" y="211265"/>
                  </a:lnTo>
                  <a:lnTo>
                    <a:pt x="107958" y="208275"/>
                  </a:lnTo>
                  <a:lnTo>
                    <a:pt x="116970" y="204153"/>
                  </a:lnTo>
                  <a:lnTo>
                    <a:pt x="125417" y="199170"/>
                  </a:lnTo>
                  <a:lnTo>
                    <a:pt x="133438" y="193556"/>
                  </a:lnTo>
                  <a:lnTo>
                    <a:pt x="141149" y="187330"/>
                  </a:lnTo>
                  <a:lnTo>
                    <a:pt x="148642" y="180319"/>
                  </a:lnTo>
                  <a:lnTo>
                    <a:pt x="155978" y="172491"/>
                  </a:lnTo>
                  <a:lnTo>
                    <a:pt x="163042" y="163945"/>
                  </a:lnTo>
                  <a:lnTo>
                    <a:pt x="169558" y="154830"/>
                  </a:lnTo>
                  <a:lnTo>
                    <a:pt x="175418" y="145285"/>
                  </a:lnTo>
                  <a:lnTo>
                    <a:pt x="180504" y="135265"/>
                  </a:lnTo>
                  <a:lnTo>
                    <a:pt x="184622" y="124554"/>
                  </a:lnTo>
                  <a:lnTo>
                    <a:pt x="187757" y="113092"/>
                  </a:lnTo>
                  <a:lnTo>
                    <a:pt x="189879" y="101124"/>
                  </a:lnTo>
                  <a:lnTo>
                    <a:pt x="190862" y="89091"/>
                  </a:lnTo>
                  <a:lnTo>
                    <a:pt x="190746" y="77256"/>
                  </a:lnTo>
                  <a:lnTo>
                    <a:pt x="189704" y="65699"/>
                  </a:lnTo>
                  <a:lnTo>
                    <a:pt x="187942" y="54406"/>
                  </a:lnTo>
                  <a:lnTo>
                    <a:pt x="185634" y="43342"/>
                  </a:lnTo>
                  <a:lnTo>
                    <a:pt x="182442" y="32946"/>
                  </a:lnTo>
                  <a:lnTo>
                    <a:pt x="177557" y="24096"/>
                  </a:lnTo>
                  <a:lnTo>
                    <a:pt x="170674" y="17144"/>
                  </a:lnTo>
                  <a:lnTo>
                    <a:pt x="161948" y="11968"/>
                  </a:lnTo>
                  <a:lnTo>
                    <a:pt x="151724" y="8246"/>
                  </a:lnTo>
                  <a:lnTo>
                    <a:pt x="140382" y="5629"/>
                  </a:lnTo>
                  <a:lnTo>
                    <a:pt x="128842" y="3814"/>
                  </a:lnTo>
                  <a:lnTo>
                    <a:pt x="117414" y="2374"/>
                  </a:lnTo>
                  <a:lnTo>
                    <a:pt x="105101" y="1176"/>
                  </a:lnTo>
                  <a:lnTo>
                    <a:pt x="899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51121" y="3660230"/>
              <a:ext cx="253541" cy="326388"/>
            </a:xfrm>
            <a:custGeom>
              <a:avLst/>
              <a:gdLst/>
              <a:ahLst/>
              <a:cxnLst/>
              <a:rect l="0" t="0" r="0" b="0"/>
              <a:pathLst>
                <a:path w="253541" h="326388">
                  <a:moveTo>
                    <a:pt x="168676" y="4609"/>
                  </a:moveTo>
                  <a:lnTo>
                    <a:pt x="159808" y="1809"/>
                  </a:lnTo>
                  <a:lnTo>
                    <a:pt x="150821" y="307"/>
                  </a:lnTo>
                  <a:lnTo>
                    <a:pt x="140825" y="0"/>
                  </a:lnTo>
                  <a:lnTo>
                    <a:pt x="129844" y="679"/>
                  </a:lnTo>
                  <a:lnTo>
                    <a:pt x="118033" y="2148"/>
                  </a:lnTo>
                  <a:lnTo>
                    <a:pt x="105584" y="4221"/>
                  </a:lnTo>
                  <a:lnTo>
                    <a:pt x="92992" y="6903"/>
                  </a:lnTo>
                  <a:lnTo>
                    <a:pt x="81007" y="10374"/>
                  </a:lnTo>
                  <a:lnTo>
                    <a:pt x="69987" y="14669"/>
                  </a:lnTo>
                  <a:lnTo>
                    <a:pt x="59777" y="19688"/>
                  </a:lnTo>
                  <a:lnTo>
                    <a:pt x="49920" y="25281"/>
                  </a:lnTo>
                  <a:lnTo>
                    <a:pt x="40108" y="31312"/>
                  </a:lnTo>
                  <a:lnTo>
                    <a:pt x="30534" y="37990"/>
                  </a:lnTo>
                  <a:lnTo>
                    <a:pt x="21777" y="45836"/>
                  </a:lnTo>
                  <a:lnTo>
                    <a:pt x="14115" y="55038"/>
                  </a:lnTo>
                  <a:lnTo>
                    <a:pt x="7833" y="65320"/>
                  </a:lnTo>
                  <a:lnTo>
                    <a:pt x="3370" y="76139"/>
                  </a:lnTo>
                  <a:lnTo>
                    <a:pt x="785" y="87115"/>
                  </a:lnTo>
                  <a:lnTo>
                    <a:pt x="0" y="97908"/>
                  </a:lnTo>
                  <a:lnTo>
                    <a:pt x="978" y="108148"/>
                  </a:lnTo>
                  <a:lnTo>
                    <a:pt x="3526" y="117696"/>
                  </a:lnTo>
                  <a:lnTo>
                    <a:pt x="7504" y="126598"/>
                  </a:lnTo>
                  <a:lnTo>
                    <a:pt x="12914" y="134972"/>
                  </a:lnTo>
                  <a:lnTo>
                    <a:pt x="19630" y="142933"/>
                  </a:lnTo>
                  <a:lnTo>
                    <a:pt x="27578" y="150265"/>
                  </a:lnTo>
                  <a:lnTo>
                    <a:pt x="36816" y="156438"/>
                  </a:lnTo>
                  <a:lnTo>
                    <a:pt x="47253" y="161257"/>
                  </a:lnTo>
                  <a:lnTo>
                    <a:pt x="58685" y="164832"/>
                  </a:lnTo>
                  <a:lnTo>
                    <a:pt x="70883" y="167398"/>
                  </a:lnTo>
                  <a:lnTo>
                    <a:pt x="83647" y="169199"/>
                  </a:lnTo>
                  <a:lnTo>
                    <a:pt x="96981" y="170444"/>
                  </a:lnTo>
                  <a:lnTo>
                    <a:pt x="111070" y="171296"/>
                  </a:lnTo>
                  <a:lnTo>
                    <a:pt x="125953" y="171880"/>
                  </a:lnTo>
                  <a:lnTo>
                    <a:pt x="141371" y="172444"/>
                  </a:lnTo>
                  <a:lnTo>
                    <a:pt x="156874" y="173356"/>
                  </a:lnTo>
                  <a:lnTo>
                    <a:pt x="172183" y="174790"/>
                  </a:lnTo>
                  <a:lnTo>
                    <a:pt x="186886" y="176907"/>
                  </a:lnTo>
                  <a:lnTo>
                    <a:pt x="200380" y="179931"/>
                  </a:lnTo>
                  <a:lnTo>
                    <a:pt x="212448" y="183898"/>
                  </a:lnTo>
                  <a:lnTo>
                    <a:pt x="223043" y="188850"/>
                  </a:lnTo>
                  <a:lnTo>
                    <a:pt x="232103" y="194923"/>
                  </a:lnTo>
                  <a:lnTo>
                    <a:pt x="239747" y="202083"/>
                  </a:lnTo>
                  <a:lnTo>
                    <a:pt x="245899" y="210160"/>
                  </a:lnTo>
                  <a:lnTo>
                    <a:pt x="250217" y="218952"/>
                  </a:lnTo>
                  <a:lnTo>
                    <a:pt x="252681" y="228272"/>
                  </a:lnTo>
                  <a:lnTo>
                    <a:pt x="253540" y="237970"/>
                  </a:lnTo>
                  <a:lnTo>
                    <a:pt x="253138" y="247933"/>
                  </a:lnTo>
                  <a:lnTo>
                    <a:pt x="251787" y="258073"/>
                  </a:lnTo>
                  <a:lnTo>
                    <a:pt x="249424" y="268169"/>
                  </a:lnTo>
                  <a:lnTo>
                    <a:pt x="245637" y="277876"/>
                  </a:lnTo>
                  <a:lnTo>
                    <a:pt x="240312" y="287030"/>
                  </a:lnTo>
                  <a:lnTo>
                    <a:pt x="233617" y="295482"/>
                  </a:lnTo>
                  <a:lnTo>
                    <a:pt x="225828" y="303013"/>
                  </a:lnTo>
                  <a:lnTo>
                    <a:pt x="217213" y="309593"/>
                  </a:lnTo>
                  <a:lnTo>
                    <a:pt x="207835" y="315181"/>
                  </a:lnTo>
                  <a:lnTo>
                    <a:pt x="197562" y="319645"/>
                  </a:lnTo>
                  <a:lnTo>
                    <a:pt x="186394" y="323015"/>
                  </a:lnTo>
                  <a:lnTo>
                    <a:pt x="174455" y="325297"/>
                  </a:lnTo>
                  <a:lnTo>
                    <a:pt x="161909" y="326387"/>
                  </a:lnTo>
                  <a:lnTo>
                    <a:pt x="148920" y="326349"/>
                  </a:lnTo>
                  <a:lnTo>
                    <a:pt x="135840" y="325521"/>
                  </a:lnTo>
                  <a:lnTo>
                    <a:pt x="121705" y="324353"/>
                  </a:lnTo>
                  <a:lnTo>
                    <a:pt x="103042" y="322744"/>
                  </a:lnTo>
                  <a:lnTo>
                    <a:pt x="73919" y="320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69909" y="3580610"/>
              <a:ext cx="60459" cy="379027"/>
            </a:xfrm>
            <a:custGeom>
              <a:avLst/>
              <a:gdLst/>
              <a:ahLst/>
              <a:cxnLst/>
              <a:rect l="0" t="0" r="0" b="0"/>
              <a:pathLst>
                <a:path w="60459" h="379027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1" y="67795"/>
                  </a:lnTo>
                  <a:lnTo>
                    <a:pt x="1890" y="80178"/>
                  </a:lnTo>
                  <a:lnTo>
                    <a:pt x="3254" y="92621"/>
                  </a:lnTo>
                  <a:lnTo>
                    <a:pt x="4468" y="105320"/>
                  </a:lnTo>
                  <a:lnTo>
                    <a:pt x="5602" y="118320"/>
                  </a:lnTo>
                  <a:lnTo>
                    <a:pt x="6970" y="131594"/>
                  </a:lnTo>
                  <a:lnTo>
                    <a:pt x="8743" y="145096"/>
                  </a:lnTo>
                  <a:lnTo>
                    <a:pt x="10933" y="159098"/>
                  </a:lnTo>
                  <a:lnTo>
                    <a:pt x="13483" y="174170"/>
                  </a:lnTo>
                  <a:lnTo>
                    <a:pt x="16313" y="190529"/>
                  </a:lnTo>
                  <a:lnTo>
                    <a:pt x="19349" y="207923"/>
                  </a:lnTo>
                  <a:lnTo>
                    <a:pt x="22533" y="225824"/>
                  </a:lnTo>
                  <a:lnTo>
                    <a:pt x="25821" y="243861"/>
                  </a:lnTo>
                  <a:lnTo>
                    <a:pt x="29180" y="261700"/>
                  </a:lnTo>
                  <a:lnTo>
                    <a:pt x="32588" y="278977"/>
                  </a:lnTo>
                  <a:lnTo>
                    <a:pt x="36029" y="295548"/>
                  </a:lnTo>
                  <a:lnTo>
                    <a:pt x="39534" y="311242"/>
                  </a:lnTo>
                  <a:lnTo>
                    <a:pt x="43625" y="327513"/>
                  </a:lnTo>
                  <a:lnTo>
                    <a:pt x="49779" y="348023"/>
                  </a:lnTo>
                  <a:lnTo>
                    <a:pt x="6045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04025" y="372800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306" y="2867"/>
                  </a:lnTo>
                  <a:lnTo>
                    <a:pt x="177177" y="5009"/>
                  </a:lnTo>
                  <a:lnTo>
                    <a:pt x="165579" y="6616"/>
                  </a:lnTo>
                  <a:lnTo>
                    <a:pt x="153417" y="7969"/>
                  </a:lnTo>
                  <a:lnTo>
                    <a:pt x="140757" y="9466"/>
                  </a:lnTo>
                  <a:lnTo>
                    <a:pt x="127701" y="11317"/>
                  </a:lnTo>
                  <a:lnTo>
                    <a:pt x="114349" y="13557"/>
                  </a:lnTo>
                  <a:lnTo>
                    <a:pt x="100784" y="16138"/>
                  </a:lnTo>
                  <a:lnTo>
                    <a:pt x="87073" y="18983"/>
                  </a:lnTo>
                  <a:lnTo>
                    <a:pt x="73292" y="21871"/>
                  </a:lnTo>
                  <a:lnTo>
                    <a:pt x="57860" y="24728"/>
                  </a:lnTo>
                  <a:lnTo>
                    <a:pt x="36069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92283" y="3767704"/>
              <a:ext cx="148655" cy="189728"/>
            </a:xfrm>
            <a:custGeom>
              <a:avLst/>
              <a:gdLst/>
              <a:ahLst/>
              <a:cxnLst/>
              <a:rect l="0" t="0" r="0" b="0"/>
              <a:pathLst>
                <a:path w="148655" h="189728">
                  <a:moveTo>
                    <a:pt x="11783" y="86647"/>
                  </a:moveTo>
                  <a:lnTo>
                    <a:pt x="26318" y="86580"/>
                  </a:lnTo>
                  <a:lnTo>
                    <a:pt x="38949" y="85939"/>
                  </a:lnTo>
                  <a:lnTo>
                    <a:pt x="50854" y="84638"/>
                  </a:lnTo>
                  <a:lnTo>
                    <a:pt x="62336" y="82605"/>
                  </a:lnTo>
                  <a:lnTo>
                    <a:pt x="73528" y="79641"/>
                  </a:lnTo>
                  <a:lnTo>
                    <a:pt x="84497" y="75712"/>
                  </a:lnTo>
                  <a:lnTo>
                    <a:pt x="94648" y="70617"/>
                  </a:lnTo>
                  <a:lnTo>
                    <a:pt x="102797" y="63917"/>
                  </a:lnTo>
                  <a:lnTo>
                    <a:pt x="108452" y="55528"/>
                  </a:lnTo>
                  <a:lnTo>
                    <a:pt x="111604" y="45981"/>
                  </a:lnTo>
                  <a:lnTo>
                    <a:pt x="112363" y="36195"/>
                  </a:lnTo>
                  <a:lnTo>
                    <a:pt x="111045" y="26740"/>
                  </a:lnTo>
                  <a:lnTo>
                    <a:pt x="107585" y="18123"/>
                  </a:lnTo>
                  <a:lnTo>
                    <a:pt x="101474" y="10949"/>
                  </a:lnTo>
                  <a:lnTo>
                    <a:pt x="92677" y="5398"/>
                  </a:lnTo>
                  <a:lnTo>
                    <a:pt x="82045" y="1639"/>
                  </a:lnTo>
                  <a:lnTo>
                    <a:pt x="70994" y="0"/>
                  </a:lnTo>
                  <a:lnTo>
                    <a:pt x="60383" y="455"/>
                  </a:lnTo>
                  <a:lnTo>
                    <a:pt x="50501" y="2859"/>
                  </a:lnTo>
                  <a:lnTo>
                    <a:pt x="41336" y="7129"/>
                  </a:lnTo>
                  <a:lnTo>
                    <a:pt x="32774" y="13040"/>
                  </a:lnTo>
                  <a:lnTo>
                    <a:pt x="24838" y="20430"/>
                  </a:lnTo>
                  <a:lnTo>
                    <a:pt x="17712" y="29285"/>
                  </a:lnTo>
                  <a:lnTo>
                    <a:pt x="11438" y="39456"/>
                  </a:lnTo>
                  <a:lnTo>
                    <a:pt x="6238" y="50538"/>
                  </a:lnTo>
                  <a:lnTo>
                    <a:pt x="2574" y="61969"/>
                  </a:lnTo>
                  <a:lnTo>
                    <a:pt x="557" y="73401"/>
                  </a:lnTo>
                  <a:lnTo>
                    <a:pt x="0" y="84855"/>
                  </a:lnTo>
                  <a:lnTo>
                    <a:pt x="606" y="96612"/>
                  </a:lnTo>
                  <a:lnTo>
                    <a:pt x="2090" y="108810"/>
                  </a:lnTo>
                  <a:lnTo>
                    <a:pt x="4371" y="121121"/>
                  </a:lnTo>
                  <a:lnTo>
                    <a:pt x="7571" y="132861"/>
                  </a:lnTo>
                  <a:lnTo>
                    <a:pt x="11694" y="143684"/>
                  </a:lnTo>
                  <a:lnTo>
                    <a:pt x="16936" y="153579"/>
                  </a:lnTo>
                  <a:lnTo>
                    <a:pt x="23743" y="162686"/>
                  </a:lnTo>
                  <a:lnTo>
                    <a:pt x="32217" y="171169"/>
                  </a:lnTo>
                  <a:lnTo>
                    <a:pt x="42163" y="178696"/>
                  </a:lnTo>
                  <a:lnTo>
                    <a:pt x="53282" y="184474"/>
                  </a:lnTo>
                  <a:lnTo>
                    <a:pt x="65269" y="188205"/>
                  </a:lnTo>
                  <a:lnTo>
                    <a:pt x="77553" y="189727"/>
                  </a:lnTo>
                  <a:lnTo>
                    <a:pt x="89332" y="188779"/>
                  </a:lnTo>
                  <a:lnTo>
                    <a:pt x="100206" y="185481"/>
                  </a:lnTo>
                  <a:lnTo>
                    <a:pt x="110040" y="180482"/>
                  </a:lnTo>
                  <a:lnTo>
                    <a:pt x="119842" y="174190"/>
                  </a:lnTo>
                  <a:lnTo>
                    <a:pt x="131588" y="164936"/>
                  </a:lnTo>
                  <a:lnTo>
                    <a:pt x="148654" y="149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96522" y="3746835"/>
              <a:ext cx="134078" cy="355516"/>
            </a:xfrm>
            <a:custGeom>
              <a:avLst/>
              <a:gdLst/>
              <a:ahLst/>
              <a:cxnLst/>
              <a:rect l="0" t="0" r="0" b="0"/>
              <a:pathLst>
                <a:path w="134078" h="355516">
                  <a:moveTo>
                    <a:pt x="7586" y="118045"/>
                  </a:moveTo>
                  <a:lnTo>
                    <a:pt x="10453" y="132647"/>
                  </a:lnTo>
                  <a:lnTo>
                    <a:pt x="12595" y="145918"/>
                  </a:lnTo>
                  <a:lnTo>
                    <a:pt x="14202" y="159114"/>
                  </a:lnTo>
                  <a:lnTo>
                    <a:pt x="15556" y="172283"/>
                  </a:lnTo>
                  <a:lnTo>
                    <a:pt x="17052" y="185144"/>
                  </a:lnTo>
                  <a:lnTo>
                    <a:pt x="18903" y="197553"/>
                  </a:lnTo>
                  <a:lnTo>
                    <a:pt x="21143" y="209839"/>
                  </a:lnTo>
                  <a:lnTo>
                    <a:pt x="23724" y="222689"/>
                  </a:lnTo>
                  <a:lnTo>
                    <a:pt x="26573" y="236448"/>
                  </a:lnTo>
                  <a:lnTo>
                    <a:pt x="29623" y="251131"/>
                  </a:lnTo>
                  <a:lnTo>
                    <a:pt x="32815" y="266598"/>
                  </a:lnTo>
                  <a:lnTo>
                    <a:pt x="36109" y="282668"/>
                  </a:lnTo>
                  <a:lnTo>
                    <a:pt x="39472" y="299020"/>
                  </a:lnTo>
                  <a:lnTo>
                    <a:pt x="42881" y="315217"/>
                  </a:lnTo>
                  <a:lnTo>
                    <a:pt x="46316" y="331000"/>
                  </a:lnTo>
                  <a:lnTo>
                    <a:pt x="49417" y="345146"/>
                  </a:lnTo>
                  <a:lnTo>
                    <a:pt x="50919" y="354079"/>
                  </a:lnTo>
                  <a:lnTo>
                    <a:pt x="49982" y="355515"/>
                  </a:lnTo>
                  <a:lnTo>
                    <a:pt x="47233" y="350968"/>
                  </a:lnTo>
                  <a:lnTo>
                    <a:pt x="43377" y="342226"/>
                  </a:lnTo>
                  <a:lnTo>
                    <a:pt x="39084" y="330611"/>
                  </a:lnTo>
                  <a:lnTo>
                    <a:pt x="34748" y="317058"/>
                  </a:lnTo>
                  <a:lnTo>
                    <a:pt x="30530" y="302528"/>
                  </a:lnTo>
                  <a:lnTo>
                    <a:pt x="26469" y="288066"/>
                  </a:lnTo>
                  <a:lnTo>
                    <a:pt x="22557" y="274211"/>
                  </a:lnTo>
                  <a:lnTo>
                    <a:pt x="18930" y="260767"/>
                  </a:lnTo>
                  <a:lnTo>
                    <a:pt x="15866" y="247049"/>
                  </a:lnTo>
                  <a:lnTo>
                    <a:pt x="13465" y="232672"/>
                  </a:lnTo>
                  <a:lnTo>
                    <a:pt x="11512" y="217894"/>
                  </a:lnTo>
                  <a:lnTo>
                    <a:pt x="9586" y="203417"/>
                  </a:lnTo>
                  <a:lnTo>
                    <a:pt x="7439" y="189634"/>
                  </a:lnTo>
                  <a:lnTo>
                    <a:pt x="5166" y="176444"/>
                  </a:lnTo>
                  <a:lnTo>
                    <a:pt x="3093" y="163448"/>
                  </a:lnTo>
                  <a:lnTo>
                    <a:pt x="1406" y="150368"/>
                  </a:lnTo>
                  <a:lnTo>
                    <a:pt x="291" y="136939"/>
                  </a:lnTo>
                  <a:lnTo>
                    <a:pt x="0" y="122845"/>
                  </a:lnTo>
                  <a:lnTo>
                    <a:pt x="587" y="107993"/>
                  </a:lnTo>
                  <a:lnTo>
                    <a:pt x="1948" y="92779"/>
                  </a:lnTo>
                  <a:lnTo>
                    <a:pt x="3925" y="77953"/>
                  </a:lnTo>
                  <a:lnTo>
                    <a:pt x="6368" y="63915"/>
                  </a:lnTo>
                  <a:lnTo>
                    <a:pt x="9312" y="50882"/>
                  </a:lnTo>
                  <a:lnTo>
                    <a:pt x="12965" y="39047"/>
                  </a:lnTo>
                  <a:lnTo>
                    <a:pt x="17395" y="28395"/>
                  </a:lnTo>
                  <a:lnTo>
                    <a:pt x="22845" y="19071"/>
                  </a:lnTo>
                  <a:lnTo>
                    <a:pt x="29792" y="11472"/>
                  </a:lnTo>
                  <a:lnTo>
                    <a:pt x="38350" y="5662"/>
                  </a:lnTo>
                  <a:lnTo>
                    <a:pt x="48013" y="1742"/>
                  </a:lnTo>
                  <a:lnTo>
                    <a:pt x="57877" y="0"/>
                  </a:lnTo>
                  <a:lnTo>
                    <a:pt x="67395" y="390"/>
                  </a:lnTo>
                  <a:lnTo>
                    <a:pt x="76392" y="2752"/>
                  </a:lnTo>
                  <a:lnTo>
                    <a:pt x="84888" y="6995"/>
                  </a:lnTo>
                  <a:lnTo>
                    <a:pt x="92965" y="12888"/>
                  </a:lnTo>
                  <a:lnTo>
                    <a:pt x="100558" y="20266"/>
                  </a:lnTo>
                  <a:lnTo>
                    <a:pt x="107446" y="29112"/>
                  </a:lnTo>
                  <a:lnTo>
                    <a:pt x="113566" y="39279"/>
                  </a:lnTo>
                  <a:lnTo>
                    <a:pt x="119000" y="50358"/>
                  </a:lnTo>
                  <a:lnTo>
                    <a:pt x="123885" y="61786"/>
                  </a:lnTo>
                  <a:lnTo>
                    <a:pt x="128344" y="73207"/>
                  </a:lnTo>
                  <a:lnTo>
                    <a:pt x="132000" y="84315"/>
                  </a:lnTo>
                  <a:lnTo>
                    <a:pt x="134019" y="94774"/>
                  </a:lnTo>
                  <a:lnTo>
                    <a:pt x="134077" y="104474"/>
                  </a:lnTo>
                  <a:lnTo>
                    <a:pt x="132319" y="113480"/>
                  </a:lnTo>
                  <a:lnTo>
                    <a:pt x="129079" y="121923"/>
                  </a:lnTo>
                  <a:lnTo>
                    <a:pt x="124705" y="129932"/>
                  </a:lnTo>
                  <a:lnTo>
                    <a:pt x="119177" y="137295"/>
                  </a:lnTo>
                  <a:lnTo>
                    <a:pt x="112118" y="143490"/>
                  </a:lnTo>
                  <a:lnTo>
                    <a:pt x="103461" y="148323"/>
                  </a:lnTo>
                  <a:lnTo>
                    <a:pt x="93818" y="151916"/>
                  </a:lnTo>
                  <a:lnTo>
                    <a:pt x="83265" y="154881"/>
                  </a:lnTo>
                  <a:lnTo>
                    <a:pt x="69760" y="157480"/>
                  </a:lnTo>
                  <a:lnTo>
                    <a:pt x="49700" y="160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321039" y="3571487"/>
              <a:ext cx="246365" cy="440793"/>
            </a:xfrm>
            <a:custGeom>
              <a:avLst/>
              <a:gdLst/>
              <a:ahLst/>
              <a:cxnLst/>
              <a:rect l="0" t="0" r="0" b="0"/>
              <a:pathLst>
                <a:path w="246365" h="440793">
                  <a:moveTo>
                    <a:pt x="25266" y="61766"/>
                  </a:moveTo>
                  <a:lnTo>
                    <a:pt x="28267" y="53032"/>
                  </a:lnTo>
                  <a:lnTo>
                    <a:pt x="31689" y="45325"/>
                  </a:lnTo>
                  <a:lnTo>
                    <a:pt x="35885" y="37923"/>
                  </a:lnTo>
                  <a:lnTo>
                    <a:pt x="40785" y="30662"/>
                  </a:lnTo>
                  <a:lnTo>
                    <a:pt x="46266" y="23483"/>
                  </a:lnTo>
                  <a:lnTo>
                    <a:pt x="52206" y="16371"/>
                  </a:lnTo>
                  <a:lnTo>
                    <a:pt x="58814" y="9799"/>
                  </a:lnTo>
                  <a:lnTo>
                    <a:pt x="66609" y="4678"/>
                  </a:lnTo>
                  <a:lnTo>
                    <a:pt x="75771" y="1391"/>
                  </a:lnTo>
                  <a:lnTo>
                    <a:pt x="85855" y="0"/>
                  </a:lnTo>
                  <a:lnTo>
                    <a:pt x="96007" y="505"/>
                  </a:lnTo>
                  <a:lnTo>
                    <a:pt x="105723" y="2706"/>
                  </a:lnTo>
                  <a:lnTo>
                    <a:pt x="114855" y="6607"/>
                  </a:lnTo>
                  <a:lnTo>
                    <a:pt x="123441" y="12491"/>
                  </a:lnTo>
                  <a:lnTo>
                    <a:pt x="131574" y="20338"/>
                  </a:lnTo>
                  <a:lnTo>
                    <a:pt x="139035" y="30029"/>
                  </a:lnTo>
                  <a:lnTo>
                    <a:pt x="145302" y="41507"/>
                  </a:lnTo>
                  <a:lnTo>
                    <a:pt x="150192" y="54553"/>
                  </a:lnTo>
                  <a:lnTo>
                    <a:pt x="153985" y="68532"/>
                  </a:lnTo>
                  <a:lnTo>
                    <a:pt x="157230" y="82520"/>
                  </a:lnTo>
                  <a:lnTo>
                    <a:pt x="160302" y="96006"/>
                  </a:lnTo>
                  <a:lnTo>
                    <a:pt x="163214" y="109177"/>
                  </a:lnTo>
                  <a:lnTo>
                    <a:pt x="165724" y="122700"/>
                  </a:lnTo>
                  <a:lnTo>
                    <a:pt x="167708" y="136941"/>
                  </a:lnTo>
                  <a:lnTo>
                    <a:pt x="169023" y="151626"/>
                  </a:lnTo>
                  <a:lnTo>
                    <a:pt x="169449" y="166039"/>
                  </a:lnTo>
                  <a:lnTo>
                    <a:pt x="168962" y="179784"/>
                  </a:lnTo>
                  <a:lnTo>
                    <a:pt x="168007" y="193116"/>
                  </a:lnTo>
                  <a:lnTo>
                    <a:pt x="167367" y="206741"/>
                  </a:lnTo>
                  <a:lnTo>
                    <a:pt x="167452" y="221047"/>
                  </a:lnTo>
                  <a:lnTo>
                    <a:pt x="168006" y="235774"/>
                  </a:lnTo>
                  <a:lnTo>
                    <a:pt x="168309" y="250214"/>
                  </a:lnTo>
                  <a:lnTo>
                    <a:pt x="167951" y="263972"/>
                  </a:lnTo>
                  <a:lnTo>
                    <a:pt x="166690" y="277143"/>
                  </a:lnTo>
                  <a:lnTo>
                    <a:pt x="164307" y="290128"/>
                  </a:lnTo>
                  <a:lnTo>
                    <a:pt x="160803" y="303191"/>
                  </a:lnTo>
                  <a:lnTo>
                    <a:pt x="156177" y="316269"/>
                  </a:lnTo>
                  <a:lnTo>
                    <a:pt x="150330" y="329062"/>
                  </a:lnTo>
                  <a:lnTo>
                    <a:pt x="143325" y="341410"/>
                  </a:lnTo>
                  <a:lnTo>
                    <a:pt x="135353" y="353144"/>
                  </a:lnTo>
                  <a:lnTo>
                    <a:pt x="126632" y="364024"/>
                  </a:lnTo>
                  <a:lnTo>
                    <a:pt x="117360" y="374003"/>
                  </a:lnTo>
                  <a:lnTo>
                    <a:pt x="107694" y="383025"/>
                  </a:lnTo>
                  <a:lnTo>
                    <a:pt x="97753" y="390947"/>
                  </a:lnTo>
                  <a:lnTo>
                    <a:pt x="87623" y="397787"/>
                  </a:lnTo>
                  <a:lnTo>
                    <a:pt x="77363" y="403382"/>
                  </a:lnTo>
                  <a:lnTo>
                    <a:pt x="67014" y="407318"/>
                  </a:lnTo>
                  <a:lnTo>
                    <a:pt x="56611" y="409516"/>
                  </a:lnTo>
                  <a:lnTo>
                    <a:pt x="46337" y="410026"/>
                  </a:lnTo>
                  <a:lnTo>
                    <a:pt x="36511" y="408856"/>
                  </a:lnTo>
                  <a:lnTo>
                    <a:pt x="27281" y="406172"/>
                  </a:lnTo>
                  <a:lnTo>
                    <a:pt x="18948" y="401931"/>
                  </a:lnTo>
                  <a:lnTo>
                    <a:pt x="12029" y="395811"/>
                  </a:lnTo>
                  <a:lnTo>
                    <a:pt x="6679" y="387805"/>
                  </a:lnTo>
                  <a:lnTo>
                    <a:pt x="2899" y="378176"/>
                  </a:lnTo>
                  <a:lnTo>
                    <a:pt x="721" y="367272"/>
                  </a:lnTo>
                  <a:lnTo>
                    <a:pt x="0" y="355429"/>
                  </a:lnTo>
                  <a:lnTo>
                    <a:pt x="632" y="343242"/>
                  </a:lnTo>
                  <a:lnTo>
                    <a:pt x="2643" y="331527"/>
                  </a:lnTo>
                  <a:lnTo>
                    <a:pt x="5931" y="320705"/>
                  </a:lnTo>
                  <a:lnTo>
                    <a:pt x="10765" y="311307"/>
                  </a:lnTo>
                  <a:lnTo>
                    <a:pt x="17823" y="304122"/>
                  </a:lnTo>
                  <a:lnTo>
                    <a:pt x="27270" y="299372"/>
                  </a:lnTo>
                  <a:lnTo>
                    <a:pt x="38513" y="296962"/>
                  </a:lnTo>
                  <a:lnTo>
                    <a:pt x="50507" y="296766"/>
                  </a:lnTo>
                  <a:lnTo>
                    <a:pt x="62570" y="298481"/>
                  </a:lnTo>
                  <a:lnTo>
                    <a:pt x="74412" y="301713"/>
                  </a:lnTo>
                  <a:lnTo>
                    <a:pt x="85963" y="306081"/>
                  </a:lnTo>
                  <a:lnTo>
                    <a:pt x="97245" y="311271"/>
                  </a:lnTo>
                  <a:lnTo>
                    <a:pt x="108312" y="317039"/>
                  </a:lnTo>
                  <a:lnTo>
                    <a:pt x="119218" y="323210"/>
                  </a:lnTo>
                  <a:lnTo>
                    <a:pt x="130001" y="329660"/>
                  </a:lnTo>
                  <a:lnTo>
                    <a:pt x="140534" y="336466"/>
                  </a:lnTo>
                  <a:lnTo>
                    <a:pt x="150535" y="343875"/>
                  </a:lnTo>
                  <a:lnTo>
                    <a:pt x="159891" y="351969"/>
                  </a:lnTo>
                  <a:lnTo>
                    <a:pt x="168649" y="360524"/>
                  </a:lnTo>
                  <a:lnTo>
                    <a:pt x="176918" y="369114"/>
                  </a:lnTo>
                  <a:lnTo>
                    <a:pt x="184816" y="377484"/>
                  </a:lnTo>
                  <a:lnTo>
                    <a:pt x="192442" y="385561"/>
                  </a:lnTo>
                  <a:lnTo>
                    <a:pt x="199877" y="393365"/>
                  </a:lnTo>
                  <a:lnTo>
                    <a:pt x="207174" y="400941"/>
                  </a:lnTo>
                  <a:lnTo>
                    <a:pt x="214265" y="408236"/>
                  </a:lnTo>
                  <a:lnTo>
                    <a:pt x="221766" y="415904"/>
                  </a:lnTo>
                  <a:lnTo>
                    <a:pt x="231456" y="425737"/>
                  </a:lnTo>
                  <a:lnTo>
                    <a:pt x="246364" y="440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30574" y="39701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568953" y="842279"/>
            <a:ext cx="1874074" cy="400084"/>
            <a:chOff x="2568953" y="842279"/>
            <a:chExt cx="1874074" cy="400084"/>
          </a:xfrm>
        </p:grpSpPr>
        <p:sp>
          <p:nvSpPr>
            <p:cNvPr id="120" name="Freeform 119"/>
            <p:cNvSpPr/>
            <p:nvPr/>
          </p:nvSpPr>
          <p:spPr>
            <a:xfrm>
              <a:off x="2568953" y="894922"/>
              <a:ext cx="147400" cy="277775"/>
            </a:xfrm>
            <a:custGeom>
              <a:avLst/>
              <a:gdLst/>
              <a:ahLst/>
              <a:cxnLst/>
              <a:rect l="0" t="0" r="0" b="0"/>
              <a:pathLst>
                <a:path w="147400" h="277775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6" y="34467"/>
                  </a:lnTo>
                  <a:lnTo>
                    <a:pt x="11656" y="46801"/>
                  </a:lnTo>
                  <a:lnTo>
                    <a:pt x="14821" y="60109"/>
                  </a:lnTo>
                  <a:lnTo>
                    <a:pt x="18094" y="74414"/>
                  </a:lnTo>
                  <a:lnTo>
                    <a:pt x="21778" y="89418"/>
                  </a:lnTo>
                  <a:lnTo>
                    <a:pt x="26466" y="104632"/>
                  </a:lnTo>
                  <a:lnTo>
                    <a:pt x="32392" y="119754"/>
                  </a:lnTo>
                  <a:lnTo>
                    <a:pt x="39152" y="134839"/>
                  </a:lnTo>
                  <a:lnTo>
                    <a:pt x="45921" y="150185"/>
                  </a:lnTo>
                  <a:lnTo>
                    <a:pt x="52216" y="165951"/>
                  </a:lnTo>
                  <a:lnTo>
                    <a:pt x="58067" y="181979"/>
                  </a:lnTo>
                  <a:lnTo>
                    <a:pt x="63829" y="197901"/>
                  </a:lnTo>
                  <a:lnTo>
                    <a:pt x="69741" y="213498"/>
                  </a:lnTo>
                  <a:lnTo>
                    <a:pt x="75881" y="228566"/>
                  </a:lnTo>
                  <a:lnTo>
                    <a:pt x="82242" y="242838"/>
                  </a:lnTo>
                  <a:lnTo>
                    <a:pt x="88783" y="256223"/>
                  </a:lnTo>
                  <a:lnTo>
                    <a:pt x="95314" y="267822"/>
                  </a:lnTo>
                  <a:lnTo>
                    <a:pt x="102083" y="275410"/>
                  </a:lnTo>
                  <a:lnTo>
                    <a:pt x="108867" y="277774"/>
                  </a:lnTo>
                  <a:lnTo>
                    <a:pt x="114277" y="275572"/>
                  </a:lnTo>
                  <a:lnTo>
                    <a:pt x="118158" y="269858"/>
                  </a:lnTo>
                  <a:lnTo>
                    <a:pt x="121002" y="261413"/>
                  </a:lnTo>
                  <a:lnTo>
                    <a:pt x="123464" y="250675"/>
                  </a:lnTo>
                  <a:lnTo>
                    <a:pt x="125936" y="238068"/>
                  </a:lnTo>
                  <a:lnTo>
                    <a:pt x="128409" y="224019"/>
                  </a:lnTo>
                  <a:lnTo>
                    <a:pt x="130608" y="208907"/>
                  </a:lnTo>
                  <a:lnTo>
                    <a:pt x="132384" y="193043"/>
                  </a:lnTo>
                  <a:lnTo>
                    <a:pt x="133896" y="176983"/>
                  </a:lnTo>
                  <a:lnTo>
                    <a:pt x="135516" y="161505"/>
                  </a:lnTo>
                  <a:lnTo>
                    <a:pt x="137453" y="147000"/>
                  </a:lnTo>
                  <a:lnTo>
                    <a:pt x="139593" y="133929"/>
                  </a:lnTo>
                  <a:lnTo>
                    <a:pt x="141801" y="121733"/>
                  </a:lnTo>
                  <a:lnTo>
                    <a:pt x="144274" y="109342"/>
                  </a:lnTo>
                  <a:lnTo>
                    <a:pt x="14739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80913" y="894922"/>
              <a:ext cx="146010" cy="269596"/>
            </a:xfrm>
            <a:custGeom>
              <a:avLst/>
              <a:gdLst/>
              <a:ahLst/>
              <a:cxnLst/>
              <a:rect l="0" t="0" r="0" b="0"/>
              <a:pathLst>
                <a:path w="146010" h="269596">
                  <a:moveTo>
                    <a:pt x="30195" y="0"/>
                  </a:moveTo>
                  <a:lnTo>
                    <a:pt x="27261" y="8868"/>
                  </a:lnTo>
                  <a:lnTo>
                    <a:pt x="24479" y="17855"/>
                  </a:lnTo>
                  <a:lnTo>
                    <a:pt x="21580" y="27855"/>
                  </a:lnTo>
                  <a:lnTo>
                    <a:pt x="18540" y="39008"/>
                  </a:lnTo>
                  <a:lnTo>
                    <a:pt x="15375" y="51468"/>
                  </a:lnTo>
                  <a:lnTo>
                    <a:pt x="12115" y="65175"/>
                  </a:lnTo>
                  <a:lnTo>
                    <a:pt x="8950" y="79766"/>
                  </a:lnTo>
                  <a:lnTo>
                    <a:pt x="6207" y="94695"/>
                  </a:lnTo>
                  <a:lnTo>
                    <a:pt x="4031" y="109624"/>
                  </a:lnTo>
                  <a:lnTo>
                    <a:pt x="2402" y="124578"/>
                  </a:lnTo>
                  <a:lnTo>
                    <a:pt x="1226" y="139836"/>
                  </a:lnTo>
                  <a:lnTo>
                    <a:pt x="402" y="155538"/>
                  </a:lnTo>
                  <a:lnTo>
                    <a:pt x="0" y="171354"/>
                  </a:lnTo>
                  <a:lnTo>
                    <a:pt x="255" y="186600"/>
                  </a:lnTo>
                  <a:lnTo>
                    <a:pt x="1240" y="200931"/>
                  </a:lnTo>
                  <a:lnTo>
                    <a:pt x="2884" y="214334"/>
                  </a:lnTo>
                  <a:lnTo>
                    <a:pt x="5059" y="226950"/>
                  </a:lnTo>
                  <a:lnTo>
                    <a:pt x="7647" y="238936"/>
                  </a:lnTo>
                  <a:lnTo>
                    <a:pt x="11028" y="249800"/>
                  </a:lnTo>
                  <a:lnTo>
                    <a:pt x="16041" y="258440"/>
                  </a:lnTo>
                  <a:lnTo>
                    <a:pt x="23006" y="264435"/>
                  </a:lnTo>
                  <a:lnTo>
                    <a:pt x="31616" y="267987"/>
                  </a:lnTo>
                  <a:lnTo>
                    <a:pt x="41230" y="269548"/>
                  </a:lnTo>
                  <a:lnTo>
                    <a:pt x="51363" y="269595"/>
                  </a:lnTo>
                  <a:lnTo>
                    <a:pt x="61741" y="268377"/>
                  </a:lnTo>
                  <a:lnTo>
                    <a:pt x="72226" y="265905"/>
                  </a:lnTo>
                  <a:lnTo>
                    <a:pt x="82750" y="262293"/>
                  </a:lnTo>
                  <a:lnTo>
                    <a:pt x="93214" y="257857"/>
                  </a:lnTo>
                  <a:lnTo>
                    <a:pt x="104710" y="252510"/>
                  </a:lnTo>
                  <a:lnTo>
                    <a:pt x="120482" y="244669"/>
                  </a:lnTo>
                  <a:lnTo>
                    <a:pt x="14600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00580" y="101073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3" y="6612"/>
                  </a:lnTo>
                  <a:lnTo>
                    <a:pt x="76982" y="7793"/>
                  </a:lnTo>
                  <a:lnTo>
                    <a:pt x="65171" y="8641"/>
                  </a:lnTo>
                  <a:lnTo>
                    <a:pt x="52730" y="9239"/>
                  </a:lnTo>
                  <a:lnTo>
                    <a:pt x="40438" y="9654"/>
                  </a:lnTo>
                  <a:lnTo>
                    <a:pt x="28416" y="9984"/>
                  </a:lnTo>
                  <a:lnTo>
                    <a:pt x="1561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832165" y="86333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079" y="67"/>
                  </a:lnTo>
                  <a:lnTo>
                    <a:pt x="92950" y="708"/>
                  </a:lnTo>
                  <a:lnTo>
                    <a:pt x="81356" y="2004"/>
                  </a:lnTo>
                  <a:lnTo>
                    <a:pt x="69367" y="3864"/>
                  </a:lnTo>
                  <a:lnTo>
                    <a:pt x="57356" y="6180"/>
                  </a:lnTo>
                  <a:lnTo>
                    <a:pt x="45567" y="8842"/>
                  </a:lnTo>
                  <a:lnTo>
                    <a:pt x="34520" y="11604"/>
                  </a:lnTo>
                  <a:lnTo>
                    <a:pt x="23996" y="14362"/>
                  </a:lnTo>
                  <a:lnTo>
                    <a:pt x="1307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91854" y="870192"/>
              <a:ext cx="187753" cy="235301"/>
            </a:xfrm>
            <a:custGeom>
              <a:avLst/>
              <a:gdLst/>
              <a:ahLst/>
              <a:cxnLst/>
              <a:rect l="0" t="0" r="0" b="0"/>
              <a:pathLst>
                <a:path w="187753" h="235301">
                  <a:moveTo>
                    <a:pt x="19296" y="45787"/>
                  </a:moveTo>
                  <a:lnTo>
                    <a:pt x="19363" y="57522"/>
                  </a:lnTo>
                  <a:lnTo>
                    <a:pt x="20003" y="68651"/>
                  </a:lnTo>
                  <a:lnTo>
                    <a:pt x="21290" y="80245"/>
                  </a:lnTo>
                  <a:lnTo>
                    <a:pt x="22804" y="92233"/>
                  </a:lnTo>
                  <a:lnTo>
                    <a:pt x="23824" y="104245"/>
                  </a:lnTo>
                  <a:lnTo>
                    <a:pt x="23993" y="116047"/>
                  </a:lnTo>
                  <a:lnTo>
                    <a:pt x="23611" y="127574"/>
                  </a:lnTo>
                  <a:lnTo>
                    <a:pt x="23422" y="138843"/>
                  </a:lnTo>
                  <a:lnTo>
                    <a:pt x="23848" y="149906"/>
                  </a:lnTo>
                  <a:lnTo>
                    <a:pt x="24813" y="160980"/>
                  </a:lnTo>
                  <a:lnTo>
                    <a:pt x="25933" y="172414"/>
                  </a:lnTo>
                  <a:lnTo>
                    <a:pt x="26954" y="184367"/>
                  </a:lnTo>
                  <a:lnTo>
                    <a:pt x="27944" y="196668"/>
                  </a:lnTo>
                  <a:lnTo>
                    <a:pt x="29209" y="208925"/>
                  </a:lnTo>
                  <a:lnTo>
                    <a:pt x="30889" y="220842"/>
                  </a:lnTo>
                  <a:lnTo>
                    <a:pt x="32330" y="229954"/>
                  </a:lnTo>
                  <a:lnTo>
                    <a:pt x="32565" y="233154"/>
                  </a:lnTo>
                  <a:lnTo>
                    <a:pt x="31641" y="231318"/>
                  </a:lnTo>
                  <a:lnTo>
                    <a:pt x="29869" y="226157"/>
                  </a:lnTo>
                  <a:lnTo>
                    <a:pt x="27518" y="218951"/>
                  </a:lnTo>
                  <a:lnTo>
                    <a:pt x="24780" y="210501"/>
                  </a:lnTo>
                  <a:lnTo>
                    <a:pt x="21783" y="201280"/>
                  </a:lnTo>
                  <a:lnTo>
                    <a:pt x="18615" y="191248"/>
                  </a:lnTo>
                  <a:lnTo>
                    <a:pt x="15333" y="179967"/>
                  </a:lnTo>
                  <a:lnTo>
                    <a:pt x="11979" y="167291"/>
                  </a:lnTo>
                  <a:lnTo>
                    <a:pt x="8744" y="153517"/>
                  </a:lnTo>
                  <a:lnTo>
                    <a:pt x="5949" y="139196"/>
                  </a:lnTo>
                  <a:lnTo>
                    <a:pt x="3738" y="124705"/>
                  </a:lnTo>
                  <a:lnTo>
                    <a:pt x="2084" y="110059"/>
                  </a:lnTo>
                  <a:lnTo>
                    <a:pt x="891" y="95014"/>
                  </a:lnTo>
                  <a:lnTo>
                    <a:pt x="64" y="79459"/>
                  </a:lnTo>
                  <a:lnTo>
                    <a:pt x="0" y="63742"/>
                  </a:lnTo>
                  <a:lnTo>
                    <a:pt x="1546" y="48563"/>
                  </a:lnTo>
                  <a:lnTo>
                    <a:pt x="5039" y="34295"/>
                  </a:lnTo>
                  <a:lnTo>
                    <a:pt x="10505" y="21614"/>
                  </a:lnTo>
                  <a:lnTo>
                    <a:pt x="17919" y="11612"/>
                  </a:lnTo>
                  <a:lnTo>
                    <a:pt x="27048" y="4643"/>
                  </a:lnTo>
                  <a:lnTo>
                    <a:pt x="37227" y="745"/>
                  </a:lnTo>
                  <a:lnTo>
                    <a:pt x="47503" y="0"/>
                  </a:lnTo>
                  <a:lnTo>
                    <a:pt x="57325" y="2126"/>
                  </a:lnTo>
                  <a:lnTo>
                    <a:pt x="66373" y="6600"/>
                  </a:lnTo>
                  <a:lnTo>
                    <a:pt x="74377" y="12865"/>
                  </a:lnTo>
                  <a:lnTo>
                    <a:pt x="81305" y="20439"/>
                  </a:lnTo>
                  <a:lnTo>
                    <a:pt x="86974" y="28942"/>
                  </a:lnTo>
                  <a:lnTo>
                    <a:pt x="90968" y="38093"/>
                  </a:lnTo>
                  <a:lnTo>
                    <a:pt x="93208" y="47690"/>
                  </a:lnTo>
                  <a:lnTo>
                    <a:pt x="93749" y="57590"/>
                  </a:lnTo>
                  <a:lnTo>
                    <a:pt x="92600" y="67697"/>
                  </a:lnTo>
                  <a:lnTo>
                    <a:pt x="89945" y="77943"/>
                  </a:lnTo>
                  <a:lnTo>
                    <a:pt x="86232" y="88282"/>
                  </a:lnTo>
                  <a:lnTo>
                    <a:pt x="82063" y="98684"/>
                  </a:lnTo>
                  <a:lnTo>
                    <a:pt x="77832" y="109128"/>
                  </a:lnTo>
                  <a:lnTo>
                    <a:pt x="74028" y="119600"/>
                  </a:lnTo>
                  <a:lnTo>
                    <a:pt x="71312" y="130090"/>
                  </a:lnTo>
                  <a:lnTo>
                    <a:pt x="69941" y="140589"/>
                  </a:lnTo>
                  <a:lnTo>
                    <a:pt x="69987" y="150928"/>
                  </a:lnTo>
                  <a:lnTo>
                    <a:pt x="71531" y="160797"/>
                  </a:lnTo>
                  <a:lnTo>
                    <a:pt x="74461" y="170065"/>
                  </a:lnTo>
                  <a:lnTo>
                    <a:pt x="78698" y="178763"/>
                  </a:lnTo>
                  <a:lnTo>
                    <a:pt x="84282" y="186991"/>
                  </a:lnTo>
                  <a:lnTo>
                    <a:pt x="91114" y="194857"/>
                  </a:lnTo>
                  <a:lnTo>
                    <a:pt x="99140" y="202293"/>
                  </a:lnTo>
                  <a:lnTo>
                    <a:pt x="108430" y="209068"/>
                  </a:lnTo>
                  <a:lnTo>
                    <a:pt x="118892" y="215104"/>
                  </a:lnTo>
                  <a:lnTo>
                    <a:pt x="130104" y="220326"/>
                  </a:lnTo>
                  <a:lnTo>
                    <a:pt x="142697" y="225095"/>
                  </a:lnTo>
                  <a:lnTo>
                    <a:pt x="160014" y="229828"/>
                  </a:lnTo>
                  <a:lnTo>
                    <a:pt x="187752" y="235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79606" y="937036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0" y="0"/>
                  </a:moveTo>
                  <a:lnTo>
                    <a:pt x="8801" y="5867"/>
                  </a:lnTo>
                  <a:lnTo>
                    <a:pt x="17148" y="11432"/>
                  </a:lnTo>
                  <a:lnTo>
                    <a:pt x="25837" y="17222"/>
                  </a:lnTo>
                  <a:lnTo>
                    <a:pt x="34675" y="22979"/>
                  </a:lnTo>
                  <a:lnTo>
                    <a:pt x="44063" y="28637"/>
                  </a:lnTo>
                  <a:lnTo>
                    <a:pt x="55948" y="34694"/>
                  </a:lnTo>
                  <a:lnTo>
                    <a:pt x="7369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00663" y="905450"/>
              <a:ext cx="84229" cy="305328"/>
            </a:xfrm>
            <a:custGeom>
              <a:avLst/>
              <a:gdLst/>
              <a:ahLst/>
              <a:cxnLst/>
              <a:rect l="0" t="0" r="0" b="0"/>
              <a:pathLst>
                <a:path w="84229" h="305328">
                  <a:moveTo>
                    <a:pt x="84228" y="0"/>
                  </a:moveTo>
                  <a:lnTo>
                    <a:pt x="81294" y="14602"/>
                  </a:lnTo>
                  <a:lnTo>
                    <a:pt x="78512" y="27873"/>
                  </a:lnTo>
                  <a:lnTo>
                    <a:pt x="75612" y="41075"/>
                  </a:lnTo>
                  <a:lnTo>
                    <a:pt x="72572" y="54416"/>
                  </a:lnTo>
                  <a:lnTo>
                    <a:pt x="69407" y="67925"/>
                  </a:lnTo>
                  <a:lnTo>
                    <a:pt x="66143" y="81574"/>
                  </a:lnTo>
                  <a:lnTo>
                    <a:pt x="62805" y="95167"/>
                  </a:lnTo>
                  <a:lnTo>
                    <a:pt x="59413" y="108368"/>
                  </a:lnTo>
                  <a:lnTo>
                    <a:pt x="55985" y="121028"/>
                  </a:lnTo>
                  <a:lnTo>
                    <a:pt x="52530" y="133325"/>
                  </a:lnTo>
                  <a:lnTo>
                    <a:pt x="49058" y="145655"/>
                  </a:lnTo>
                  <a:lnTo>
                    <a:pt x="45568" y="158246"/>
                  </a:lnTo>
                  <a:lnTo>
                    <a:pt x="41903" y="170991"/>
                  </a:lnTo>
                  <a:lnTo>
                    <a:pt x="37756" y="183555"/>
                  </a:lnTo>
                  <a:lnTo>
                    <a:pt x="33005" y="195749"/>
                  </a:lnTo>
                  <a:lnTo>
                    <a:pt x="27848" y="207549"/>
                  </a:lnTo>
                  <a:lnTo>
                    <a:pt x="22694" y="219005"/>
                  </a:lnTo>
                  <a:lnTo>
                    <a:pt x="17788" y="230192"/>
                  </a:lnTo>
                  <a:lnTo>
                    <a:pt x="13345" y="241304"/>
                  </a:lnTo>
                  <a:lnTo>
                    <a:pt x="9194" y="254050"/>
                  </a:lnTo>
                  <a:lnTo>
                    <a:pt x="4972" y="27290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08367" y="915979"/>
              <a:ext cx="129250" cy="219606"/>
            </a:xfrm>
            <a:custGeom>
              <a:avLst/>
              <a:gdLst/>
              <a:ahLst/>
              <a:cxnLst/>
              <a:rect l="0" t="0" r="0" b="0"/>
              <a:pathLst>
                <a:path w="129250" h="219606">
                  <a:moveTo>
                    <a:pt x="34493" y="0"/>
                  </a:moveTo>
                  <a:lnTo>
                    <a:pt x="31559" y="11735"/>
                  </a:lnTo>
                  <a:lnTo>
                    <a:pt x="28777" y="22864"/>
                  </a:lnTo>
                  <a:lnTo>
                    <a:pt x="25877" y="34458"/>
                  </a:lnTo>
                  <a:lnTo>
                    <a:pt x="22837" y="46446"/>
                  </a:lnTo>
                  <a:lnTo>
                    <a:pt x="19672" y="58458"/>
                  </a:lnTo>
                  <a:lnTo>
                    <a:pt x="16408" y="70260"/>
                  </a:lnTo>
                  <a:lnTo>
                    <a:pt x="13070" y="81787"/>
                  </a:lnTo>
                  <a:lnTo>
                    <a:pt x="9678" y="93056"/>
                  </a:lnTo>
                  <a:lnTo>
                    <a:pt x="6259" y="104119"/>
                  </a:lnTo>
                  <a:lnTo>
                    <a:pt x="3150" y="115193"/>
                  </a:lnTo>
                  <a:lnTo>
                    <a:pt x="974" y="126627"/>
                  </a:lnTo>
                  <a:lnTo>
                    <a:pt x="0" y="138575"/>
                  </a:lnTo>
                  <a:lnTo>
                    <a:pt x="331" y="150703"/>
                  </a:lnTo>
                  <a:lnTo>
                    <a:pt x="2074" y="162312"/>
                  </a:lnTo>
                  <a:lnTo>
                    <a:pt x="5143" y="173045"/>
                  </a:lnTo>
                  <a:lnTo>
                    <a:pt x="9473" y="182877"/>
                  </a:lnTo>
                  <a:lnTo>
                    <a:pt x="15120" y="191941"/>
                  </a:lnTo>
                  <a:lnTo>
                    <a:pt x="21990" y="200395"/>
                  </a:lnTo>
                  <a:lnTo>
                    <a:pt x="29872" y="207902"/>
                  </a:lnTo>
                  <a:lnTo>
                    <a:pt x="38534" y="213668"/>
                  </a:lnTo>
                  <a:lnTo>
                    <a:pt x="47765" y="217399"/>
                  </a:lnTo>
                  <a:lnTo>
                    <a:pt x="57404" y="219260"/>
                  </a:lnTo>
                  <a:lnTo>
                    <a:pt x="67326" y="219605"/>
                  </a:lnTo>
                  <a:lnTo>
                    <a:pt x="77435" y="218805"/>
                  </a:lnTo>
                  <a:lnTo>
                    <a:pt x="87407" y="217330"/>
                  </a:lnTo>
                  <a:lnTo>
                    <a:pt x="97767" y="215592"/>
                  </a:lnTo>
                  <a:lnTo>
                    <a:pt x="110542" y="213444"/>
                  </a:lnTo>
                  <a:lnTo>
                    <a:pt x="12924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11274" y="97915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63" y="8611"/>
                  </a:lnTo>
                  <a:lnTo>
                    <a:pt x="80669" y="11478"/>
                  </a:lnTo>
                  <a:lnTo>
                    <a:pt x="70526" y="13995"/>
                  </a:lnTo>
                  <a:lnTo>
                    <a:pt x="59494" y="16006"/>
                  </a:lnTo>
                  <a:lnTo>
                    <a:pt x="48100" y="17522"/>
                  </a:lnTo>
                  <a:lnTo>
                    <a:pt x="36108" y="18782"/>
                  </a:lnTo>
                  <a:lnTo>
                    <a:pt x="21348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42860" y="86333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664" y="67"/>
                  </a:lnTo>
                  <a:lnTo>
                    <a:pt x="124535" y="708"/>
                  </a:lnTo>
                  <a:lnTo>
                    <a:pt x="112941" y="2004"/>
                  </a:lnTo>
                  <a:lnTo>
                    <a:pt x="100953" y="3864"/>
                  </a:lnTo>
                  <a:lnTo>
                    <a:pt x="88941" y="6180"/>
                  </a:lnTo>
                  <a:lnTo>
                    <a:pt x="77138" y="8847"/>
                  </a:lnTo>
                  <a:lnTo>
                    <a:pt x="65612" y="11770"/>
                  </a:lnTo>
                  <a:lnTo>
                    <a:pt x="54343" y="14878"/>
                  </a:lnTo>
                  <a:lnTo>
                    <a:pt x="43297" y="18108"/>
                  </a:lnTo>
                  <a:lnTo>
                    <a:pt x="32878" y="21271"/>
                  </a:lnTo>
                  <a:lnTo>
                    <a:pt x="22905" y="24351"/>
                  </a:lnTo>
                  <a:lnTo>
                    <a:pt x="1250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821844" y="864265"/>
              <a:ext cx="168457" cy="241228"/>
            </a:xfrm>
            <a:custGeom>
              <a:avLst/>
              <a:gdLst/>
              <a:ahLst/>
              <a:cxnLst/>
              <a:rect l="0" t="0" r="0" b="0"/>
              <a:pathLst>
                <a:path w="168457" h="241228">
                  <a:moveTo>
                    <a:pt x="0" y="241227"/>
                  </a:moveTo>
                  <a:lnTo>
                    <a:pt x="2867" y="226625"/>
                  </a:lnTo>
                  <a:lnTo>
                    <a:pt x="5009" y="213354"/>
                  </a:lnTo>
                  <a:lnTo>
                    <a:pt x="6612" y="200153"/>
                  </a:lnTo>
                  <a:lnTo>
                    <a:pt x="7792" y="186811"/>
                  </a:lnTo>
                  <a:lnTo>
                    <a:pt x="8641" y="173302"/>
                  </a:lnTo>
                  <a:lnTo>
                    <a:pt x="9243" y="159649"/>
                  </a:lnTo>
                  <a:lnTo>
                    <a:pt x="9830" y="145883"/>
                  </a:lnTo>
                  <a:lnTo>
                    <a:pt x="10763" y="132033"/>
                  </a:lnTo>
                  <a:lnTo>
                    <a:pt x="12205" y="118120"/>
                  </a:lnTo>
                  <a:lnTo>
                    <a:pt x="13989" y="103997"/>
                  </a:lnTo>
                  <a:lnTo>
                    <a:pt x="15725" y="89371"/>
                  </a:lnTo>
                  <a:lnTo>
                    <a:pt x="17196" y="74129"/>
                  </a:lnTo>
                  <a:lnTo>
                    <a:pt x="18675" y="58638"/>
                  </a:lnTo>
                  <a:lnTo>
                    <a:pt x="20805" y="43618"/>
                  </a:lnTo>
                  <a:lnTo>
                    <a:pt x="23908" y="29466"/>
                  </a:lnTo>
                  <a:lnTo>
                    <a:pt x="27976" y="17033"/>
                  </a:lnTo>
                  <a:lnTo>
                    <a:pt x="32857" y="7730"/>
                  </a:lnTo>
                  <a:lnTo>
                    <a:pt x="38360" y="2049"/>
                  </a:lnTo>
                  <a:lnTo>
                    <a:pt x="44158" y="0"/>
                  </a:lnTo>
                  <a:lnTo>
                    <a:pt x="49808" y="1568"/>
                  </a:lnTo>
                  <a:lnTo>
                    <a:pt x="55088" y="6356"/>
                  </a:lnTo>
                  <a:lnTo>
                    <a:pt x="60122" y="13582"/>
                  </a:lnTo>
                  <a:lnTo>
                    <a:pt x="65269" y="22308"/>
                  </a:lnTo>
                  <a:lnTo>
                    <a:pt x="70731" y="31866"/>
                  </a:lnTo>
                  <a:lnTo>
                    <a:pt x="76383" y="41869"/>
                  </a:lnTo>
                  <a:lnTo>
                    <a:pt x="81878" y="52109"/>
                  </a:lnTo>
                  <a:lnTo>
                    <a:pt x="87025" y="62476"/>
                  </a:lnTo>
                  <a:lnTo>
                    <a:pt x="91957" y="72912"/>
                  </a:lnTo>
                  <a:lnTo>
                    <a:pt x="97028" y="83386"/>
                  </a:lnTo>
                  <a:lnTo>
                    <a:pt x="102440" y="93886"/>
                  </a:lnTo>
                  <a:lnTo>
                    <a:pt x="108227" y="104568"/>
                  </a:lnTo>
                  <a:lnTo>
                    <a:pt x="114344" y="115732"/>
                  </a:lnTo>
                  <a:lnTo>
                    <a:pt x="120718" y="127502"/>
                  </a:lnTo>
                  <a:lnTo>
                    <a:pt x="127117" y="139678"/>
                  </a:lnTo>
                  <a:lnTo>
                    <a:pt x="133180" y="151852"/>
                  </a:lnTo>
                  <a:lnTo>
                    <a:pt x="138736" y="163776"/>
                  </a:lnTo>
                  <a:lnTo>
                    <a:pt x="143831" y="175320"/>
                  </a:lnTo>
                  <a:lnTo>
                    <a:pt x="149244" y="187725"/>
                  </a:lnTo>
                  <a:lnTo>
                    <a:pt x="156565" y="204312"/>
                  </a:lnTo>
                  <a:lnTo>
                    <a:pt x="168456" y="230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32373" y="995594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3549" y="1813"/>
                  </a:lnTo>
                  <a:lnTo>
                    <a:pt x="82420" y="311"/>
                  </a:lnTo>
                  <a:lnTo>
                    <a:pt x="70831" y="0"/>
                  </a:lnTo>
                  <a:lnTo>
                    <a:pt x="58913" y="513"/>
                  </a:lnTo>
                  <a:lnTo>
                    <a:pt x="45795" y="1385"/>
                  </a:lnTo>
                  <a:lnTo>
                    <a:pt x="28083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064294" y="887484"/>
              <a:ext cx="133596" cy="177487"/>
            </a:xfrm>
            <a:custGeom>
              <a:avLst/>
              <a:gdLst/>
              <a:ahLst/>
              <a:cxnLst/>
              <a:rect l="0" t="0" r="0" b="0"/>
              <a:pathLst>
                <a:path w="133596" h="177487">
                  <a:moveTo>
                    <a:pt x="104991" y="7438"/>
                  </a:moveTo>
                  <a:lnTo>
                    <a:pt x="96122" y="4571"/>
                  </a:lnTo>
                  <a:lnTo>
                    <a:pt x="87135" y="2429"/>
                  </a:lnTo>
                  <a:lnTo>
                    <a:pt x="77145" y="835"/>
                  </a:lnTo>
                  <a:lnTo>
                    <a:pt x="66337" y="0"/>
                  </a:lnTo>
                  <a:lnTo>
                    <a:pt x="55173" y="448"/>
                  </a:lnTo>
                  <a:lnTo>
                    <a:pt x="43978" y="2362"/>
                  </a:lnTo>
                  <a:lnTo>
                    <a:pt x="33211" y="5771"/>
                  </a:lnTo>
                  <a:lnTo>
                    <a:pt x="23523" y="10729"/>
                  </a:lnTo>
                  <a:lnTo>
                    <a:pt x="15173" y="17100"/>
                  </a:lnTo>
                  <a:lnTo>
                    <a:pt x="8400" y="24632"/>
                  </a:lnTo>
                  <a:lnTo>
                    <a:pt x="3592" y="33049"/>
                  </a:lnTo>
                  <a:lnTo>
                    <a:pt x="774" y="42105"/>
                  </a:lnTo>
                  <a:lnTo>
                    <a:pt x="0" y="51284"/>
                  </a:lnTo>
                  <a:lnTo>
                    <a:pt x="1515" y="59834"/>
                  </a:lnTo>
                  <a:lnTo>
                    <a:pt x="5242" y="67394"/>
                  </a:lnTo>
                  <a:lnTo>
                    <a:pt x="10996" y="73960"/>
                  </a:lnTo>
                  <a:lnTo>
                    <a:pt x="18669" y="79687"/>
                  </a:lnTo>
                  <a:lnTo>
                    <a:pt x="28009" y="84763"/>
                  </a:lnTo>
                  <a:lnTo>
                    <a:pt x="38515" y="89361"/>
                  </a:lnTo>
                  <a:lnTo>
                    <a:pt x="49550" y="93618"/>
                  </a:lnTo>
                  <a:lnTo>
                    <a:pt x="60708" y="97636"/>
                  </a:lnTo>
                  <a:lnTo>
                    <a:pt x="71808" y="101490"/>
                  </a:lnTo>
                  <a:lnTo>
                    <a:pt x="82793" y="105232"/>
                  </a:lnTo>
                  <a:lnTo>
                    <a:pt x="93656" y="108907"/>
                  </a:lnTo>
                  <a:lnTo>
                    <a:pt x="104086" y="112866"/>
                  </a:lnTo>
                  <a:lnTo>
                    <a:pt x="113492" y="117743"/>
                  </a:lnTo>
                  <a:lnTo>
                    <a:pt x="121621" y="123801"/>
                  </a:lnTo>
                  <a:lnTo>
                    <a:pt x="128063" y="130820"/>
                  </a:lnTo>
                  <a:lnTo>
                    <a:pt x="132110" y="138295"/>
                  </a:lnTo>
                  <a:lnTo>
                    <a:pt x="133595" y="145873"/>
                  </a:lnTo>
                  <a:lnTo>
                    <a:pt x="132491" y="153230"/>
                  </a:lnTo>
                  <a:lnTo>
                    <a:pt x="128642" y="160010"/>
                  </a:lnTo>
                  <a:lnTo>
                    <a:pt x="122243" y="166073"/>
                  </a:lnTo>
                  <a:lnTo>
                    <a:pt x="113900" y="171143"/>
                  </a:lnTo>
                  <a:lnTo>
                    <a:pt x="104407" y="174724"/>
                  </a:lnTo>
                  <a:lnTo>
                    <a:pt x="94337" y="176693"/>
                  </a:lnTo>
                  <a:lnTo>
                    <a:pt x="84260" y="177386"/>
                  </a:lnTo>
                  <a:lnTo>
                    <a:pt x="73754" y="177486"/>
                  </a:lnTo>
                  <a:lnTo>
                    <a:pt x="60787" y="177002"/>
                  </a:lnTo>
                  <a:lnTo>
                    <a:pt x="41820" y="175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285098" y="905450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3" y="42583"/>
                  </a:lnTo>
                  <a:lnTo>
                    <a:pt x="15647" y="52278"/>
                  </a:lnTo>
                  <a:lnTo>
                    <a:pt x="20155" y="61405"/>
                  </a:lnTo>
                  <a:lnTo>
                    <a:pt x="24993" y="69690"/>
                  </a:lnTo>
                  <a:lnTo>
                    <a:pt x="29908" y="77457"/>
                  </a:lnTo>
                  <a:lnTo>
                    <a:pt x="35331" y="85385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95626" y="873865"/>
              <a:ext cx="147401" cy="368498"/>
            </a:xfrm>
            <a:custGeom>
              <a:avLst/>
              <a:gdLst/>
              <a:ahLst/>
              <a:cxnLst/>
              <a:rect l="0" t="0" r="0" b="0"/>
              <a:pathLst>
                <a:path w="147401" h="368498">
                  <a:moveTo>
                    <a:pt x="147400" y="0"/>
                  </a:moveTo>
                  <a:lnTo>
                    <a:pt x="141600" y="5934"/>
                  </a:lnTo>
                  <a:lnTo>
                    <a:pt x="136675" y="12139"/>
                  </a:lnTo>
                  <a:lnTo>
                    <a:pt x="132168" y="19239"/>
                  </a:lnTo>
                  <a:lnTo>
                    <a:pt x="127774" y="27352"/>
                  </a:lnTo>
                  <a:lnTo>
                    <a:pt x="123112" y="36647"/>
                  </a:lnTo>
                  <a:lnTo>
                    <a:pt x="117997" y="47095"/>
                  </a:lnTo>
                  <a:lnTo>
                    <a:pt x="112419" y="58520"/>
                  </a:lnTo>
                  <a:lnTo>
                    <a:pt x="106447" y="70706"/>
                  </a:lnTo>
                  <a:lnTo>
                    <a:pt x="100169" y="83455"/>
                  </a:lnTo>
                  <a:lnTo>
                    <a:pt x="93666" y="96607"/>
                  </a:lnTo>
                  <a:lnTo>
                    <a:pt x="87001" y="110041"/>
                  </a:lnTo>
                  <a:lnTo>
                    <a:pt x="80222" y="123670"/>
                  </a:lnTo>
                  <a:lnTo>
                    <a:pt x="73366" y="137432"/>
                  </a:lnTo>
                  <a:lnTo>
                    <a:pt x="66457" y="151284"/>
                  </a:lnTo>
                  <a:lnTo>
                    <a:pt x="59517" y="165202"/>
                  </a:lnTo>
                  <a:lnTo>
                    <a:pt x="52720" y="179330"/>
                  </a:lnTo>
                  <a:lnTo>
                    <a:pt x="46382" y="193960"/>
                  </a:lnTo>
                  <a:lnTo>
                    <a:pt x="40639" y="209210"/>
                  </a:lnTo>
                  <a:lnTo>
                    <a:pt x="35461" y="224875"/>
                  </a:lnTo>
                  <a:lnTo>
                    <a:pt x="30748" y="240545"/>
                  </a:lnTo>
                  <a:lnTo>
                    <a:pt x="26392" y="255974"/>
                  </a:lnTo>
                  <a:lnTo>
                    <a:pt x="22295" y="271098"/>
                  </a:lnTo>
                  <a:lnTo>
                    <a:pt x="18384" y="285939"/>
                  </a:lnTo>
                  <a:lnTo>
                    <a:pt x="14606" y="300538"/>
                  </a:lnTo>
                  <a:lnTo>
                    <a:pt x="11071" y="314539"/>
                  </a:lnTo>
                  <a:lnTo>
                    <a:pt x="7702" y="328662"/>
                  </a:lnTo>
                  <a:lnTo>
                    <a:pt x="4199" y="34526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01211" y="842279"/>
              <a:ext cx="36199" cy="252685"/>
            </a:xfrm>
            <a:custGeom>
              <a:avLst/>
              <a:gdLst/>
              <a:ahLst/>
              <a:cxnLst/>
              <a:rect l="0" t="0" r="0" b="0"/>
              <a:pathLst>
                <a:path w="36199" h="252685">
                  <a:moveTo>
                    <a:pt x="4612" y="252684"/>
                  </a:moveTo>
                  <a:lnTo>
                    <a:pt x="1813" y="243883"/>
                  </a:lnTo>
                  <a:lnTo>
                    <a:pt x="311" y="235536"/>
                  </a:lnTo>
                  <a:lnTo>
                    <a:pt x="0" y="226833"/>
                  </a:lnTo>
                  <a:lnTo>
                    <a:pt x="506" y="217539"/>
                  </a:lnTo>
                  <a:lnTo>
                    <a:pt x="1326" y="207396"/>
                  </a:lnTo>
                  <a:lnTo>
                    <a:pt x="2146" y="196351"/>
                  </a:lnTo>
                  <a:lnTo>
                    <a:pt x="3003" y="184511"/>
                  </a:lnTo>
                  <a:lnTo>
                    <a:pt x="4177" y="172041"/>
                  </a:lnTo>
                  <a:lnTo>
                    <a:pt x="5817" y="159103"/>
                  </a:lnTo>
                  <a:lnTo>
                    <a:pt x="7917" y="145993"/>
                  </a:lnTo>
                  <a:lnTo>
                    <a:pt x="10405" y="133119"/>
                  </a:lnTo>
                  <a:lnTo>
                    <a:pt x="13193" y="120676"/>
                  </a:lnTo>
                  <a:lnTo>
                    <a:pt x="16202" y="108354"/>
                  </a:lnTo>
                  <a:lnTo>
                    <a:pt x="19367" y="95475"/>
                  </a:lnTo>
                  <a:lnTo>
                    <a:pt x="22638" y="81707"/>
                  </a:lnTo>
                  <a:lnTo>
                    <a:pt x="25828" y="67413"/>
                  </a:lnTo>
                  <a:lnTo>
                    <a:pt x="28929" y="51868"/>
                  </a:lnTo>
                  <a:lnTo>
                    <a:pt x="32211" y="31463"/>
                  </a:lnTo>
                  <a:lnTo>
                    <a:pt x="361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68497" y="389554"/>
            <a:ext cx="1445652" cy="396895"/>
            <a:chOff x="368497" y="389554"/>
            <a:chExt cx="1445652" cy="396895"/>
          </a:xfrm>
        </p:grpSpPr>
        <p:sp>
          <p:nvSpPr>
            <p:cNvPr id="2" name="Freeform 1"/>
            <p:cNvSpPr/>
            <p:nvPr/>
          </p:nvSpPr>
          <p:spPr>
            <a:xfrm>
              <a:off x="368497" y="389554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1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2" y="83269"/>
                  </a:lnTo>
                  <a:lnTo>
                    <a:pt x="11593" y="101543"/>
                  </a:lnTo>
                  <a:lnTo>
                    <a:pt x="14051" y="121161"/>
                  </a:lnTo>
                  <a:lnTo>
                    <a:pt x="16038" y="142002"/>
                  </a:lnTo>
                  <a:lnTo>
                    <a:pt x="17709" y="163198"/>
                  </a:lnTo>
                  <a:lnTo>
                    <a:pt x="19446" y="183280"/>
                  </a:lnTo>
                  <a:lnTo>
                    <a:pt x="21464" y="201530"/>
                  </a:lnTo>
                  <a:lnTo>
                    <a:pt x="23651" y="218239"/>
                  </a:lnTo>
                  <a:lnTo>
                    <a:pt x="25666" y="234303"/>
                  </a:lnTo>
                  <a:lnTo>
                    <a:pt x="27319" y="250338"/>
                  </a:lnTo>
                  <a:lnTo>
                    <a:pt x="28581" y="266602"/>
                  </a:lnTo>
                  <a:lnTo>
                    <a:pt x="29504" y="283156"/>
                  </a:lnTo>
                  <a:lnTo>
                    <a:pt x="30158" y="299958"/>
                  </a:lnTo>
                  <a:lnTo>
                    <a:pt x="30616" y="316583"/>
                  </a:lnTo>
                  <a:lnTo>
                    <a:pt x="30980" y="334089"/>
                  </a:lnTo>
                  <a:lnTo>
                    <a:pt x="31285" y="356248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736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0458" y="465468"/>
              <a:ext cx="224993" cy="320981"/>
            </a:xfrm>
            <a:custGeom>
              <a:avLst/>
              <a:gdLst/>
              <a:ahLst/>
              <a:cxnLst/>
              <a:rect l="0" t="0" r="0" b="0"/>
              <a:pathLst>
                <a:path w="224993" h="320981">
                  <a:moveTo>
                    <a:pt x="24951" y="18842"/>
                  </a:moveTo>
                  <a:lnTo>
                    <a:pt x="22017" y="27644"/>
                  </a:lnTo>
                  <a:lnTo>
                    <a:pt x="19235" y="35990"/>
                  </a:lnTo>
                  <a:lnTo>
                    <a:pt x="16331" y="44616"/>
                  </a:lnTo>
                  <a:lnTo>
                    <a:pt x="13140" y="51017"/>
                  </a:lnTo>
                  <a:lnTo>
                    <a:pt x="10347" y="52026"/>
                  </a:lnTo>
                  <a:lnTo>
                    <a:pt x="9370" y="48721"/>
                  </a:lnTo>
                  <a:lnTo>
                    <a:pt x="10430" y="42670"/>
                  </a:lnTo>
                  <a:lnTo>
                    <a:pt x="13192" y="35103"/>
                  </a:lnTo>
                  <a:lnTo>
                    <a:pt x="17238" y="26981"/>
                  </a:lnTo>
                  <a:lnTo>
                    <a:pt x="22215" y="18841"/>
                  </a:lnTo>
                  <a:lnTo>
                    <a:pt x="28011" y="11379"/>
                  </a:lnTo>
                  <a:lnTo>
                    <a:pt x="34732" y="5561"/>
                  </a:lnTo>
                  <a:lnTo>
                    <a:pt x="42362" y="1760"/>
                  </a:lnTo>
                  <a:lnTo>
                    <a:pt x="50604" y="0"/>
                  </a:lnTo>
                  <a:lnTo>
                    <a:pt x="58984" y="247"/>
                  </a:lnTo>
                  <a:lnTo>
                    <a:pt x="67212" y="2266"/>
                  </a:lnTo>
                  <a:lnTo>
                    <a:pt x="75195" y="5873"/>
                  </a:lnTo>
                  <a:lnTo>
                    <a:pt x="82936" y="11025"/>
                  </a:lnTo>
                  <a:lnTo>
                    <a:pt x="90471" y="17559"/>
                  </a:lnTo>
                  <a:lnTo>
                    <a:pt x="97683" y="25214"/>
                  </a:lnTo>
                  <a:lnTo>
                    <a:pt x="104308" y="33722"/>
                  </a:lnTo>
                  <a:lnTo>
                    <a:pt x="110248" y="42851"/>
                  </a:lnTo>
                  <a:lnTo>
                    <a:pt x="115559" y="52421"/>
                  </a:lnTo>
                  <a:lnTo>
                    <a:pt x="120362" y="62297"/>
                  </a:lnTo>
                  <a:lnTo>
                    <a:pt x="124774" y="72394"/>
                  </a:lnTo>
                  <a:lnTo>
                    <a:pt x="128738" y="82971"/>
                  </a:lnTo>
                  <a:lnTo>
                    <a:pt x="132029" y="94597"/>
                  </a:lnTo>
                  <a:lnTo>
                    <a:pt x="134572" y="107498"/>
                  </a:lnTo>
                  <a:lnTo>
                    <a:pt x="136280" y="121588"/>
                  </a:lnTo>
                  <a:lnTo>
                    <a:pt x="136978" y="136650"/>
                  </a:lnTo>
                  <a:lnTo>
                    <a:pt x="136667" y="152441"/>
                  </a:lnTo>
                  <a:lnTo>
                    <a:pt x="135493" y="168434"/>
                  </a:lnTo>
                  <a:lnTo>
                    <a:pt x="133641" y="183857"/>
                  </a:lnTo>
                  <a:lnTo>
                    <a:pt x="131283" y="198331"/>
                  </a:lnTo>
                  <a:lnTo>
                    <a:pt x="128396" y="211674"/>
                  </a:lnTo>
                  <a:lnTo>
                    <a:pt x="124780" y="223724"/>
                  </a:lnTo>
                  <a:lnTo>
                    <a:pt x="120390" y="234538"/>
                  </a:lnTo>
                  <a:lnTo>
                    <a:pt x="115476" y="244481"/>
                  </a:lnTo>
                  <a:lnTo>
                    <a:pt x="110485" y="254094"/>
                  </a:lnTo>
                  <a:lnTo>
                    <a:pt x="105675" y="263715"/>
                  </a:lnTo>
                  <a:lnTo>
                    <a:pt x="100802" y="273315"/>
                  </a:lnTo>
                  <a:lnTo>
                    <a:pt x="95238" y="282616"/>
                  </a:lnTo>
                  <a:lnTo>
                    <a:pt x="88673" y="291461"/>
                  </a:lnTo>
                  <a:lnTo>
                    <a:pt x="80957" y="299689"/>
                  </a:lnTo>
                  <a:lnTo>
                    <a:pt x="71942" y="307062"/>
                  </a:lnTo>
                  <a:lnTo>
                    <a:pt x="61695" y="313518"/>
                  </a:lnTo>
                  <a:lnTo>
                    <a:pt x="50746" y="318512"/>
                  </a:lnTo>
                  <a:lnTo>
                    <a:pt x="39944" y="320980"/>
                  </a:lnTo>
                  <a:lnTo>
                    <a:pt x="29770" y="320555"/>
                  </a:lnTo>
                  <a:lnTo>
                    <a:pt x="20655" y="317337"/>
                  </a:lnTo>
                  <a:lnTo>
                    <a:pt x="13138" y="311522"/>
                  </a:lnTo>
                  <a:lnTo>
                    <a:pt x="7350" y="303505"/>
                  </a:lnTo>
                  <a:lnTo>
                    <a:pt x="3260" y="293922"/>
                  </a:lnTo>
                  <a:lnTo>
                    <a:pt x="866" y="283522"/>
                  </a:lnTo>
                  <a:lnTo>
                    <a:pt x="0" y="272807"/>
                  </a:lnTo>
                  <a:lnTo>
                    <a:pt x="704" y="262347"/>
                  </a:lnTo>
                  <a:lnTo>
                    <a:pt x="3294" y="252857"/>
                  </a:lnTo>
                  <a:lnTo>
                    <a:pt x="7781" y="244630"/>
                  </a:lnTo>
                  <a:lnTo>
                    <a:pt x="14063" y="237767"/>
                  </a:lnTo>
                  <a:lnTo>
                    <a:pt x="22100" y="232366"/>
                  </a:lnTo>
                  <a:lnTo>
                    <a:pt x="31692" y="228322"/>
                  </a:lnTo>
                  <a:lnTo>
                    <a:pt x="42538" y="225400"/>
                  </a:lnTo>
                  <a:lnTo>
                    <a:pt x="54334" y="223339"/>
                  </a:lnTo>
                  <a:lnTo>
                    <a:pt x="66817" y="221918"/>
                  </a:lnTo>
                  <a:lnTo>
                    <a:pt x="79620" y="221282"/>
                  </a:lnTo>
                  <a:lnTo>
                    <a:pt x="92289" y="221911"/>
                  </a:lnTo>
                  <a:lnTo>
                    <a:pt x="104590" y="223956"/>
                  </a:lnTo>
                  <a:lnTo>
                    <a:pt x="116647" y="226957"/>
                  </a:lnTo>
                  <a:lnTo>
                    <a:pt x="128816" y="230048"/>
                  </a:lnTo>
                  <a:lnTo>
                    <a:pt x="141294" y="232708"/>
                  </a:lnTo>
                  <a:lnTo>
                    <a:pt x="153795" y="234456"/>
                  </a:lnTo>
                  <a:lnTo>
                    <a:pt x="165662" y="234714"/>
                  </a:lnTo>
                  <a:lnTo>
                    <a:pt x="176567" y="233327"/>
                  </a:lnTo>
                  <a:lnTo>
                    <a:pt x="186406" y="230586"/>
                  </a:lnTo>
                  <a:lnTo>
                    <a:pt x="196207" y="226658"/>
                  </a:lnTo>
                  <a:lnTo>
                    <a:pt x="207943" y="220079"/>
                  </a:lnTo>
                  <a:lnTo>
                    <a:pt x="224992" y="208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462238"/>
              <a:ext cx="159158" cy="280235"/>
            </a:xfrm>
            <a:custGeom>
              <a:avLst/>
              <a:gdLst/>
              <a:ahLst/>
              <a:cxnLst/>
              <a:rect l="0" t="0" r="0" b="0"/>
              <a:pathLst>
                <a:path w="159158" h="280235">
                  <a:moveTo>
                    <a:pt x="10528" y="11544"/>
                  </a:moveTo>
                  <a:lnTo>
                    <a:pt x="16463" y="5877"/>
                  </a:lnTo>
                  <a:lnTo>
                    <a:pt x="22668" y="2234"/>
                  </a:lnTo>
                  <a:lnTo>
                    <a:pt x="29763" y="329"/>
                  </a:lnTo>
                  <a:lnTo>
                    <a:pt x="37704" y="0"/>
                  </a:lnTo>
                  <a:lnTo>
                    <a:pt x="46350" y="1268"/>
                  </a:lnTo>
                  <a:lnTo>
                    <a:pt x="55531" y="4002"/>
                  </a:lnTo>
                  <a:lnTo>
                    <a:pt x="64612" y="8268"/>
                  </a:lnTo>
                  <a:lnTo>
                    <a:pt x="72557" y="14400"/>
                  </a:lnTo>
                  <a:lnTo>
                    <a:pt x="78881" y="22406"/>
                  </a:lnTo>
                  <a:lnTo>
                    <a:pt x="83292" y="31865"/>
                  </a:lnTo>
                  <a:lnTo>
                    <a:pt x="85435" y="42122"/>
                  </a:lnTo>
                  <a:lnTo>
                    <a:pt x="85356" y="52717"/>
                  </a:lnTo>
                  <a:lnTo>
                    <a:pt x="83388" y="63253"/>
                  </a:lnTo>
                  <a:lnTo>
                    <a:pt x="79950" y="73319"/>
                  </a:lnTo>
                  <a:lnTo>
                    <a:pt x="75459" y="82745"/>
                  </a:lnTo>
                  <a:lnTo>
                    <a:pt x="71497" y="91284"/>
                  </a:lnTo>
                  <a:lnTo>
                    <a:pt x="71238" y="98102"/>
                  </a:lnTo>
                  <a:lnTo>
                    <a:pt x="75454" y="102798"/>
                  </a:lnTo>
                  <a:lnTo>
                    <a:pt x="82046" y="106230"/>
                  </a:lnTo>
                  <a:lnTo>
                    <a:pt x="89756" y="109504"/>
                  </a:lnTo>
                  <a:lnTo>
                    <a:pt x="97815" y="113643"/>
                  </a:lnTo>
                  <a:lnTo>
                    <a:pt x="105839" y="119073"/>
                  </a:lnTo>
                  <a:lnTo>
                    <a:pt x="113686" y="125771"/>
                  </a:lnTo>
                  <a:lnTo>
                    <a:pt x="121336" y="133530"/>
                  </a:lnTo>
                  <a:lnTo>
                    <a:pt x="128811" y="142105"/>
                  </a:lnTo>
                  <a:lnTo>
                    <a:pt x="135984" y="151279"/>
                  </a:lnTo>
                  <a:lnTo>
                    <a:pt x="142582" y="160877"/>
                  </a:lnTo>
                  <a:lnTo>
                    <a:pt x="148494" y="170774"/>
                  </a:lnTo>
                  <a:lnTo>
                    <a:pt x="153449" y="180874"/>
                  </a:lnTo>
                  <a:lnTo>
                    <a:pt x="156946" y="191114"/>
                  </a:lnTo>
                  <a:lnTo>
                    <a:pt x="158847" y="201449"/>
                  </a:lnTo>
                  <a:lnTo>
                    <a:pt x="159157" y="211847"/>
                  </a:lnTo>
                  <a:lnTo>
                    <a:pt x="157852" y="222289"/>
                  </a:lnTo>
                  <a:lnTo>
                    <a:pt x="155081" y="232750"/>
                  </a:lnTo>
                  <a:lnTo>
                    <a:pt x="150952" y="242894"/>
                  </a:lnTo>
                  <a:lnTo>
                    <a:pt x="145439" y="252100"/>
                  </a:lnTo>
                  <a:lnTo>
                    <a:pt x="138656" y="260100"/>
                  </a:lnTo>
                  <a:lnTo>
                    <a:pt x="130662" y="266793"/>
                  </a:lnTo>
                  <a:lnTo>
                    <a:pt x="121393" y="272073"/>
                  </a:lnTo>
                  <a:lnTo>
                    <a:pt x="110940" y="276026"/>
                  </a:lnTo>
                  <a:lnTo>
                    <a:pt x="99667" y="278716"/>
                  </a:lnTo>
                  <a:lnTo>
                    <a:pt x="88108" y="280089"/>
                  </a:lnTo>
                  <a:lnTo>
                    <a:pt x="76595" y="280234"/>
                  </a:lnTo>
                  <a:lnTo>
                    <a:pt x="65256" y="279198"/>
                  </a:lnTo>
                  <a:lnTo>
                    <a:pt x="54109" y="276908"/>
                  </a:lnTo>
                  <a:lnTo>
                    <a:pt x="43143" y="273452"/>
                  </a:lnTo>
                  <a:lnTo>
                    <a:pt x="32776" y="269333"/>
                  </a:lnTo>
                  <a:lnTo>
                    <a:pt x="22843" y="264985"/>
                  </a:lnTo>
                  <a:lnTo>
                    <a:pt x="12472" y="260029"/>
                  </a:lnTo>
                  <a:lnTo>
                    <a:pt x="0" y="25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473782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0" y="139131"/>
                  </a:lnTo>
                  <a:lnTo>
                    <a:pt x="0" y="154545"/>
                  </a:lnTo>
                  <a:lnTo>
                    <a:pt x="0" y="171333"/>
                  </a:lnTo>
                  <a:lnTo>
                    <a:pt x="0" y="19431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4172" y="463253"/>
              <a:ext cx="88191" cy="144309"/>
            </a:xfrm>
            <a:custGeom>
              <a:avLst/>
              <a:gdLst/>
              <a:ahLst/>
              <a:cxnLst/>
              <a:rect l="0" t="0" r="0" b="0"/>
              <a:pathLst>
                <a:path w="88191" h="144309">
                  <a:moveTo>
                    <a:pt x="88190" y="136871"/>
                  </a:moveTo>
                  <a:lnTo>
                    <a:pt x="79322" y="139738"/>
                  </a:lnTo>
                  <a:lnTo>
                    <a:pt x="70335" y="141880"/>
                  </a:lnTo>
                  <a:lnTo>
                    <a:pt x="60349" y="143474"/>
                  </a:lnTo>
                  <a:lnTo>
                    <a:pt x="49714" y="144308"/>
                  </a:lnTo>
                  <a:lnTo>
                    <a:pt x="39199" y="143860"/>
                  </a:lnTo>
                  <a:lnTo>
                    <a:pt x="29256" y="141942"/>
                  </a:lnTo>
                  <a:lnTo>
                    <a:pt x="20315" y="138360"/>
                  </a:lnTo>
                  <a:lnTo>
                    <a:pt x="12924" y="132754"/>
                  </a:lnTo>
                  <a:lnTo>
                    <a:pt x="7225" y="125129"/>
                  </a:lnTo>
                  <a:lnTo>
                    <a:pt x="3198" y="115772"/>
                  </a:lnTo>
                  <a:lnTo>
                    <a:pt x="846" y="105059"/>
                  </a:lnTo>
                  <a:lnTo>
                    <a:pt x="0" y="93338"/>
                  </a:lnTo>
                  <a:lnTo>
                    <a:pt x="377" y="80894"/>
                  </a:lnTo>
                  <a:lnTo>
                    <a:pt x="1684" y="67944"/>
                  </a:lnTo>
                  <a:lnTo>
                    <a:pt x="3664" y="54661"/>
                  </a:lnTo>
                  <a:lnTo>
                    <a:pt x="5966" y="41764"/>
                  </a:lnTo>
                  <a:lnTo>
                    <a:pt x="8366" y="29254"/>
                  </a:lnTo>
                  <a:lnTo>
                    <a:pt x="11069" y="16034"/>
                  </a:lnTo>
                  <a:lnTo>
                    <a:pt x="144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95733" y="473782"/>
              <a:ext cx="130900" cy="242156"/>
            </a:xfrm>
            <a:custGeom>
              <a:avLst/>
              <a:gdLst/>
              <a:ahLst/>
              <a:cxnLst/>
              <a:rect l="0" t="0" r="0" b="0"/>
              <a:pathLst>
                <a:path w="130900" h="242156">
                  <a:moveTo>
                    <a:pt x="130899" y="0"/>
                  </a:moveTo>
                  <a:lnTo>
                    <a:pt x="119231" y="67"/>
                  </a:lnTo>
                  <a:lnTo>
                    <a:pt x="108742" y="707"/>
                  </a:lnTo>
                  <a:lnTo>
                    <a:pt x="98436" y="2004"/>
                  </a:lnTo>
                  <a:lnTo>
                    <a:pt x="87961" y="3863"/>
                  </a:lnTo>
                  <a:lnTo>
                    <a:pt x="76969" y="6180"/>
                  </a:lnTo>
                  <a:lnTo>
                    <a:pt x="65331" y="8846"/>
                  </a:lnTo>
                  <a:lnTo>
                    <a:pt x="53250" y="11770"/>
                  </a:lnTo>
                  <a:lnTo>
                    <a:pt x="41144" y="14877"/>
                  </a:lnTo>
                  <a:lnTo>
                    <a:pt x="29280" y="18126"/>
                  </a:lnTo>
                  <a:lnTo>
                    <a:pt x="18383" y="21969"/>
                  </a:lnTo>
                  <a:lnTo>
                    <a:pt x="9663" y="27298"/>
                  </a:lnTo>
                  <a:lnTo>
                    <a:pt x="3593" y="34469"/>
                  </a:lnTo>
                  <a:lnTo>
                    <a:pt x="318" y="42880"/>
                  </a:lnTo>
                  <a:lnTo>
                    <a:pt x="0" y="51297"/>
                  </a:lnTo>
                  <a:lnTo>
                    <a:pt x="2415" y="58989"/>
                  </a:lnTo>
                  <a:lnTo>
                    <a:pt x="7085" y="65760"/>
                  </a:lnTo>
                  <a:lnTo>
                    <a:pt x="13481" y="71683"/>
                  </a:lnTo>
                  <a:lnTo>
                    <a:pt x="21144" y="76919"/>
                  </a:lnTo>
                  <a:lnTo>
                    <a:pt x="29706" y="81638"/>
                  </a:lnTo>
                  <a:lnTo>
                    <a:pt x="38897" y="85983"/>
                  </a:lnTo>
                  <a:lnTo>
                    <a:pt x="48520" y="90063"/>
                  </a:lnTo>
                  <a:lnTo>
                    <a:pt x="58438" y="93961"/>
                  </a:lnTo>
                  <a:lnTo>
                    <a:pt x="68557" y="97732"/>
                  </a:lnTo>
                  <a:lnTo>
                    <a:pt x="78801" y="101427"/>
                  </a:lnTo>
                  <a:lnTo>
                    <a:pt x="88800" y="105401"/>
                  </a:lnTo>
                  <a:lnTo>
                    <a:pt x="97909" y="110286"/>
                  </a:lnTo>
                  <a:lnTo>
                    <a:pt x="105844" y="116360"/>
                  </a:lnTo>
                  <a:lnTo>
                    <a:pt x="112494" y="123728"/>
                  </a:lnTo>
                  <a:lnTo>
                    <a:pt x="117744" y="132503"/>
                  </a:lnTo>
                  <a:lnTo>
                    <a:pt x="121674" y="142589"/>
                  </a:lnTo>
                  <a:lnTo>
                    <a:pt x="124179" y="153598"/>
                  </a:lnTo>
                  <a:lnTo>
                    <a:pt x="124894" y="164972"/>
                  </a:lnTo>
                  <a:lnTo>
                    <a:pt x="123780" y="176353"/>
                  </a:lnTo>
                  <a:lnTo>
                    <a:pt x="120915" y="187432"/>
                  </a:lnTo>
                  <a:lnTo>
                    <a:pt x="116326" y="197871"/>
                  </a:lnTo>
                  <a:lnTo>
                    <a:pt x="110198" y="207548"/>
                  </a:lnTo>
                  <a:lnTo>
                    <a:pt x="102661" y="216198"/>
                  </a:lnTo>
                  <a:lnTo>
                    <a:pt x="93707" y="223338"/>
                  </a:lnTo>
                  <a:lnTo>
                    <a:pt x="83478" y="228845"/>
                  </a:lnTo>
                  <a:lnTo>
                    <a:pt x="72623" y="232909"/>
                  </a:lnTo>
                  <a:lnTo>
                    <a:pt x="61053" y="236251"/>
                  </a:lnTo>
                  <a:lnTo>
                    <a:pt x="46634" y="239165"/>
                  </a:lnTo>
                  <a:lnTo>
                    <a:pt x="2561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9760" y="452725"/>
              <a:ext cx="174389" cy="295890"/>
            </a:xfrm>
            <a:custGeom>
              <a:avLst/>
              <a:gdLst/>
              <a:ahLst/>
              <a:cxnLst/>
              <a:rect l="0" t="0" r="0" b="0"/>
              <a:pathLst>
                <a:path w="174389" h="295890">
                  <a:moveTo>
                    <a:pt x="118499" y="0"/>
                  </a:moveTo>
                  <a:lnTo>
                    <a:pt x="109764" y="5867"/>
                  </a:lnTo>
                  <a:lnTo>
                    <a:pt x="102058" y="11432"/>
                  </a:lnTo>
                  <a:lnTo>
                    <a:pt x="94656" y="17240"/>
                  </a:lnTo>
                  <a:lnTo>
                    <a:pt x="87395" y="23666"/>
                  </a:lnTo>
                  <a:lnTo>
                    <a:pt x="80216" y="31293"/>
                  </a:lnTo>
                  <a:lnTo>
                    <a:pt x="73090" y="40318"/>
                  </a:lnTo>
                  <a:lnTo>
                    <a:pt x="66000" y="50300"/>
                  </a:lnTo>
                  <a:lnTo>
                    <a:pt x="58933" y="60379"/>
                  </a:lnTo>
                  <a:lnTo>
                    <a:pt x="51887" y="70051"/>
                  </a:lnTo>
                  <a:lnTo>
                    <a:pt x="45019" y="79492"/>
                  </a:lnTo>
                  <a:lnTo>
                    <a:pt x="38634" y="89350"/>
                  </a:lnTo>
                  <a:lnTo>
                    <a:pt x="32859" y="99977"/>
                  </a:lnTo>
                  <a:lnTo>
                    <a:pt x="27659" y="111251"/>
                  </a:lnTo>
                  <a:lnTo>
                    <a:pt x="22933" y="122751"/>
                  </a:lnTo>
                  <a:lnTo>
                    <a:pt x="18567" y="134196"/>
                  </a:lnTo>
                  <a:lnTo>
                    <a:pt x="14464" y="145476"/>
                  </a:lnTo>
                  <a:lnTo>
                    <a:pt x="10549" y="156576"/>
                  </a:lnTo>
                  <a:lnTo>
                    <a:pt x="6772" y="167520"/>
                  </a:lnTo>
                  <a:lnTo>
                    <a:pt x="3422" y="178344"/>
                  </a:lnTo>
                  <a:lnTo>
                    <a:pt x="1083" y="189078"/>
                  </a:lnTo>
                  <a:lnTo>
                    <a:pt x="0" y="199747"/>
                  </a:lnTo>
                  <a:lnTo>
                    <a:pt x="257" y="210372"/>
                  </a:lnTo>
                  <a:lnTo>
                    <a:pt x="1951" y="220965"/>
                  </a:lnTo>
                  <a:lnTo>
                    <a:pt x="4982" y="231533"/>
                  </a:lnTo>
                  <a:lnTo>
                    <a:pt x="9117" y="241918"/>
                  </a:lnTo>
                  <a:lnTo>
                    <a:pt x="14102" y="251818"/>
                  </a:lnTo>
                  <a:lnTo>
                    <a:pt x="19714" y="261102"/>
                  </a:lnTo>
                  <a:lnTo>
                    <a:pt x="25937" y="269641"/>
                  </a:lnTo>
                  <a:lnTo>
                    <a:pt x="32945" y="277231"/>
                  </a:lnTo>
                  <a:lnTo>
                    <a:pt x="40771" y="283845"/>
                  </a:lnTo>
                  <a:lnTo>
                    <a:pt x="49315" y="289286"/>
                  </a:lnTo>
                  <a:lnTo>
                    <a:pt x="58428" y="293119"/>
                  </a:lnTo>
                  <a:lnTo>
                    <a:pt x="67968" y="295252"/>
                  </a:lnTo>
                  <a:lnTo>
                    <a:pt x="77814" y="295889"/>
                  </a:lnTo>
                  <a:lnTo>
                    <a:pt x="87877" y="295336"/>
                  </a:lnTo>
                  <a:lnTo>
                    <a:pt x="98085" y="293889"/>
                  </a:lnTo>
                  <a:lnTo>
                    <a:pt x="108227" y="291632"/>
                  </a:lnTo>
                  <a:lnTo>
                    <a:pt x="117964" y="288448"/>
                  </a:lnTo>
                  <a:lnTo>
                    <a:pt x="127143" y="284341"/>
                  </a:lnTo>
                  <a:lnTo>
                    <a:pt x="135781" y="279279"/>
                  </a:lnTo>
                  <a:lnTo>
                    <a:pt x="143970" y="273125"/>
                  </a:lnTo>
                  <a:lnTo>
                    <a:pt x="151805" y="265903"/>
                  </a:lnTo>
                  <a:lnTo>
                    <a:pt x="159050" y="257612"/>
                  </a:lnTo>
                  <a:lnTo>
                    <a:pt x="165164" y="248143"/>
                  </a:lnTo>
                  <a:lnTo>
                    <a:pt x="169934" y="237560"/>
                  </a:lnTo>
                  <a:lnTo>
                    <a:pt x="173137" y="226369"/>
                  </a:lnTo>
                  <a:lnTo>
                    <a:pt x="174388" y="215398"/>
                  </a:lnTo>
                  <a:lnTo>
                    <a:pt x="173661" y="205107"/>
                  </a:lnTo>
                  <a:lnTo>
                    <a:pt x="170902" y="195912"/>
                  </a:lnTo>
                  <a:lnTo>
                    <a:pt x="165859" y="188340"/>
                  </a:lnTo>
                  <a:lnTo>
                    <a:pt x="158620" y="182520"/>
                  </a:lnTo>
                  <a:lnTo>
                    <a:pt x="149694" y="178578"/>
                  </a:lnTo>
                  <a:lnTo>
                    <a:pt x="139802" y="176816"/>
                  </a:lnTo>
                  <a:lnTo>
                    <a:pt x="129456" y="177183"/>
                  </a:lnTo>
                  <a:lnTo>
                    <a:pt x="119089" y="179359"/>
                  </a:lnTo>
                  <a:lnTo>
                    <a:pt x="109136" y="182944"/>
                  </a:lnTo>
                  <a:lnTo>
                    <a:pt x="99779" y="187572"/>
                  </a:lnTo>
                  <a:lnTo>
                    <a:pt x="91006" y="192947"/>
                  </a:lnTo>
                  <a:lnTo>
                    <a:pt x="82719" y="198845"/>
                  </a:lnTo>
                  <a:lnTo>
                    <a:pt x="74806" y="205100"/>
                  </a:lnTo>
                  <a:lnTo>
                    <a:pt x="67083" y="211487"/>
                  </a:lnTo>
                  <a:lnTo>
                    <a:pt x="58337" y="218437"/>
                  </a:lnTo>
                  <a:lnTo>
                    <a:pt x="45560" y="227677"/>
                  </a:lnTo>
                  <a:lnTo>
                    <a:pt x="23742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2916796" y="1137077"/>
            <a:ext cx="10127" cy="357970"/>
          </a:xfrm>
          <a:custGeom>
            <a:avLst/>
            <a:gdLst/>
            <a:ahLst/>
            <a:cxnLst/>
            <a:rect l="0" t="0" r="0" b="0"/>
            <a:pathLst>
              <a:path w="10127" h="357970">
                <a:moveTo>
                  <a:pt x="10126" y="0"/>
                </a:moveTo>
                <a:lnTo>
                  <a:pt x="7259" y="8936"/>
                </a:lnTo>
                <a:lnTo>
                  <a:pt x="5117" y="18563"/>
                </a:lnTo>
                <a:lnTo>
                  <a:pt x="3514" y="29855"/>
                </a:lnTo>
                <a:lnTo>
                  <a:pt x="2333" y="42695"/>
                </a:lnTo>
                <a:lnTo>
                  <a:pt x="1485" y="56823"/>
                </a:lnTo>
                <a:lnTo>
                  <a:pt x="887" y="71952"/>
                </a:lnTo>
                <a:lnTo>
                  <a:pt x="473" y="87987"/>
                </a:lnTo>
                <a:lnTo>
                  <a:pt x="189" y="105023"/>
                </a:lnTo>
                <a:lnTo>
                  <a:pt x="0" y="123024"/>
                </a:lnTo>
                <a:lnTo>
                  <a:pt x="42" y="141516"/>
                </a:lnTo>
                <a:lnTo>
                  <a:pt x="602" y="159702"/>
                </a:lnTo>
                <a:lnTo>
                  <a:pt x="1792" y="177161"/>
                </a:lnTo>
                <a:lnTo>
                  <a:pt x="3405" y="193986"/>
                </a:lnTo>
                <a:lnTo>
                  <a:pt x="5026" y="210584"/>
                </a:lnTo>
                <a:lnTo>
                  <a:pt x="6411" y="227229"/>
                </a:lnTo>
                <a:lnTo>
                  <a:pt x="7492" y="243867"/>
                </a:lnTo>
                <a:lnTo>
                  <a:pt x="8292" y="260205"/>
                </a:lnTo>
                <a:lnTo>
                  <a:pt x="8865" y="276082"/>
                </a:lnTo>
                <a:lnTo>
                  <a:pt x="9267" y="291278"/>
                </a:lnTo>
                <a:lnTo>
                  <a:pt x="9588" y="307145"/>
                </a:lnTo>
                <a:lnTo>
                  <a:pt x="9859" y="327312"/>
                </a:lnTo>
                <a:lnTo>
                  <a:pt x="10126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392976" y="1437191"/>
            <a:ext cx="72301" cy="55888"/>
          </a:xfrm>
          <a:custGeom>
            <a:avLst/>
            <a:gdLst/>
            <a:ahLst/>
            <a:cxnLst/>
            <a:rect l="0" t="0" r="0" b="0"/>
            <a:pathLst>
              <a:path w="72301" h="55888">
                <a:moveTo>
                  <a:pt x="7728" y="5213"/>
                </a:moveTo>
                <a:lnTo>
                  <a:pt x="2222" y="11391"/>
                </a:lnTo>
                <a:lnTo>
                  <a:pt x="0" y="18841"/>
                </a:lnTo>
                <a:lnTo>
                  <a:pt x="935" y="26146"/>
                </a:lnTo>
                <a:lnTo>
                  <a:pt x="4803" y="32148"/>
                </a:lnTo>
                <a:lnTo>
                  <a:pt x="11248" y="36674"/>
                </a:lnTo>
                <a:lnTo>
                  <a:pt x="18968" y="39275"/>
                </a:lnTo>
                <a:lnTo>
                  <a:pt x="25923" y="39005"/>
                </a:lnTo>
                <a:lnTo>
                  <a:pt x="31002" y="35618"/>
                </a:lnTo>
                <a:lnTo>
                  <a:pt x="32956" y="29984"/>
                </a:lnTo>
                <a:lnTo>
                  <a:pt x="31035" y="24416"/>
                </a:lnTo>
                <a:lnTo>
                  <a:pt x="26932" y="21960"/>
                </a:lnTo>
                <a:lnTo>
                  <a:pt x="22944" y="23718"/>
                </a:lnTo>
                <a:lnTo>
                  <a:pt x="20944" y="27996"/>
                </a:lnTo>
                <a:lnTo>
                  <a:pt x="21595" y="33183"/>
                </a:lnTo>
                <a:lnTo>
                  <a:pt x="24772" y="38402"/>
                </a:lnTo>
                <a:lnTo>
                  <a:pt x="30402" y="42156"/>
                </a:lnTo>
                <a:lnTo>
                  <a:pt x="37458" y="42714"/>
                </a:lnTo>
                <a:lnTo>
                  <a:pt x="43616" y="40034"/>
                </a:lnTo>
                <a:lnTo>
                  <a:pt x="47889" y="34485"/>
                </a:lnTo>
                <a:lnTo>
                  <a:pt x="50223" y="26608"/>
                </a:lnTo>
                <a:lnTo>
                  <a:pt x="50599" y="17770"/>
                </a:lnTo>
                <a:lnTo>
                  <a:pt x="48775" y="9984"/>
                </a:lnTo>
                <a:lnTo>
                  <a:pt x="44831" y="4284"/>
                </a:lnTo>
                <a:lnTo>
                  <a:pt x="39261" y="954"/>
                </a:lnTo>
                <a:lnTo>
                  <a:pt x="32771" y="0"/>
                </a:lnTo>
                <a:lnTo>
                  <a:pt x="25869" y="1143"/>
                </a:lnTo>
                <a:lnTo>
                  <a:pt x="19307" y="4126"/>
                </a:lnTo>
                <a:lnTo>
                  <a:pt x="14125" y="8845"/>
                </a:lnTo>
                <a:lnTo>
                  <a:pt x="10766" y="15076"/>
                </a:lnTo>
                <a:lnTo>
                  <a:pt x="9310" y="22355"/>
                </a:lnTo>
                <a:lnTo>
                  <a:pt x="9764" y="30077"/>
                </a:lnTo>
                <a:lnTo>
                  <a:pt x="11923" y="37846"/>
                </a:lnTo>
                <a:lnTo>
                  <a:pt x="15624" y="45009"/>
                </a:lnTo>
                <a:lnTo>
                  <a:pt x="20840" y="50602"/>
                </a:lnTo>
                <a:lnTo>
                  <a:pt x="27411" y="54242"/>
                </a:lnTo>
                <a:lnTo>
                  <a:pt x="34922" y="55887"/>
                </a:lnTo>
                <a:lnTo>
                  <a:pt x="42801" y="55561"/>
                </a:lnTo>
                <a:lnTo>
                  <a:pt x="50680" y="53483"/>
                </a:lnTo>
                <a:lnTo>
                  <a:pt x="58087" y="49667"/>
                </a:lnTo>
                <a:lnTo>
                  <a:pt x="64376" y="43841"/>
                </a:lnTo>
                <a:lnTo>
                  <a:pt x="69287" y="36060"/>
                </a:lnTo>
                <a:lnTo>
                  <a:pt x="72260" y="27432"/>
                </a:lnTo>
                <a:lnTo>
                  <a:pt x="72300" y="19862"/>
                </a:lnTo>
                <a:lnTo>
                  <a:pt x="69151" y="14342"/>
                </a:lnTo>
                <a:lnTo>
                  <a:pt x="63586" y="11206"/>
                </a:lnTo>
                <a:lnTo>
                  <a:pt x="56394" y="10468"/>
                </a:lnTo>
                <a:lnTo>
                  <a:pt x="45825" y="14314"/>
                </a:lnTo>
                <a:lnTo>
                  <a:pt x="28785" y="26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933886" y="1037156"/>
            <a:ext cx="277514" cy="395703"/>
          </a:xfrm>
          <a:custGeom>
            <a:avLst/>
            <a:gdLst/>
            <a:ahLst/>
            <a:cxnLst/>
            <a:rect l="0" t="0" r="0" b="0"/>
            <a:pathLst>
              <a:path w="277514" h="395703">
                <a:moveTo>
                  <a:pt x="35357" y="15693"/>
                </a:moveTo>
                <a:lnTo>
                  <a:pt x="32357" y="24428"/>
                </a:lnTo>
                <a:lnTo>
                  <a:pt x="28934" y="32134"/>
                </a:lnTo>
                <a:lnTo>
                  <a:pt x="24742" y="39541"/>
                </a:lnTo>
                <a:lnTo>
                  <a:pt x="20015" y="46975"/>
                </a:lnTo>
                <a:lnTo>
                  <a:pt x="15182" y="54802"/>
                </a:lnTo>
                <a:lnTo>
                  <a:pt x="10497" y="63107"/>
                </a:lnTo>
                <a:lnTo>
                  <a:pt x="5813" y="69295"/>
                </a:lnTo>
                <a:lnTo>
                  <a:pt x="1797" y="70156"/>
                </a:lnTo>
                <a:lnTo>
                  <a:pt x="0" y="66760"/>
                </a:lnTo>
                <a:lnTo>
                  <a:pt x="557" y="60654"/>
                </a:lnTo>
                <a:lnTo>
                  <a:pt x="3018" y="53056"/>
                </a:lnTo>
                <a:lnTo>
                  <a:pt x="6884" y="44917"/>
                </a:lnTo>
                <a:lnTo>
                  <a:pt x="11752" y="36757"/>
                </a:lnTo>
                <a:lnTo>
                  <a:pt x="17480" y="28943"/>
                </a:lnTo>
                <a:lnTo>
                  <a:pt x="24159" y="21825"/>
                </a:lnTo>
                <a:lnTo>
                  <a:pt x="31770" y="15514"/>
                </a:lnTo>
                <a:lnTo>
                  <a:pt x="40341" y="10102"/>
                </a:lnTo>
                <a:lnTo>
                  <a:pt x="50006" y="5755"/>
                </a:lnTo>
                <a:lnTo>
                  <a:pt x="60725" y="2466"/>
                </a:lnTo>
                <a:lnTo>
                  <a:pt x="72008" y="408"/>
                </a:lnTo>
                <a:lnTo>
                  <a:pt x="83042" y="0"/>
                </a:lnTo>
                <a:lnTo>
                  <a:pt x="93385" y="1318"/>
                </a:lnTo>
                <a:lnTo>
                  <a:pt x="102954" y="4152"/>
                </a:lnTo>
                <a:lnTo>
                  <a:pt x="111842" y="8188"/>
                </a:lnTo>
                <a:lnTo>
                  <a:pt x="120191" y="13127"/>
                </a:lnTo>
                <a:lnTo>
                  <a:pt x="128138" y="18882"/>
                </a:lnTo>
                <a:lnTo>
                  <a:pt x="135796" y="25568"/>
                </a:lnTo>
                <a:lnTo>
                  <a:pt x="143246" y="33180"/>
                </a:lnTo>
                <a:lnTo>
                  <a:pt x="150388" y="41747"/>
                </a:lnTo>
                <a:lnTo>
                  <a:pt x="156958" y="51409"/>
                </a:lnTo>
                <a:lnTo>
                  <a:pt x="162853" y="62134"/>
                </a:lnTo>
                <a:lnTo>
                  <a:pt x="167964" y="73761"/>
                </a:lnTo>
                <a:lnTo>
                  <a:pt x="172098" y="86090"/>
                </a:lnTo>
                <a:lnTo>
                  <a:pt x="175248" y="98938"/>
                </a:lnTo>
                <a:lnTo>
                  <a:pt x="177551" y="112158"/>
                </a:lnTo>
                <a:lnTo>
                  <a:pt x="179187" y="125639"/>
                </a:lnTo>
                <a:lnTo>
                  <a:pt x="180323" y="139303"/>
                </a:lnTo>
                <a:lnTo>
                  <a:pt x="180936" y="153259"/>
                </a:lnTo>
                <a:lnTo>
                  <a:pt x="180823" y="167774"/>
                </a:lnTo>
                <a:lnTo>
                  <a:pt x="179933" y="182946"/>
                </a:lnTo>
                <a:lnTo>
                  <a:pt x="178352" y="198560"/>
                </a:lnTo>
                <a:lnTo>
                  <a:pt x="176221" y="214194"/>
                </a:lnTo>
                <a:lnTo>
                  <a:pt x="173676" y="229596"/>
                </a:lnTo>
                <a:lnTo>
                  <a:pt x="170831" y="244531"/>
                </a:lnTo>
                <a:lnTo>
                  <a:pt x="167776" y="258714"/>
                </a:lnTo>
                <a:lnTo>
                  <a:pt x="164571" y="272062"/>
                </a:lnTo>
                <a:lnTo>
                  <a:pt x="161097" y="284499"/>
                </a:lnTo>
                <a:lnTo>
                  <a:pt x="157079" y="295868"/>
                </a:lnTo>
                <a:lnTo>
                  <a:pt x="152411" y="306189"/>
                </a:lnTo>
                <a:lnTo>
                  <a:pt x="147138" y="315784"/>
                </a:lnTo>
                <a:lnTo>
                  <a:pt x="141375" y="325155"/>
                </a:lnTo>
                <a:lnTo>
                  <a:pt x="135233" y="334610"/>
                </a:lnTo>
                <a:lnTo>
                  <a:pt x="128651" y="344098"/>
                </a:lnTo>
                <a:lnTo>
                  <a:pt x="121402" y="353322"/>
                </a:lnTo>
                <a:lnTo>
                  <a:pt x="113413" y="362116"/>
                </a:lnTo>
                <a:lnTo>
                  <a:pt x="104761" y="370310"/>
                </a:lnTo>
                <a:lnTo>
                  <a:pt x="95575" y="377659"/>
                </a:lnTo>
                <a:lnTo>
                  <a:pt x="85987" y="384109"/>
                </a:lnTo>
                <a:lnTo>
                  <a:pt x="76107" y="389439"/>
                </a:lnTo>
                <a:lnTo>
                  <a:pt x="66022" y="393195"/>
                </a:lnTo>
                <a:lnTo>
                  <a:pt x="55800" y="395273"/>
                </a:lnTo>
                <a:lnTo>
                  <a:pt x="45648" y="395702"/>
                </a:lnTo>
                <a:lnTo>
                  <a:pt x="35905" y="394478"/>
                </a:lnTo>
                <a:lnTo>
                  <a:pt x="26731" y="391758"/>
                </a:lnTo>
                <a:lnTo>
                  <a:pt x="18435" y="387492"/>
                </a:lnTo>
                <a:lnTo>
                  <a:pt x="11541" y="381356"/>
                </a:lnTo>
                <a:lnTo>
                  <a:pt x="6212" y="373345"/>
                </a:lnTo>
                <a:lnTo>
                  <a:pt x="2617" y="363882"/>
                </a:lnTo>
                <a:lnTo>
                  <a:pt x="1095" y="353621"/>
                </a:lnTo>
                <a:lnTo>
                  <a:pt x="1627" y="343023"/>
                </a:lnTo>
                <a:lnTo>
                  <a:pt x="3915" y="332486"/>
                </a:lnTo>
                <a:lnTo>
                  <a:pt x="7576" y="322418"/>
                </a:lnTo>
                <a:lnTo>
                  <a:pt x="12260" y="312989"/>
                </a:lnTo>
                <a:lnTo>
                  <a:pt x="17842" y="304337"/>
                </a:lnTo>
                <a:lnTo>
                  <a:pt x="24412" y="296664"/>
                </a:lnTo>
                <a:lnTo>
                  <a:pt x="31940" y="289990"/>
                </a:lnTo>
                <a:lnTo>
                  <a:pt x="40283" y="284506"/>
                </a:lnTo>
                <a:lnTo>
                  <a:pt x="49261" y="280645"/>
                </a:lnTo>
                <a:lnTo>
                  <a:pt x="58709" y="278492"/>
                </a:lnTo>
                <a:lnTo>
                  <a:pt x="68495" y="277842"/>
                </a:lnTo>
                <a:lnTo>
                  <a:pt x="78517" y="278386"/>
                </a:lnTo>
                <a:lnTo>
                  <a:pt x="88698" y="279827"/>
                </a:lnTo>
                <a:lnTo>
                  <a:pt x="98822" y="282080"/>
                </a:lnTo>
                <a:lnTo>
                  <a:pt x="108546" y="285261"/>
                </a:lnTo>
                <a:lnTo>
                  <a:pt x="117717" y="289362"/>
                </a:lnTo>
                <a:lnTo>
                  <a:pt x="126350" y="294249"/>
                </a:lnTo>
                <a:lnTo>
                  <a:pt x="134535" y="299754"/>
                </a:lnTo>
                <a:lnTo>
                  <a:pt x="142377" y="305718"/>
                </a:lnTo>
                <a:lnTo>
                  <a:pt x="149966" y="312011"/>
                </a:lnTo>
                <a:lnTo>
                  <a:pt x="157375" y="318534"/>
                </a:lnTo>
                <a:lnTo>
                  <a:pt x="164661" y="325217"/>
                </a:lnTo>
                <a:lnTo>
                  <a:pt x="171860" y="332009"/>
                </a:lnTo>
                <a:lnTo>
                  <a:pt x="179000" y="338876"/>
                </a:lnTo>
                <a:lnTo>
                  <a:pt x="186110" y="345788"/>
                </a:lnTo>
                <a:lnTo>
                  <a:pt x="193529" y="352566"/>
                </a:lnTo>
                <a:lnTo>
                  <a:pt x="201882" y="358891"/>
                </a:lnTo>
                <a:lnTo>
                  <a:pt x="211422" y="364621"/>
                </a:lnTo>
                <a:lnTo>
                  <a:pt x="221863" y="369637"/>
                </a:lnTo>
                <a:lnTo>
                  <a:pt x="233782" y="374244"/>
                </a:lnTo>
                <a:lnTo>
                  <a:pt x="250466" y="378846"/>
                </a:lnTo>
                <a:lnTo>
                  <a:pt x="277513" y="3841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4589553" y="994293"/>
            <a:ext cx="280695" cy="437583"/>
          </a:xfrm>
          <a:custGeom>
            <a:avLst/>
            <a:gdLst/>
            <a:ahLst/>
            <a:cxnLst/>
            <a:rect l="0" t="0" r="0" b="0"/>
            <a:pathLst>
              <a:path w="280695" h="437583">
                <a:moveTo>
                  <a:pt x="85100" y="37499"/>
                </a:moveTo>
                <a:lnTo>
                  <a:pt x="79232" y="43434"/>
                </a:lnTo>
                <a:lnTo>
                  <a:pt x="73667" y="49639"/>
                </a:lnTo>
                <a:lnTo>
                  <a:pt x="67868" y="56730"/>
                </a:lnTo>
                <a:lnTo>
                  <a:pt x="61788" y="64497"/>
                </a:lnTo>
                <a:lnTo>
                  <a:pt x="55458" y="72495"/>
                </a:lnTo>
                <a:lnTo>
                  <a:pt x="48925" y="80437"/>
                </a:lnTo>
                <a:lnTo>
                  <a:pt x="42077" y="88211"/>
                </a:lnTo>
                <a:lnTo>
                  <a:pt x="34646" y="95804"/>
                </a:lnTo>
                <a:lnTo>
                  <a:pt x="26532" y="103196"/>
                </a:lnTo>
                <a:lnTo>
                  <a:pt x="17728" y="108811"/>
                </a:lnTo>
                <a:lnTo>
                  <a:pt x="9340" y="110267"/>
                </a:lnTo>
                <a:lnTo>
                  <a:pt x="3356" y="107669"/>
                </a:lnTo>
                <a:lnTo>
                  <a:pt x="342" y="102189"/>
                </a:lnTo>
                <a:lnTo>
                  <a:pt x="0" y="94862"/>
                </a:lnTo>
                <a:lnTo>
                  <a:pt x="1781" y="86542"/>
                </a:lnTo>
                <a:lnTo>
                  <a:pt x="5145" y="77970"/>
                </a:lnTo>
                <a:lnTo>
                  <a:pt x="9647" y="69542"/>
                </a:lnTo>
                <a:lnTo>
                  <a:pt x="14949" y="61392"/>
                </a:lnTo>
                <a:lnTo>
                  <a:pt x="20803" y="53522"/>
                </a:lnTo>
                <a:lnTo>
                  <a:pt x="27041" y="45893"/>
                </a:lnTo>
                <a:lnTo>
                  <a:pt x="33705" y="38613"/>
                </a:lnTo>
                <a:lnTo>
                  <a:pt x="41018" y="31942"/>
                </a:lnTo>
                <a:lnTo>
                  <a:pt x="49052" y="25969"/>
                </a:lnTo>
                <a:lnTo>
                  <a:pt x="57738" y="20636"/>
                </a:lnTo>
                <a:lnTo>
                  <a:pt x="66947" y="15818"/>
                </a:lnTo>
                <a:lnTo>
                  <a:pt x="76556" y="11396"/>
                </a:lnTo>
                <a:lnTo>
                  <a:pt x="86619" y="7425"/>
                </a:lnTo>
                <a:lnTo>
                  <a:pt x="97359" y="4130"/>
                </a:lnTo>
                <a:lnTo>
                  <a:pt x="108835" y="1588"/>
                </a:lnTo>
                <a:lnTo>
                  <a:pt x="120643" y="51"/>
                </a:lnTo>
                <a:lnTo>
                  <a:pt x="132037" y="0"/>
                </a:lnTo>
                <a:lnTo>
                  <a:pt x="142619" y="1568"/>
                </a:lnTo>
                <a:lnTo>
                  <a:pt x="152182" y="4740"/>
                </a:lnTo>
                <a:lnTo>
                  <a:pt x="160533" y="9536"/>
                </a:lnTo>
                <a:lnTo>
                  <a:pt x="167694" y="15799"/>
                </a:lnTo>
                <a:lnTo>
                  <a:pt x="173520" y="23257"/>
                </a:lnTo>
                <a:lnTo>
                  <a:pt x="177618" y="31625"/>
                </a:lnTo>
                <a:lnTo>
                  <a:pt x="179933" y="40657"/>
                </a:lnTo>
                <a:lnTo>
                  <a:pt x="180693" y="50160"/>
                </a:lnTo>
                <a:lnTo>
                  <a:pt x="180224" y="59991"/>
                </a:lnTo>
                <a:lnTo>
                  <a:pt x="178833" y="70048"/>
                </a:lnTo>
                <a:lnTo>
                  <a:pt x="176614" y="80258"/>
                </a:lnTo>
                <a:lnTo>
                  <a:pt x="173455" y="90573"/>
                </a:lnTo>
                <a:lnTo>
                  <a:pt x="169370" y="100954"/>
                </a:lnTo>
                <a:lnTo>
                  <a:pt x="164492" y="111214"/>
                </a:lnTo>
                <a:lnTo>
                  <a:pt x="158994" y="121030"/>
                </a:lnTo>
                <a:lnTo>
                  <a:pt x="153035" y="130263"/>
                </a:lnTo>
                <a:lnTo>
                  <a:pt x="146745" y="138937"/>
                </a:lnTo>
                <a:lnTo>
                  <a:pt x="140224" y="147150"/>
                </a:lnTo>
                <a:lnTo>
                  <a:pt x="133596" y="154966"/>
                </a:lnTo>
                <a:lnTo>
                  <a:pt x="128814" y="160959"/>
                </a:lnTo>
                <a:lnTo>
                  <a:pt x="128298" y="163426"/>
                </a:lnTo>
                <a:lnTo>
                  <a:pt x="131389" y="163273"/>
                </a:lnTo>
                <a:lnTo>
                  <a:pt x="137146" y="161927"/>
                </a:lnTo>
                <a:lnTo>
                  <a:pt x="145045" y="160701"/>
                </a:lnTo>
                <a:lnTo>
                  <a:pt x="154650" y="160245"/>
                </a:lnTo>
                <a:lnTo>
                  <a:pt x="165390" y="160863"/>
                </a:lnTo>
                <a:lnTo>
                  <a:pt x="176609" y="162768"/>
                </a:lnTo>
                <a:lnTo>
                  <a:pt x="187898" y="165925"/>
                </a:lnTo>
                <a:lnTo>
                  <a:pt x="198923" y="170139"/>
                </a:lnTo>
                <a:lnTo>
                  <a:pt x="209329" y="175172"/>
                </a:lnTo>
                <a:lnTo>
                  <a:pt x="218995" y="180814"/>
                </a:lnTo>
                <a:lnTo>
                  <a:pt x="227978" y="187056"/>
                </a:lnTo>
                <a:lnTo>
                  <a:pt x="236405" y="194077"/>
                </a:lnTo>
                <a:lnTo>
                  <a:pt x="244408" y="201911"/>
                </a:lnTo>
                <a:lnTo>
                  <a:pt x="251939" y="210460"/>
                </a:lnTo>
                <a:lnTo>
                  <a:pt x="258778" y="219577"/>
                </a:lnTo>
                <a:lnTo>
                  <a:pt x="264857" y="229123"/>
                </a:lnTo>
                <a:lnTo>
                  <a:pt x="270092" y="239144"/>
                </a:lnTo>
                <a:lnTo>
                  <a:pt x="274311" y="249857"/>
                </a:lnTo>
                <a:lnTo>
                  <a:pt x="277513" y="261323"/>
                </a:lnTo>
                <a:lnTo>
                  <a:pt x="279681" y="273464"/>
                </a:lnTo>
                <a:lnTo>
                  <a:pt x="280694" y="286146"/>
                </a:lnTo>
                <a:lnTo>
                  <a:pt x="280595" y="299230"/>
                </a:lnTo>
                <a:lnTo>
                  <a:pt x="279393" y="312440"/>
                </a:lnTo>
                <a:lnTo>
                  <a:pt x="276992" y="325381"/>
                </a:lnTo>
                <a:lnTo>
                  <a:pt x="273451" y="337857"/>
                </a:lnTo>
                <a:lnTo>
                  <a:pt x="268955" y="349691"/>
                </a:lnTo>
                <a:lnTo>
                  <a:pt x="263721" y="360646"/>
                </a:lnTo>
                <a:lnTo>
                  <a:pt x="257939" y="370677"/>
                </a:lnTo>
                <a:lnTo>
                  <a:pt x="251600" y="379736"/>
                </a:lnTo>
                <a:lnTo>
                  <a:pt x="244513" y="387683"/>
                </a:lnTo>
                <a:lnTo>
                  <a:pt x="236625" y="394550"/>
                </a:lnTo>
                <a:lnTo>
                  <a:pt x="227700" y="400503"/>
                </a:lnTo>
                <a:lnTo>
                  <a:pt x="217266" y="405743"/>
                </a:lnTo>
                <a:lnTo>
                  <a:pt x="205208" y="410453"/>
                </a:lnTo>
                <a:lnTo>
                  <a:pt x="191873" y="414618"/>
                </a:lnTo>
                <a:lnTo>
                  <a:pt x="177859" y="418044"/>
                </a:lnTo>
                <a:lnTo>
                  <a:pt x="163587" y="420687"/>
                </a:lnTo>
                <a:lnTo>
                  <a:pt x="149430" y="422802"/>
                </a:lnTo>
                <a:lnTo>
                  <a:pt x="135779" y="424837"/>
                </a:lnTo>
                <a:lnTo>
                  <a:pt x="122796" y="427055"/>
                </a:lnTo>
                <a:lnTo>
                  <a:pt x="110704" y="429387"/>
                </a:lnTo>
                <a:lnTo>
                  <a:pt x="98601" y="431744"/>
                </a:lnTo>
                <a:lnTo>
                  <a:pt x="84307" y="434339"/>
                </a:lnTo>
                <a:lnTo>
                  <a:pt x="64043" y="4375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5373892" y="989678"/>
            <a:ext cx="164098" cy="421141"/>
            <a:chOff x="5373892" y="989678"/>
            <a:chExt cx="164098" cy="421141"/>
          </a:xfrm>
        </p:grpSpPr>
        <p:sp>
          <p:nvSpPr>
            <p:cNvPr id="15" name="Freeform 14"/>
            <p:cNvSpPr/>
            <p:nvPr/>
          </p:nvSpPr>
          <p:spPr>
            <a:xfrm>
              <a:off x="5527476" y="989678"/>
              <a:ext cx="10514" cy="421141"/>
            </a:xfrm>
            <a:custGeom>
              <a:avLst/>
              <a:gdLst/>
              <a:ahLst/>
              <a:cxnLst/>
              <a:rect l="0" t="0" r="0" b="0"/>
              <a:pathLst>
                <a:path w="10514" h="421141">
                  <a:moveTo>
                    <a:pt x="10513" y="0"/>
                  </a:moveTo>
                  <a:lnTo>
                    <a:pt x="7646" y="8869"/>
                  </a:lnTo>
                  <a:lnTo>
                    <a:pt x="5505" y="17856"/>
                  </a:lnTo>
                  <a:lnTo>
                    <a:pt x="3902" y="27851"/>
                  </a:lnTo>
                  <a:lnTo>
                    <a:pt x="2721" y="38831"/>
                  </a:lnTo>
                  <a:lnTo>
                    <a:pt x="1872" y="50643"/>
                  </a:lnTo>
                  <a:lnTo>
                    <a:pt x="1275" y="63106"/>
                  </a:lnTo>
                  <a:lnTo>
                    <a:pt x="861" y="76217"/>
                  </a:lnTo>
                  <a:lnTo>
                    <a:pt x="576" y="90146"/>
                  </a:lnTo>
                  <a:lnTo>
                    <a:pt x="383" y="104921"/>
                  </a:lnTo>
                  <a:lnTo>
                    <a:pt x="252" y="120434"/>
                  </a:lnTo>
                  <a:lnTo>
                    <a:pt x="164" y="136533"/>
                  </a:lnTo>
                  <a:lnTo>
                    <a:pt x="105" y="153068"/>
                  </a:lnTo>
                  <a:lnTo>
                    <a:pt x="65" y="169918"/>
                  </a:lnTo>
                  <a:lnTo>
                    <a:pt x="38" y="186989"/>
                  </a:lnTo>
                  <a:lnTo>
                    <a:pt x="21" y="204214"/>
                  </a:lnTo>
                  <a:lnTo>
                    <a:pt x="9" y="221543"/>
                  </a:lnTo>
                  <a:lnTo>
                    <a:pt x="1" y="238944"/>
                  </a:lnTo>
                  <a:lnTo>
                    <a:pt x="0" y="256384"/>
                  </a:lnTo>
                  <a:lnTo>
                    <a:pt x="169" y="273519"/>
                  </a:lnTo>
                  <a:lnTo>
                    <a:pt x="816" y="289726"/>
                  </a:lnTo>
                  <a:lnTo>
                    <a:pt x="2063" y="304742"/>
                  </a:lnTo>
                  <a:lnTo>
                    <a:pt x="3714" y="318792"/>
                  </a:lnTo>
                  <a:lnTo>
                    <a:pt x="5361" y="332381"/>
                  </a:lnTo>
                  <a:lnTo>
                    <a:pt x="6764" y="345852"/>
                  </a:lnTo>
                  <a:lnTo>
                    <a:pt x="7859" y="359142"/>
                  </a:lnTo>
                  <a:lnTo>
                    <a:pt x="8786" y="373382"/>
                  </a:lnTo>
                  <a:lnTo>
                    <a:pt x="9625" y="392066"/>
                  </a:lnTo>
                  <a:lnTo>
                    <a:pt x="10513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73892" y="1031792"/>
              <a:ext cx="164098" cy="199709"/>
            </a:xfrm>
            <a:custGeom>
              <a:avLst/>
              <a:gdLst/>
              <a:ahLst/>
              <a:cxnLst/>
              <a:rect l="0" t="0" r="0" b="0"/>
              <a:pathLst>
                <a:path w="164098" h="199709">
                  <a:moveTo>
                    <a:pt x="164097" y="115814"/>
                  </a:moveTo>
                  <a:lnTo>
                    <a:pt x="155363" y="118814"/>
                  </a:lnTo>
                  <a:lnTo>
                    <a:pt x="147657" y="122237"/>
                  </a:lnTo>
                  <a:lnTo>
                    <a:pt x="140245" y="126429"/>
                  </a:lnTo>
                  <a:lnTo>
                    <a:pt x="132638" y="131156"/>
                  </a:lnTo>
                  <a:lnTo>
                    <a:pt x="124164" y="135989"/>
                  </a:lnTo>
                  <a:lnTo>
                    <a:pt x="114541" y="140671"/>
                  </a:lnTo>
                  <a:lnTo>
                    <a:pt x="104144" y="145280"/>
                  </a:lnTo>
                  <a:lnTo>
                    <a:pt x="93782" y="150130"/>
                  </a:lnTo>
                  <a:lnTo>
                    <a:pt x="83920" y="155391"/>
                  </a:lnTo>
                  <a:lnTo>
                    <a:pt x="74521" y="161077"/>
                  </a:lnTo>
                  <a:lnTo>
                    <a:pt x="65224" y="167126"/>
                  </a:lnTo>
                  <a:lnTo>
                    <a:pt x="55786" y="173458"/>
                  </a:lnTo>
                  <a:lnTo>
                    <a:pt x="46126" y="179999"/>
                  </a:lnTo>
                  <a:lnTo>
                    <a:pt x="36247" y="186689"/>
                  </a:lnTo>
                  <a:lnTo>
                    <a:pt x="26195" y="193439"/>
                  </a:lnTo>
                  <a:lnTo>
                    <a:pt x="16321" y="198591"/>
                  </a:lnTo>
                  <a:lnTo>
                    <a:pt x="8086" y="199708"/>
                  </a:lnTo>
                  <a:lnTo>
                    <a:pt x="2910" y="196715"/>
                  </a:lnTo>
                  <a:lnTo>
                    <a:pt x="469" y="190447"/>
                  </a:lnTo>
                  <a:lnTo>
                    <a:pt x="0" y="181775"/>
                  </a:lnTo>
                  <a:lnTo>
                    <a:pt x="868" y="171402"/>
                  </a:lnTo>
                  <a:lnTo>
                    <a:pt x="2625" y="159851"/>
                  </a:lnTo>
                  <a:lnTo>
                    <a:pt x="4971" y="147491"/>
                  </a:lnTo>
                  <a:lnTo>
                    <a:pt x="7708" y="134583"/>
                  </a:lnTo>
                  <a:lnTo>
                    <a:pt x="10704" y="121303"/>
                  </a:lnTo>
                  <a:lnTo>
                    <a:pt x="13867" y="107772"/>
                  </a:lnTo>
                  <a:lnTo>
                    <a:pt x="16975" y="94074"/>
                  </a:lnTo>
                  <a:lnTo>
                    <a:pt x="19685" y="80263"/>
                  </a:lnTo>
                  <a:lnTo>
                    <a:pt x="21840" y="66390"/>
                  </a:lnTo>
                  <a:lnTo>
                    <a:pt x="23460" y="52894"/>
                  </a:lnTo>
                  <a:lnTo>
                    <a:pt x="24807" y="39172"/>
                  </a:lnTo>
                  <a:lnTo>
                    <a:pt x="25994" y="22900"/>
                  </a:lnTo>
                  <a:lnTo>
                    <a:pt x="272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6021554" y="937036"/>
            <a:ext cx="277174" cy="451154"/>
          </a:xfrm>
          <a:custGeom>
            <a:avLst/>
            <a:gdLst/>
            <a:ahLst/>
            <a:cxnLst/>
            <a:rect l="0" t="0" r="0" b="0"/>
            <a:pathLst>
              <a:path w="277174" h="451154">
                <a:moveTo>
                  <a:pt x="169202" y="0"/>
                </a:moveTo>
                <a:lnTo>
                  <a:pt x="166202" y="8734"/>
                </a:lnTo>
                <a:lnTo>
                  <a:pt x="162779" y="16441"/>
                </a:lnTo>
                <a:lnTo>
                  <a:pt x="158579" y="23838"/>
                </a:lnTo>
                <a:lnTo>
                  <a:pt x="153506" y="30927"/>
                </a:lnTo>
                <a:lnTo>
                  <a:pt x="147376" y="37457"/>
                </a:lnTo>
                <a:lnTo>
                  <a:pt x="140188" y="43324"/>
                </a:lnTo>
                <a:lnTo>
                  <a:pt x="131928" y="48417"/>
                </a:lnTo>
                <a:lnTo>
                  <a:pt x="122484" y="52538"/>
                </a:lnTo>
                <a:lnTo>
                  <a:pt x="111916" y="55676"/>
                </a:lnTo>
                <a:lnTo>
                  <a:pt x="100566" y="57799"/>
                </a:lnTo>
                <a:lnTo>
                  <a:pt x="88956" y="58783"/>
                </a:lnTo>
                <a:lnTo>
                  <a:pt x="77409" y="58668"/>
                </a:lnTo>
                <a:lnTo>
                  <a:pt x="66048" y="57627"/>
                </a:lnTo>
                <a:lnTo>
                  <a:pt x="54886" y="55865"/>
                </a:lnTo>
                <a:lnTo>
                  <a:pt x="43905" y="53590"/>
                </a:lnTo>
                <a:lnTo>
                  <a:pt x="33396" y="51607"/>
                </a:lnTo>
                <a:lnTo>
                  <a:pt x="23937" y="51261"/>
                </a:lnTo>
                <a:lnTo>
                  <a:pt x="15768" y="53154"/>
                </a:lnTo>
                <a:lnTo>
                  <a:pt x="9129" y="57380"/>
                </a:lnTo>
                <a:lnTo>
                  <a:pt x="4418" y="63880"/>
                </a:lnTo>
                <a:lnTo>
                  <a:pt x="1655" y="72365"/>
                </a:lnTo>
                <a:lnTo>
                  <a:pt x="409" y="82433"/>
                </a:lnTo>
                <a:lnTo>
                  <a:pt x="12" y="93690"/>
                </a:lnTo>
                <a:lnTo>
                  <a:pt x="0" y="105804"/>
                </a:lnTo>
                <a:lnTo>
                  <a:pt x="293" y="118356"/>
                </a:lnTo>
                <a:lnTo>
                  <a:pt x="1086" y="130855"/>
                </a:lnTo>
                <a:lnTo>
                  <a:pt x="2465" y="143042"/>
                </a:lnTo>
                <a:lnTo>
                  <a:pt x="4220" y="155022"/>
                </a:lnTo>
                <a:lnTo>
                  <a:pt x="5945" y="167140"/>
                </a:lnTo>
                <a:lnTo>
                  <a:pt x="7428" y="179561"/>
                </a:lnTo>
                <a:lnTo>
                  <a:pt x="9529" y="191148"/>
                </a:lnTo>
                <a:lnTo>
                  <a:pt x="13927" y="198607"/>
                </a:lnTo>
                <a:lnTo>
                  <a:pt x="20305" y="200429"/>
                </a:lnTo>
                <a:lnTo>
                  <a:pt x="27060" y="198613"/>
                </a:lnTo>
                <a:lnTo>
                  <a:pt x="33940" y="194725"/>
                </a:lnTo>
                <a:lnTo>
                  <a:pt x="41280" y="189631"/>
                </a:lnTo>
                <a:lnTo>
                  <a:pt x="49266" y="183827"/>
                </a:lnTo>
                <a:lnTo>
                  <a:pt x="58051" y="177919"/>
                </a:lnTo>
                <a:lnTo>
                  <a:pt x="67841" y="172688"/>
                </a:lnTo>
                <a:lnTo>
                  <a:pt x="78639" y="168503"/>
                </a:lnTo>
                <a:lnTo>
                  <a:pt x="90140" y="165688"/>
                </a:lnTo>
                <a:lnTo>
                  <a:pt x="101850" y="164695"/>
                </a:lnTo>
                <a:lnTo>
                  <a:pt x="113464" y="165580"/>
                </a:lnTo>
                <a:lnTo>
                  <a:pt x="124870" y="167935"/>
                </a:lnTo>
                <a:lnTo>
                  <a:pt x="136062" y="171109"/>
                </a:lnTo>
                <a:lnTo>
                  <a:pt x="147066" y="174648"/>
                </a:lnTo>
                <a:lnTo>
                  <a:pt x="157761" y="178477"/>
                </a:lnTo>
                <a:lnTo>
                  <a:pt x="167877" y="182798"/>
                </a:lnTo>
                <a:lnTo>
                  <a:pt x="177314" y="187703"/>
                </a:lnTo>
                <a:lnTo>
                  <a:pt x="186127" y="193148"/>
                </a:lnTo>
                <a:lnTo>
                  <a:pt x="194434" y="199036"/>
                </a:lnTo>
                <a:lnTo>
                  <a:pt x="202357" y="205260"/>
                </a:lnTo>
                <a:lnTo>
                  <a:pt x="210001" y="211729"/>
                </a:lnTo>
                <a:lnTo>
                  <a:pt x="217448" y="218371"/>
                </a:lnTo>
                <a:lnTo>
                  <a:pt x="224753" y="225139"/>
                </a:lnTo>
                <a:lnTo>
                  <a:pt x="231795" y="232157"/>
                </a:lnTo>
                <a:lnTo>
                  <a:pt x="238298" y="239708"/>
                </a:lnTo>
                <a:lnTo>
                  <a:pt x="244152" y="247902"/>
                </a:lnTo>
                <a:lnTo>
                  <a:pt x="249405" y="256694"/>
                </a:lnTo>
                <a:lnTo>
                  <a:pt x="254168" y="265974"/>
                </a:lnTo>
                <a:lnTo>
                  <a:pt x="258558" y="275626"/>
                </a:lnTo>
                <a:lnTo>
                  <a:pt x="262677" y="285548"/>
                </a:lnTo>
                <a:lnTo>
                  <a:pt x="266603" y="295661"/>
                </a:lnTo>
                <a:lnTo>
                  <a:pt x="270386" y="305907"/>
                </a:lnTo>
                <a:lnTo>
                  <a:pt x="273742" y="316244"/>
                </a:lnTo>
                <a:lnTo>
                  <a:pt x="276083" y="326644"/>
                </a:lnTo>
                <a:lnTo>
                  <a:pt x="277173" y="337086"/>
                </a:lnTo>
                <a:lnTo>
                  <a:pt x="277090" y="347557"/>
                </a:lnTo>
                <a:lnTo>
                  <a:pt x="276044" y="358047"/>
                </a:lnTo>
                <a:lnTo>
                  <a:pt x="274258" y="368545"/>
                </a:lnTo>
                <a:lnTo>
                  <a:pt x="271604" y="378883"/>
                </a:lnTo>
                <a:lnTo>
                  <a:pt x="267619" y="388752"/>
                </a:lnTo>
                <a:lnTo>
                  <a:pt x="262162" y="398015"/>
                </a:lnTo>
                <a:lnTo>
                  <a:pt x="255379" y="406540"/>
                </a:lnTo>
                <a:lnTo>
                  <a:pt x="247531" y="414120"/>
                </a:lnTo>
                <a:lnTo>
                  <a:pt x="238880" y="420737"/>
                </a:lnTo>
                <a:lnTo>
                  <a:pt x="229648" y="426520"/>
                </a:lnTo>
                <a:lnTo>
                  <a:pt x="220007" y="431646"/>
                </a:lnTo>
                <a:lnTo>
                  <a:pt x="210076" y="436280"/>
                </a:lnTo>
                <a:lnTo>
                  <a:pt x="199781" y="440393"/>
                </a:lnTo>
                <a:lnTo>
                  <a:pt x="188878" y="443785"/>
                </a:lnTo>
                <a:lnTo>
                  <a:pt x="177280" y="446400"/>
                </a:lnTo>
                <a:lnTo>
                  <a:pt x="165050" y="448327"/>
                </a:lnTo>
                <a:lnTo>
                  <a:pt x="152307" y="449703"/>
                </a:lnTo>
                <a:lnTo>
                  <a:pt x="139178" y="450662"/>
                </a:lnTo>
                <a:lnTo>
                  <a:pt x="125768" y="451153"/>
                </a:lnTo>
                <a:lnTo>
                  <a:pt x="112159" y="450959"/>
                </a:lnTo>
                <a:lnTo>
                  <a:pt x="98413" y="450019"/>
                </a:lnTo>
                <a:lnTo>
                  <a:pt x="84572" y="448574"/>
                </a:lnTo>
                <a:lnTo>
                  <a:pt x="70667" y="447066"/>
                </a:lnTo>
                <a:lnTo>
                  <a:pt x="56737" y="445757"/>
                </a:lnTo>
                <a:lnTo>
                  <a:pt x="43401" y="444725"/>
                </a:lnTo>
                <a:lnTo>
                  <a:pt x="30548" y="443846"/>
                </a:lnTo>
                <a:lnTo>
                  <a:pt x="17048" y="443047"/>
                </a:lnTo>
                <a:lnTo>
                  <a:pt x="746" y="44219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6819741" y="937036"/>
            <a:ext cx="302664" cy="436266"/>
          </a:xfrm>
          <a:custGeom>
            <a:avLst/>
            <a:gdLst/>
            <a:ahLst/>
            <a:cxnLst/>
            <a:rect l="0" t="0" r="0" b="0"/>
            <a:pathLst>
              <a:path w="302664" h="436266">
                <a:moveTo>
                  <a:pt x="202766" y="0"/>
                </a:moveTo>
                <a:lnTo>
                  <a:pt x="194033" y="3001"/>
                </a:lnTo>
                <a:lnTo>
                  <a:pt x="186326" y="6423"/>
                </a:lnTo>
                <a:lnTo>
                  <a:pt x="178924" y="10619"/>
                </a:lnTo>
                <a:lnTo>
                  <a:pt x="171663" y="15519"/>
                </a:lnTo>
                <a:lnTo>
                  <a:pt x="164484" y="21001"/>
                </a:lnTo>
                <a:lnTo>
                  <a:pt x="157358" y="26931"/>
                </a:lnTo>
                <a:lnTo>
                  <a:pt x="150269" y="33193"/>
                </a:lnTo>
                <a:lnTo>
                  <a:pt x="143201" y="39691"/>
                </a:lnTo>
                <a:lnTo>
                  <a:pt x="136150" y="46355"/>
                </a:lnTo>
                <a:lnTo>
                  <a:pt x="129110" y="53134"/>
                </a:lnTo>
                <a:lnTo>
                  <a:pt x="122077" y="59991"/>
                </a:lnTo>
                <a:lnTo>
                  <a:pt x="115053" y="66906"/>
                </a:lnTo>
                <a:lnTo>
                  <a:pt x="108200" y="74024"/>
                </a:lnTo>
                <a:lnTo>
                  <a:pt x="101825" y="81643"/>
                </a:lnTo>
                <a:lnTo>
                  <a:pt x="96052" y="89882"/>
                </a:lnTo>
                <a:lnTo>
                  <a:pt x="90683" y="98705"/>
                </a:lnTo>
                <a:lnTo>
                  <a:pt x="85312" y="108006"/>
                </a:lnTo>
                <a:lnTo>
                  <a:pt x="79700" y="117671"/>
                </a:lnTo>
                <a:lnTo>
                  <a:pt x="73946" y="127602"/>
                </a:lnTo>
                <a:lnTo>
                  <a:pt x="68383" y="137721"/>
                </a:lnTo>
                <a:lnTo>
                  <a:pt x="63190" y="147971"/>
                </a:lnTo>
                <a:lnTo>
                  <a:pt x="58229" y="158311"/>
                </a:lnTo>
                <a:lnTo>
                  <a:pt x="53137" y="168713"/>
                </a:lnTo>
                <a:lnTo>
                  <a:pt x="47716" y="179156"/>
                </a:lnTo>
                <a:lnTo>
                  <a:pt x="42093" y="189628"/>
                </a:lnTo>
                <a:lnTo>
                  <a:pt x="36618" y="200118"/>
                </a:lnTo>
                <a:lnTo>
                  <a:pt x="31490" y="210630"/>
                </a:lnTo>
                <a:lnTo>
                  <a:pt x="26741" y="221487"/>
                </a:lnTo>
                <a:lnTo>
                  <a:pt x="22325" y="233301"/>
                </a:lnTo>
                <a:lnTo>
                  <a:pt x="18170" y="246319"/>
                </a:lnTo>
                <a:lnTo>
                  <a:pt x="14211" y="260148"/>
                </a:lnTo>
                <a:lnTo>
                  <a:pt x="10392" y="273970"/>
                </a:lnTo>
                <a:lnTo>
                  <a:pt x="6681" y="287301"/>
                </a:lnTo>
                <a:lnTo>
                  <a:pt x="3373" y="300014"/>
                </a:lnTo>
                <a:lnTo>
                  <a:pt x="1064" y="312157"/>
                </a:lnTo>
                <a:lnTo>
                  <a:pt x="0" y="323841"/>
                </a:lnTo>
                <a:lnTo>
                  <a:pt x="272" y="335179"/>
                </a:lnTo>
                <a:lnTo>
                  <a:pt x="1974" y="346267"/>
                </a:lnTo>
                <a:lnTo>
                  <a:pt x="5010" y="357173"/>
                </a:lnTo>
                <a:lnTo>
                  <a:pt x="9149" y="367788"/>
                </a:lnTo>
                <a:lnTo>
                  <a:pt x="14136" y="377843"/>
                </a:lnTo>
                <a:lnTo>
                  <a:pt x="19750" y="387236"/>
                </a:lnTo>
                <a:lnTo>
                  <a:pt x="25974" y="396018"/>
                </a:lnTo>
                <a:lnTo>
                  <a:pt x="32982" y="404303"/>
                </a:lnTo>
                <a:lnTo>
                  <a:pt x="40813" y="412202"/>
                </a:lnTo>
                <a:lnTo>
                  <a:pt x="49531" y="419490"/>
                </a:lnTo>
                <a:lnTo>
                  <a:pt x="59292" y="425634"/>
                </a:lnTo>
                <a:lnTo>
                  <a:pt x="70085" y="430428"/>
                </a:lnTo>
                <a:lnTo>
                  <a:pt x="81758" y="433816"/>
                </a:lnTo>
                <a:lnTo>
                  <a:pt x="94118" y="435724"/>
                </a:lnTo>
                <a:lnTo>
                  <a:pt x="106981" y="436265"/>
                </a:lnTo>
                <a:lnTo>
                  <a:pt x="120043" y="435681"/>
                </a:lnTo>
                <a:lnTo>
                  <a:pt x="132885" y="434233"/>
                </a:lnTo>
                <a:lnTo>
                  <a:pt x="145297" y="432154"/>
                </a:lnTo>
                <a:lnTo>
                  <a:pt x="157259" y="429626"/>
                </a:lnTo>
                <a:lnTo>
                  <a:pt x="168831" y="426784"/>
                </a:lnTo>
                <a:lnTo>
                  <a:pt x="180095" y="423722"/>
                </a:lnTo>
                <a:lnTo>
                  <a:pt x="190966" y="420344"/>
                </a:lnTo>
                <a:lnTo>
                  <a:pt x="201200" y="416391"/>
                </a:lnTo>
                <a:lnTo>
                  <a:pt x="210722" y="411765"/>
                </a:lnTo>
                <a:lnTo>
                  <a:pt x="219761" y="406522"/>
                </a:lnTo>
                <a:lnTo>
                  <a:pt x="228752" y="400777"/>
                </a:lnTo>
                <a:lnTo>
                  <a:pt x="237947" y="394648"/>
                </a:lnTo>
                <a:lnTo>
                  <a:pt x="247261" y="388075"/>
                </a:lnTo>
                <a:lnTo>
                  <a:pt x="256365" y="380831"/>
                </a:lnTo>
                <a:lnTo>
                  <a:pt x="265080" y="372846"/>
                </a:lnTo>
                <a:lnTo>
                  <a:pt x="273221" y="364196"/>
                </a:lnTo>
                <a:lnTo>
                  <a:pt x="280535" y="355012"/>
                </a:lnTo>
                <a:lnTo>
                  <a:pt x="286965" y="345420"/>
                </a:lnTo>
                <a:lnTo>
                  <a:pt x="292452" y="335369"/>
                </a:lnTo>
                <a:lnTo>
                  <a:pt x="296846" y="324636"/>
                </a:lnTo>
                <a:lnTo>
                  <a:pt x="300165" y="313161"/>
                </a:lnTo>
                <a:lnTo>
                  <a:pt x="302243" y="301184"/>
                </a:lnTo>
                <a:lnTo>
                  <a:pt x="302663" y="289144"/>
                </a:lnTo>
                <a:lnTo>
                  <a:pt x="301348" y="277310"/>
                </a:lnTo>
                <a:lnTo>
                  <a:pt x="298347" y="265923"/>
                </a:lnTo>
                <a:lnTo>
                  <a:pt x="293666" y="255276"/>
                </a:lnTo>
                <a:lnTo>
                  <a:pt x="287477" y="245459"/>
                </a:lnTo>
                <a:lnTo>
                  <a:pt x="279899" y="236716"/>
                </a:lnTo>
                <a:lnTo>
                  <a:pt x="270917" y="229513"/>
                </a:lnTo>
                <a:lnTo>
                  <a:pt x="260659" y="223969"/>
                </a:lnTo>
                <a:lnTo>
                  <a:pt x="249519" y="220058"/>
                </a:lnTo>
                <a:lnTo>
                  <a:pt x="238049" y="217792"/>
                </a:lnTo>
                <a:lnTo>
                  <a:pt x="226597" y="217011"/>
                </a:lnTo>
                <a:lnTo>
                  <a:pt x="215297" y="217602"/>
                </a:lnTo>
                <a:lnTo>
                  <a:pt x="204179" y="219586"/>
                </a:lnTo>
                <a:lnTo>
                  <a:pt x="193217" y="222839"/>
                </a:lnTo>
                <a:lnTo>
                  <a:pt x="182380" y="226969"/>
                </a:lnTo>
                <a:lnTo>
                  <a:pt x="171637" y="231426"/>
                </a:lnTo>
                <a:lnTo>
                  <a:pt x="160965" y="235873"/>
                </a:lnTo>
                <a:lnTo>
                  <a:pt x="150510" y="240501"/>
                </a:lnTo>
                <a:lnTo>
                  <a:pt x="140561" y="245901"/>
                </a:lnTo>
                <a:lnTo>
                  <a:pt x="131240" y="252351"/>
                </a:lnTo>
                <a:lnTo>
                  <a:pt x="122505" y="259820"/>
                </a:lnTo>
                <a:lnTo>
                  <a:pt x="114252" y="268138"/>
                </a:lnTo>
                <a:lnTo>
                  <a:pt x="106367" y="277102"/>
                </a:lnTo>
                <a:lnTo>
                  <a:pt x="98747" y="286377"/>
                </a:lnTo>
                <a:lnTo>
                  <a:pt x="91317" y="295515"/>
                </a:lnTo>
                <a:lnTo>
                  <a:pt x="84018" y="304291"/>
                </a:lnTo>
                <a:lnTo>
                  <a:pt x="76810" y="312825"/>
                </a:lnTo>
                <a:lnTo>
                  <a:pt x="69664" y="321475"/>
                </a:lnTo>
                <a:lnTo>
                  <a:pt x="62564" y="330437"/>
                </a:lnTo>
                <a:lnTo>
                  <a:pt x="55607" y="339486"/>
                </a:lnTo>
                <a:lnTo>
                  <a:pt x="48211" y="349054"/>
                </a:lnTo>
                <a:lnTo>
                  <a:pt x="38607" y="361101"/>
                </a:lnTo>
                <a:lnTo>
                  <a:pt x="23782" y="37902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477796" y="1968829"/>
            <a:ext cx="789544" cy="989679"/>
            <a:chOff x="2477796" y="1968829"/>
            <a:chExt cx="789544" cy="989679"/>
          </a:xfrm>
        </p:grpSpPr>
        <p:sp>
          <p:nvSpPr>
            <p:cNvPr id="20" name="Freeform 19"/>
            <p:cNvSpPr/>
            <p:nvPr/>
          </p:nvSpPr>
          <p:spPr>
            <a:xfrm>
              <a:off x="2885924" y="1968829"/>
              <a:ext cx="177869" cy="157928"/>
            </a:xfrm>
            <a:custGeom>
              <a:avLst/>
              <a:gdLst/>
              <a:ahLst/>
              <a:cxnLst/>
              <a:rect l="0" t="0" r="0" b="0"/>
              <a:pathLst>
                <a:path w="177869" h="157928">
                  <a:moveTo>
                    <a:pt x="51526" y="0"/>
                  </a:moveTo>
                  <a:lnTo>
                    <a:pt x="45726" y="8868"/>
                  </a:lnTo>
                  <a:lnTo>
                    <a:pt x="40802" y="17855"/>
                  </a:lnTo>
                  <a:lnTo>
                    <a:pt x="36299" y="27846"/>
                  </a:lnTo>
                  <a:lnTo>
                    <a:pt x="32078" y="38654"/>
                  </a:lnTo>
                  <a:lnTo>
                    <a:pt x="28064" y="49816"/>
                  </a:lnTo>
                  <a:lnTo>
                    <a:pt x="24203" y="61022"/>
                  </a:lnTo>
                  <a:lnTo>
                    <a:pt x="20451" y="72134"/>
                  </a:lnTo>
                  <a:lnTo>
                    <a:pt x="16775" y="83118"/>
                  </a:lnTo>
                  <a:lnTo>
                    <a:pt x="13153" y="93984"/>
                  </a:lnTo>
                  <a:lnTo>
                    <a:pt x="9567" y="104754"/>
                  </a:lnTo>
                  <a:lnTo>
                    <a:pt x="6007" y="115451"/>
                  </a:lnTo>
                  <a:lnTo>
                    <a:pt x="2492" y="126023"/>
                  </a:lnTo>
                  <a:lnTo>
                    <a:pt x="42" y="133904"/>
                  </a:lnTo>
                  <a:lnTo>
                    <a:pt x="0" y="135985"/>
                  </a:lnTo>
                  <a:lnTo>
                    <a:pt x="2096" y="133447"/>
                  </a:lnTo>
                  <a:lnTo>
                    <a:pt x="5589" y="127932"/>
                  </a:lnTo>
                  <a:lnTo>
                    <a:pt x="9693" y="120568"/>
                  </a:lnTo>
                  <a:lnTo>
                    <a:pt x="13937" y="112057"/>
                  </a:lnTo>
                  <a:lnTo>
                    <a:pt x="18280" y="102826"/>
                  </a:lnTo>
                  <a:lnTo>
                    <a:pt x="22965" y="93139"/>
                  </a:lnTo>
                  <a:lnTo>
                    <a:pt x="28118" y="83161"/>
                  </a:lnTo>
                  <a:lnTo>
                    <a:pt x="33565" y="72994"/>
                  </a:lnTo>
                  <a:lnTo>
                    <a:pt x="38923" y="62703"/>
                  </a:lnTo>
                  <a:lnTo>
                    <a:pt x="43979" y="52336"/>
                  </a:lnTo>
                  <a:lnTo>
                    <a:pt x="48849" y="42085"/>
                  </a:lnTo>
                  <a:lnTo>
                    <a:pt x="53879" y="32274"/>
                  </a:lnTo>
                  <a:lnTo>
                    <a:pt x="59264" y="23063"/>
                  </a:lnTo>
                  <a:lnTo>
                    <a:pt x="65033" y="15081"/>
                  </a:lnTo>
                  <a:lnTo>
                    <a:pt x="71138" y="9463"/>
                  </a:lnTo>
                  <a:lnTo>
                    <a:pt x="77504" y="6622"/>
                  </a:lnTo>
                  <a:lnTo>
                    <a:pt x="83897" y="6495"/>
                  </a:lnTo>
                  <a:lnTo>
                    <a:pt x="89956" y="8912"/>
                  </a:lnTo>
                  <a:lnTo>
                    <a:pt x="95510" y="13499"/>
                  </a:lnTo>
                  <a:lnTo>
                    <a:pt x="100559" y="19795"/>
                  </a:lnTo>
                  <a:lnTo>
                    <a:pt x="105185" y="27366"/>
                  </a:lnTo>
                  <a:lnTo>
                    <a:pt x="109482" y="35857"/>
                  </a:lnTo>
                  <a:lnTo>
                    <a:pt x="113539" y="44994"/>
                  </a:lnTo>
                  <a:lnTo>
                    <a:pt x="117424" y="54578"/>
                  </a:lnTo>
                  <a:lnTo>
                    <a:pt x="121194" y="64469"/>
                  </a:lnTo>
                  <a:lnTo>
                    <a:pt x="125049" y="74568"/>
                  </a:lnTo>
                  <a:lnTo>
                    <a:pt x="129324" y="84809"/>
                  </a:lnTo>
                  <a:lnTo>
                    <a:pt x="134165" y="95140"/>
                  </a:lnTo>
                  <a:lnTo>
                    <a:pt x="139553" y="105367"/>
                  </a:lnTo>
                  <a:lnTo>
                    <a:pt x="145394" y="115161"/>
                  </a:lnTo>
                  <a:lnTo>
                    <a:pt x="151574" y="124369"/>
                  </a:lnTo>
                  <a:lnTo>
                    <a:pt x="157695" y="132716"/>
                  </a:lnTo>
                  <a:lnTo>
                    <a:pt x="163687" y="140534"/>
                  </a:lnTo>
                  <a:lnTo>
                    <a:pt x="170074" y="148508"/>
                  </a:lnTo>
                  <a:lnTo>
                    <a:pt x="17786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58507" y="2010943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0990" y="11802"/>
                  </a:lnTo>
                  <a:lnTo>
                    <a:pt x="20350" y="23571"/>
                  </a:lnTo>
                  <a:lnTo>
                    <a:pt x="19058" y="36466"/>
                  </a:lnTo>
                  <a:lnTo>
                    <a:pt x="17371" y="50486"/>
                  </a:lnTo>
                  <a:lnTo>
                    <a:pt x="15703" y="65463"/>
                  </a:lnTo>
                  <a:lnTo>
                    <a:pt x="14290" y="81181"/>
                  </a:lnTo>
                  <a:lnTo>
                    <a:pt x="13192" y="97284"/>
                  </a:lnTo>
                  <a:lnTo>
                    <a:pt x="12381" y="113308"/>
                  </a:lnTo>
                  <a:lnTo>
                    <a:pt x="11802" y="129005"/>
                  </a:lnTo>
                  <a:lnTo>
                    <a:pt x="11396" y="144323"/>
                  </a:lnTo>
                  <a:lnTo>
                    <a:pt x="11116" y="159301"/>
                  </a:lnTo>
                  <a:lnTo>
                    <a:pt x="10925" y="174009"/>
                  </a:lnTo>
                  <a:lnTo>
                    <a:pt x="10795" y="188514"/>
                  </a:lnTo>
                  <a:lnTo>
                    <a:pt x="10707" y="202875"/>
                  </a:lnTo>
                  <a:lnTo>
                    <a:pt x="10644" y="217129"/>
                  </a:lnTo>
                  <a:lnTo>
                    <a:pt x="10432" y="231143"/>
                  </a:lnTo>
                  <a:lnTo>
                    <a:pt x="9757" y="244633"/>
                  </a:lnTo>
                  <a:lnTo>
                    <a:pt x="8490" y="257495"/>
                  </a:lnTo>
                  <a:lnTo>
                    <a:pt x="6825" y="270099"/>
                  </a:lnTo>
                  <a:lnTo>
                    <a:pt x="5170" y="283167"/>
                  </a:lnTo>
                  <a:lnTo>
                    <a:pt x="3761" y="297071"/>
                  </a:lnTo>
                  <a:lnTo>
                    <a:pt x="2665" y="311683"/>
                  </a:lnTo>
                  <a:lnTo>
                    <a:pt x="1855" y="326571"/>
                  </a:lnTo>
                  <a:lnTo>
                    <a:pt x="1275" y="341421"/>
                  </a:lnTo>
                  <a:lnTo>
                    <a:pt x="868" y="355510"/>
                  </a:lnTo>
                  <a:lnTo>
                    <a:pt x="544" y="369017"/>
                  </a:lnTo>
                  <a:lnTo>
                    <a:pt x="271" y="38312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77796" y="2537367"/>
              <a:ext cx="279122" cy="342381"/>
            </a:xfrm>
            <a:custGeom>
              <a:avLst/>
              <a:gdLst/>
              <a:ahLst/>
              <a:cxnLst/>
              <a:rect l="0" t="0" r="0" b="0"/>
              <a:pathLst>
                <a:path w="279122" h="342381">
                  <a:moveTo>
                    <a:pt x="164857" y="0"/>
                  </a:moveTo>
                  <a:lnTo>
                    <a:pt x="156055" y="2934"/>
                  </a:lnTo>
                  <a:lnTo>
                    <a:pt x="147708" y="5717"/>
                  </a:lnTo>
                  <a:lnTo>
                    <a:pt x="139010" y="8621"/>
                  </a:lnTo>
                  <a:lnTo>
                    <a:pt x="129889" y="11834"/>
                  </a:lnTo>
                  <a:lnTo>
                    <a:pt x="120394" y="15647"/>
                  </a:lnTo>
                  <a:lnTo>
                    <a:pt x="110606" y="20164"/>
                  </a:lnTo>
                  <a:lnTo>
                    <a:pt x="100765" y="25328"/>
                  </a:lnTo>
                  <a:lnTo>
                    <a:pt x="91240" y="31016"/>
                  </a:lnTo>
                  <a:lnTo>
                    <a:pt x="82207" y="37105"/>
                  </a:lnTo>
                  <a:lnTo>
                    <a:pt x="73668" y="43651"/>
                  </a:lnTo>
                  <a:lnTo>
                    <a:pt x="65547" y="50876"/>
                  </a:lnTo>
                  <a:lnTo>
                    <a:pt x="57753" y="58848"/>
                  </a:lnTo>
                  <a:lnTo>
                    <a:pt x="50366" y="67490"/>
                  </a:lnTo>
                  <a:lnTo>
                    <a:pt x="43624" y="76669"/>
                  </a:lnTo>
                  <a:lnTo>
                    <a:pt x="37605" y="86256"/>
                  </a:lnTo>
                  <a:lnTo>
                    <a:pt x="32241" y="96305"/>
                  </a:lnTo>
                  <a:lnTo>
                    <a:pt x="27403" y="107036"/>
                  </a:lnTo>
                  <a:lnTo>
                    <a:pt x="22962" y="118510"/>
                  </a:lnTo>
                  <a:lnTo>
                    <a:pt x="18809" y="130487"/>
                  </a:lnTo>
                  <a:lnTo>
                    <a:pt x="14860" y="142526"/>
                  </a:lnTo>
                  <a:lnTo>
                    <a:pt x="11057" y="154369"/>
                  </a:lnTo>
                  <a:lnTo>
                    <a:pt x="7518" y="166101"/>
                  </a:lnTo>
                  <a:lnTo>
                    <a:pt x="4521" y="178044"/>
                  </a:lnTo>
                  <a:lnTo>
                    <a:pt x="2178" y="190372"/>
                  </a:lnTo>
                  <a:lnTo>
                    <a:pt x="606" y="202939"/>
                  </a:lnTo>
                  <a:lnTo>
                    <a:pt x="0" y="215383"/>
                  </a:lnTo>
                  <a:lnTo>
                    <a:pt x="377" y="227497"/>
                  </a:lnTo>
                  <a:lnTo>
                    <a:pt x="1766" y="239243"/>
                  </a:lnTo>
                  <a:lnTo>
                    <a:pt x="4293" y="250663"/>
                  </a:lnTo>
                  <a:lnTo>
                    <a:pt x="7915" y="261827"/>
                  </a:lnTo>
                  <a:lnTo>
                    <a:pt x="12294" y="272798"/>
                  </a:lnTo>
                  <a:lnTo>
                    <a:pt x="16918" y="283631"/>
                  </a:lnTo>
                  <a:lnTo>
                    <a:pt x="21477" y="294359"/>
                  </a:lnTo>
                  <a:lnTo>
                    <a:pt x="26180" y="304683"/>
                  </a:lnTo>
                  <a:lnTo>
                    <a:pt x="31630" y="314010"/>
                  </a:lnTo>
                  <a:lnTo>
                    <a:pt x="38119" y="322092"/>
                  </a:lnTo>
                  <a:lnTo>
                    <a:pt x="45783" y="328839"/>
                  </a:lnTo>
                  <a:lnTo>
                    <a:pt x="54764" y="334155"/>
                  </a:lnTo>
                  <a:lnTo>
                    <a:pt x="64997" y="338133"/>
                  </a:lnTo>
                  <a:lnTo>
                    <a:pt x="76276" y="340840"/>
                  </a:lnTo>
                  <a:lnTo>
                    <a:pt x="88364" y="342223"/>
                  </a:lnTo>
                  <a:lnTo>
                    <a:pt x="101042" y="342380"/>
                  </a:lnTo>
                  <a:lnTo>
                    <a:pt x="113977" y="341522"/>
                  </a:lnTo>
                  <a:lnTo>
                    <a:pt x="126733" y="339884"/>
                  </a:lnTo>
                  <a:lnTo>
                    <a:pt x="139089" y="337673"/>
                  </a:lnTo>
                  <a:lnTo>
                    <a:pt x="151012" y="335055"/>
                  </a:lnTo>
                  <a:lnTo>
                    <a:pt x="162558" y="332153"/>
                  </a:lnTo>
                  <a:lnTo>
                    <a:pt x="173806" y="329049"/>
                  </a:lnTo>
                  <a:lnTo>
                    <a:pt x="184665" y="325644"/>
                  </a:lnTo>
                  <a:lnTo>
                    <a:pt x="194892" y="321672"/>
                  </a:lnTo>
                  <a:lnTo>
                    <a:pt x="204403" y="317029"/>
                  </a:lnTo>
                  <a:lnTo>
                    <a:pt x="213266" y="311605"/>
                  </a:lnTo>
                  <a:lnTo>
                    <a:pt x="221607" y="305207"/>
                  </a:lnTo>
                  <a:lnTo>
                    <a:pt x="229547" y="297825"/>
                  </a:lnTo>
                  <a:lnTo>
                    <a:pt x="237033" y="289597"/>
                  </a:lnTo>
                  <a:lnTo>
                    <a:pt x="243841" y="280703"/>
                  </a:lnTo>
                  <a:lnTo>
                    <a:pt x="249904" y="271315"/>
                  </a:lnTo>
                  <a:lnTo>
                    <a:pt x="255299" y="261571"/>
                  </a:lnTo>
                  <a:lnTo>
                    <a:pt x="260157" y="251578"/>
                  </a:lnTo>
                  <a:lnTo>
                    <a:pt x="264606" y="241408"/>
                  </a:lnTo>
                  <a:lnTo>
                    <a:pt x="268595" y="230952"/>
                  </a:lnTo>
                  <a:lnTo>
                    <a:pt x="271902" y="219939"/>
                  </a:lnTo>
                  <a:lnTo>
                    <a:pt x="274461" y="208268"/>
                  </a:lnTo>
                  <a:lnTo>
                    <a:pt x="276349" y="195988"/>
                  </a:lnTo>
                  <a:lnTo>
                    <a:pt x="277700" y="183213"/>
                  </a:lnTo>
                  <a:lnTo>
                    <a:pt x="278641" y="170062"/>
                  </a:lnTo>
                  <a:lnTo>
                    <a:pt x="279121" y="156637"/>
                  </a:lnTo>
                  <a:lnTo>
                    <a:pt x="278919" y="143019"/>
                  </a:lnTo>
                  <a:lnTo>
                    <a:pt x="277964" y="129271"/>
                  </a:lnTo>
                  <a:lnTo>
                    <a:pt x="276171" y="115598"/>
                  </a:lnTo>
                  <a:lnTo>
                    <a:pt x="273364" y="102338"/>
                  </a:lnTo>
                  <a:lnTo>
                    <a:pt x="269547" y="89645"/>
                  </a:lnTo>
                  <a:lnTo>
                    <a:pt x="264865" y="77664"/>
                  </a:lnTo>
                  <a:lnTo>
                    <a:pt x="259506" y="66610"/>
                  </a:lnTo>
                  <a:lnTo>
                    <a:pt x="253634" y="56516"/>
                  </a:lnTo>
                  <a:lnTo>
                    <a:pt x="247065" y="47586"/>
                  </a:lnTo>
                  <a:lnTo>
                    <a:pt x="239293" y="40257"/>
                  </a:lnTo>
                  <a:lnTo>
                    <a:pt x="230140" y="34632"/>
                  </a:lnTo>
                  <a:lnTo>
                    <a:pt x="219891" y="30838"/>
                  </a:lnTo>
                  <a:lnTo>
                    <a:pt x="209094" y="29182"/>
                  </a:lnTo>
                  <a:lnTo>
                    <a:pt x="198133" y="29624"/>
                  </a:lnTo>
                  <a:lnTo>
                    <a:pt x="187351" y="31851"/>
                  </a:lnTo>
                  <a:lnTo>
                    <a:pt x="177118" y="35472"/>
                  </a:lnTo>
                  <a:lnTo>
                    <a:pt x="167582" y="40115"/>
                  </a:lnTo>
                  <a:lnTo>
                    <a:pt x="159000" y="45182"/>
                  </a:lnTo>
                  <a:lnTo>
                    <a:pt x="150992" y="50343"/>
                  </a:lnTo>
                  <a:lnTo>
                    <a:pt x="142854" y="56044"/>
                  </a:lnTo>
                  <a:lnTo>
                    <a:pt x="1332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9430" y="2757587"/>
              <a:ext cx="141554" cy="158807"/>
            </a:xfrm>
            <a:custGeom>
              <a:avLst/>
              <a:gdLst/>
              <a:ahLst/>
              <a:cxnLst/>
              <a:rect l="0" t="0" r="0" b="0"/>
              <a:pathLst>
                <a:path w="141554" h="158807">
                  <a:moveTo>
                    <a:pt x="31150" y="42993"/>
                  </a:moveTo>
                  <a:lnTo>
                    <a:pt x="28149" y="51794"/>
                  </a:lnTo>
                  <a:lnTo>
                    <a:pt x="24727" y="60141"/>
                  </a:lnTo>
                  <a:lnTo>
                    <a:pt x="20540" y="68844"/>
                  </a:lnTo>
                  <a:lnTo>
                    <a:pt x="15986" y="78138"/>
                  </a:lnTo>
                  <a:lnTo>
                    <a:pt x="11801" y="88281"/>
                  </a:lnTo>
                  <a:lnTo>
                    <a:pt x="8361" y="99294"/>
                  </a:lnTo>
                  <a:lnTo>
                    <a:pt x="5197" y="109864"/>
                  </a:lnTo>
                  <a:lnTo>
                    <a:pt x="1857" y="116546"/>
                  </a:lnTo>
                  <a:lnTo>
                    <a:pt x="0" y="116992"/>
                  </a:lnTo>
                  <a:lnTo>
                    <a:pt x="869" y="112594"/>
                  </a:lnTo>
                  <a:lnTo>
                    <a:pt x="3297" y="105603"/>
                  </a:lnTo>
                  <a:lnTo>
                    <a:pt x="6418" y="96855"/>
                  </a:lnTo>
                  <a:lnTo>
                    <a:pt x="9830" y="86873"/>
                  </a:lnTo>
                  <a:lnTo>
                    <a:pt x="13352" y="76265"/>
                  </a:lnTo>
                  <a:lnTo>
                    <a:pt x="16912" y="65440"/>
                  </a:lnTo>
                  <a:lnTo>
                    <a:pt x="20645" y="54752"/>
                  </a:lnTo>
                  <a:lnTo>
                    <a:pt x="24845" y="44586"/>
                  </a:lnTo>
                  <a:lnTo>
                    <a:pt x="29645" y="35091"/>
                  </a:lnTo>
                  <a:lnTo>
                    <a:pt x="35177" y="26396"/>
                  </a:lnTo>
                  <a:lnTo>
                    <a:pt x="41649" y="18694"/>
                  </a:lnTo>
                  <a:lnTo>
                    <a:pt x="49079" y="12001"/>
                  </a:lnTo>
                  <a:lnTo>
                    <a:pt x="57341" y="6505"/>
                  </a:lnTo>
                  <a:lnTo>
                    <a:pt x="66257" y="2635"/>
                  </a:lnTo>
                  <a:lnTo>
                    <a:pt x="75656" y="481"/>
                  </a:lnTo>
                  <a:lnTo>
                    <a:pt x="85237" y="0"/>
                  </a:lnTo>
                  <a:lnTo>
                    <a:pt x="94588" y="1190"/>
                  </a:lnTo>
                  <a:lnTo>
                    <a:pt x="103500" y="3882"/>
                  </a:lnTo>
                  <a:lnTo>
                    <a:pt x="111789" y="7960"/>
                  </a:lnTo>
                  <a:lnTo>
                    <a:pt x="119209" y="13437"/>
                  </a:lnTo>
                  <a:lnTo>
                    <a:pt x="125715" y="20197"/>
                  </a:lnTo>
                  <a:lnTo>
                    <a:pt x="131253" y="28176"/>
                  </a:lnTo>
                  <a:lnTo>
                    <a:pt x="135684" y="37434"/>
                  </a:lnTo>
                  <a:lnTo>
                    <a:pt x="139027" y="47875"/>
                  </a:lnTo>
                  <a:lnTo>
                    <a:pt x="141121" y="58971"/>
                  </a:lnTo>
                  <a:lnTo>
                    <a:pt x="141553" y="69878"/>
                  </a:lnTo>
                  <a:lnTo>
                    <a:pt x="140259" y="80145"/>
                  </a:lnTo>
                  <a:lnTo>
                    <a:pt x="137781" y="90003"/>
                  </a:lnTo>
                  <a:lnTo>
                    <a:pt x="135049" y="100150"/>
                  </a:lnTo>
                  <a:lnTo>
                    <a:pt x="132625" y="110961"/>
                  </a:lnTo>
                  <a:lnTo>
                    <a:pt x="130693" y="121894"/>
                  </a:lnTo>
                  <a:lnTo>
                    <a:pt x="129038" y="132724"/>
                  </a:lnTo>
                  <a:lnTo>
                    <a:pt x="127526" y="144411"/>
                  </a:lnTo>
                  <a:lnTo>
                    <a:pt x="125906" y="158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7810" y="2747479"/>
              <a:ext cx="126512" cy="168915"/>
            </a:xfrm>
            <a:custGeom>
              <a:avLst/>
              <a:gdLst/>
              <a:ahLst/>
              <a:cxnLst/>
              <a:rect l="0" t="0" r="0" b="0"/>
              <a:pathLst>
                <a:path w="126512" h="168915">
                  <a:moveTo>
                    <a:pt x="10697" y="105743"/>
                  </a:moveTo>
                  <a:lnTo>
                    <a:pt x="19499" y="99943"/>
                  </a:lnTo>
                  <a:lnTo>
                    <a:pt x="27845" y="95019"/>
                  </a:lnTo>
                  <a:lnTo>
                    <a:pt x="36540" y="90512"/>
                  </a:lnTo>
                  <a:lnTo>
                    <a:pt x="45488" y="86118"/>
                  </a:lnTo>
                  <a:lnTo>
                    <a:pt x="54334" y="81456"/>
                  </a:lnTo>
                  <a:lnTo>
                    <a:pt x="62877" y="76341"/>
                  </a:lnTo>
                  <a:lnTo>
                    <a:pt x="71239" y="70763"/>
                  </a:lnTo>
                  <a:lnTo>
                    <a:pt x="79765" y="64791"/>
                  </a:lnTo>
                  <a:lnTo>
                    <a:pt x="88630" y="58509"/>
                  </a:lnTo>
                  <a:lnTo>
                    <a:pt x="97210" y="51832"/>
                  </a:lnTo>
                  <a:lnTo>
                    <a:pt x="104226" y="44518"/>
                  </a:lnTo>
                  <a:lnTo>
                    <a:pt x="109080" y="36496"/>
                  </a:lnTo>
                  <a:lnTo>
                    <a:pt x="111506" y="28160"/>
                  </a:lnTo>
                  <a:lnTo>
                    <a:pt x="111239" y="20251"/>
                  </a:lnTo>
                  <a:lnTo>
                    <a:pt x="108423" y="13166"/>
                  </a:lnTo>
                  <a:lnTo>
                    <a:pt x="103483" y="7275"/>
                  </a:lnTo>
                  <a:lnTo>
                    <a:pt x="96902" y="3075"/>
                  </a:lnTo>
                  <a:lnTo>
                    <a:pt x="89122" y="667"/>
                  </a:lnTo>
                  <a:lnTo>
                    <a:pt x="80649" y="0"/>
                  </a:lnTo>
                  <a:lnTo>
                    <a:pt x="72051" y="1057"/>
                  </a:lnTo>
                  <a:lnTo>
                    <a:pt x="63644" y="3658"/>
                  </a:lnTo>
                  <a:lnTo>
                    <a:pt x="55526" y="7672"/>
                  </a:lnTo>
                  <a:lnTo>
                    <a:pt x="47688" y="13106"/>
                  </a:lnTo>
                  <a:lnTo>
                    <a:pt x="40089" y="19837"/>
                  </a:lnTo>
                  <a:lnTo>
                    <a:pt x="33001" y="27796"/>
                  </a:lnTo>
                  <a:lnTo>
                    <a:pt x="26991" y="37040"/>
                  </a:lnTo>
                  <a:lnTo>
                    <a:pt x="22273" y="47473"/>
                  </a:lnTo>
                  <a:lnTo>
                    <a:pt x="18426" y="58562"/>
                  </a:lnTo>
                  <a:lnTo>
                    <a:pt x="14613" y="69466"/>
                  </a:lnTo>
                  <a:lnTo>
                    <a:pt x="10353" y="79730"/>
                  </a:lnTo>
                  <a:lnTo>
                    <a:pt x="5997" y="89587"/>
                  </a:lnTo>
                  <a:lnTo>
                    <a:pt x="2512" y="99732"/>
                  </a:lnTo>
                  <a:lnTo>
                    <a:pt x="399" y="110547"/>
                  </a:lnTo>
                  <a:lnTo>
                    <a:pt x="0" y="121608"/>
                  </a:lnTo>
                  <a:lnTo>
                    <a:pt x="1718" y="131902"/>
                  </a:lnTo>
                  <a:lnTo>
                    <a:pt x="5555" y="140897"/>
                  </a:lnTo>
                  <a:lnTo>
                    <a:pt x="11371" y="148394"/>
                  </a:lnTo>
                  <a:lnTo>
                    <a:pt x="19079" y="154280"/>
                  </a:lnTo>
                  <a:lnTo>
                    <a:pt x="28444" y="158678"/>
                  </a:lnTo>
                  <a:lnTo>
                    <a:pt x="39135" y="161851"/>
                  </a:lnTo>
                  <a:lnTo>
                    <a:pt x="50826" y="164088"/>
                  </a:lnTo>
                  <a:lnTo>
                    <a:pt x="63228" y="165638"/>
                  </a:lnTo>
                  <a:lnTo>
                    <a:pt x="75714" y="166704"/>
                  </a:lnTo>
                  <a:lnTo>
                    <a:pt x="88639" y="167544"/>
                  </a:lnTo>
                  <a:lnTo>
                    <a:pt x="104252" y="168239"/>
                  </a:lnTo>
                  <a:lnTo>
                    <a:pt x="126511" y="168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47626" y="2751028"/>
              <a:ext cx="119714" cy="207480"/>
            </a:xfrm>
            <a:custGeom>
              <a:avLst/>
              <a:gdLst/>
              <a:ahLst/>
              <a:cxnLst/>
              <a:rect l="0" t="0" r="0" b="0"/>
              <a:pathLst>
                <a:path w="119714" h="207480">
                  <a:moveTo>
                    <a:pt x="95151" y="7438"/>
                  </a:moveTo>
                  <a:lnTo>
                    <a:pt x="86283" y="4571"/>
                  </a:lnTo>
                  <a:lnTo>
                    <a:pt x="77296" y="2429"/>
                  </a:lnTo>
                  <a:lnTo>
                    <a:pt x="67310" y="835"/>
                  </a:lnTo>
                  <a:lnTo>
                    <a:pt x="56674" y="0"/>
                  </a:lnTo>
                  <a:lnTo>
                    <a:pt x="46160" y="449"/>
                  </a:lnTo>
                  <a:lnTo>
                    <a:pt x="36212" y="2362"/>
                  </a:lnTo>
                  <a:lnTo>
                    <a:pt x="27099" y="5771"/>
                  </a:lnTo>
                  <a:lnTo>
                    <a:pt x="19059" y="10729"/>
                  </a:lnTo>
                  <a:lnTo>
                    <a:pt x="12112" y="17101"/>
                  </a:lnTo>
                  <a:lnTo>
                    <a:pt x="6431" y="24632"/>
                  </a:lnTo>
                  <a:lnTo>
                    <a:pt x="2432" y="33049"/>
                  </a:lnTo>
                  <a:lnTo>
                    <a:pt x="197" y="42101"/>
                  </a:lnTo>
                  <a:lnTo>
                    <a:pt x="0" y="51107"/>
                  </a:lnTo>
                  <a:lnTo>
                    <a:pt x="2443" y="59008"/>
                  </a:lnTo>
                  <a:lnTo>
                    <a:pt x="7609" y="65315"/>
                  </a:lnTo>
                  <a:lnTo>
                    <a:pt x="15146" y="70056"/>
                  </a:lnTo>
                  <a:lnTo>
                    <a:pt x="24555" y="73486"/>
                  </a:lnTo>
                  <a:lnTo>
                    <a:pt x="35356" y="75910"/>
                  </a:lnTo>
                  <a:lnTo>
                    <a:pt x="46995" y="77763"/>
                  </a:lnTo>
                  <a:lnTo>
                    <a:pt x="58864" y="79563"/>
                  </a:lnTo>
                  <a:lnTo>
                    <a:pt x="70609" y="81610"/>
                  </a:lnTo>
                  <a:lnTo>
                    <a:pt x="81780" y="84312"/>
                  </a:lnTo>
                  <a:lnTo>
                    <a:pt x="91757" y="88263"/>
                  </a:lnTo>
                  <a:lnTo>
                    <a:pt x="100313" y="93671"/>
                  </a:lnTo>
                  <a:lnTo>
                    <a:pt x="107398" y="100574"/>
                  </a:lnTo>
                  <a:lnTo>
                    <a:pt x="112950" y="109028"/>
                  </a:lnTo>
                  <a:lnTo>
                    <a:pt x="117080" y="118886"/>
                  </a:lnTo>
                  <a:lnTo>
                    <a:pt x="119552" y="129401"/>
                  </a:lnTo>
                  <a:lnTo>
                    <a:pt x="119713" y="139378"/>
                  </a:lnTo>
                  <a:lnTo>
                    <a:pt x="117419" y="148193"/>
                  </a:lnTo>
                  <a:lnTo>
                    <a:pt x="113117" y="155922"/>
                  </a:lnTo>
                  <a:lnTo>
                    <a:pt x="107557" y="163034"/>
                  </a:lnTo>
                  <a:lnTo>
                    <a:pt x="101298" y="169890"/>
                  </a:lnTo>
                  <a:lnTo>
                    <a:pt x="94507" y="176514"/>
                  </a:lnTo>
                  <a:lnTo>
                    <a:pt x="87050" y="182677"/>
                  </a:lnTo>
                  <a:lnTo>
                    <a:pt x="78895" y="188270"/>
                  </a:lnTo>
                  <a:lnTo>
                    <a:pt x="70194" y="193180"/>
                  </a:lnTo>
                  <a:lnTo>
                    <a:pt x="60155" y="197698"/>
                  </a:lnTo>
                  <a:lnTo>
                    <a:pt x="45661" y="202219"/>
                  </a:lnTo>
                  <a:lnTo>
                    <a:pt x="21451" y="207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421761" y="2292283"/>
            <a:ext cx="541158" cy="296935"/>
            <a:chOff x="3421761" y="2292283"/>
            <a:chExt cx="541158" cy="296935"/>
          </a:xfrm>
        </p:grpSpPr>
        <p:sp>
          <p:nvSpPr>
            <p:cNvPr id="27" name="Freeform 26"/>
            <p:cNvSpPr/>
            <p:nvPr/>
          </p:nvSpPr>
          <p:spPr>
            <a:xfrm>
              <a:off x="3421761" y="2455685"/>
              <a:ext cx="115815" cy="133533"/>
            </a:xfrm>
            <a:custGeom>
              <a:avLst/>
              <a:gdLst/>
              <a:ahLst/>
              <a:cxnLst/>
              <a:rect l="0" t="0" r="0" b="0"/>
              <a:pathLst>
                <a:path w="115815" h="133533">
                  <a:moveTo>
                    <a:pt x="0" y="7983"/>
                  </a:moveTo>
                  <a:lnTo>
                    <a:pt x="0" y="19718"/>
                  </a:lnTo>
                  <a:lnTo>
                    <a:pt x="0" y="30847"/>
                  </a:lnTo>
                  <a:lnTo>
                    <a:pt x="0" y="42445"/>
                  </a:lnTo>
                  <a:lnTo>
                    <a:pt x="0" y="54606"/>
                  </a:lnTo>
                  <a:lnTo>
                    <a:pt x="0" y="67267"/>
                  </a:lnTo>
                  <a:lnTo>
                    <a:pt x="0" y="80322"/>
                  </a:lnTo>
                  <a:lnTo>
                    <a:pt x="0" y="93675"/>
                  </a:lnTo>
                  <a:lnTo>
                    <a:pt x="0" y="107240"/>
                  </a:lnTo>
                  <a:lnTo>
                    <a:pt x="0" y="120856"/>
                  </a:lnTo>
                  <a:lnTo>
                    <a:pt x="0" y="131017"/>
                  </a:lnTo>
                  <a:lnTo>
                    <a:pt x="0" y="133532"/>
                  </a:lnTo>
                  <a:lnTo>
                    <a:pt x="0" y="129984"/>
                  </a:lnTo>
                  <a:lnTo>
                    <a:pt x="0" y="122534"/>
                  </a:lnTo>
                  <a:lnTo>
                    <a:pt x="0" y="112662"/>
                  </a:lnTo>
                  <a:lnTo>
                    <a:pt x="0" y="101284"/>
                  </a:lnTo>
                  <a:lnTo>
                    <a:pt x="0" y="88959"/>
                  </a:lnTo>
                  <a:lnTo>
                    <a:pt x="0" y="76034"/>
                  </a:lnTo>
                  <a:lnTo>
                    <a:pt x="5" y="62728"/>
                  </a:lnTo>
                  <a:lnTo>
                    <a:pt x="177" y="49340"/>
                  </a:lnTo>
                  <a:lnTo>
                    <a:pt x="826" y="36265"/>
                  </a:lnTo>
                  <a:lnTo>
                    <a:pt x="2084" y="23711"/>
                  </a:lnTo>
                  <a:lnTo>
                    <a:pt x="4105" y="12507"/>
                  </a:lnTo>
                  <a:lnTo>
                    <a:pt x="7852" y="4327"/>
                  </a:lnTo>
                  <a:lnTo>
                    <a:pt x="13587" y="183"/>
                  </a:lnTo>
                  <a:lnTo>
                    <a:pt x="19909" y="0"/>
                  </a:lnTo>
                  <a:lnTo>
                    <a:pt x="26362" y="2996"/>
                  </a:lnTo>
                  <a:lnTo>
                    <a:pt x="32906" y="8328"/>
                  </a:lnTo>
                  <a:lnTo>
                    <a:pt x="39549" y="15310"/>
                  </a:lnTo>
                  <a:lnTo>
                    <a:pt x="46285" y="23434"/>
                  </a:lnTo>
                  <a:lnTo>
                    <a:pt x="53100" y="32340"/>
                  </a:lnTo>
                  <a:lnTo>
                    <a:pt x="59974" y="41778"/>
                  </a:lnTo>
                  <a:lnTo>
                    <a:pt x="66889" y="51574"/>
                  </a:lnTo>
                  <a:lnTo>
                    <a:pt x="73666" y="61612"/>
                  </a:lnTo>
                  <a:lnTo>
                    <a:pt x="79989" y="71813"/>
                  </a:lnTo>
                  <a:lnTo>
                    <a:pt x="85724" y="82108"/>
                  </a:lnTo>
                  <a:lnTo>
                    <a:pt x="90940" y="92008"/>
                  </a:lnTo>
                  <a:lnTo>
                    <a:pt x="96449" y="101569"/>
                  </a:lnTo>
                  <a:lnTo>
                    <a:pt x="103847" y="111630"/>
                  </a:lnTo>
                  <a:lnTo>
                    <a:pt x="115814" y="123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32290" y="2526839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64898" y="3001"/>
                  </a:lnTo>
                  <a:lnTo>
                    <a:pt x="56552" y="6423"/>
                  </a:lnTo>
                  <a:lnTo>
                    <a:pt x="47862" y="10610"/>
                  </a:lnTo>
                  <a:lnTo>
                    <a:pt x="39024" y="15184"/>
                  </a:lnTo>
                  <a:lnTo>
                    <a:pt x="29636" y="19864"/>
                  </a:lnTo>
                  <a:lnTo>
                    <a:pt x="17751" y="250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70597" y="2347854"/>
              <a:ext cx="162042" cy="221100"/>
            </a:xfrm>
            <a:custGeom>
              <a:avLst/>
              <a:gdLst/>
              <a:ahLst/>
              <a:cxnLst/>
              <a:rect l="0" t="0" r="0" b="0"/>
              <a:pathLst>
                <a:path w="162042" h="221100">
                  <a:moveTo>
                    <a:pt x="40677" y="221099"/>
                  </a:moveTo>
                  <a:lnTo>
                    <a:pt x="37744" y="212298"/>
                  </a:lnTo>
                  <a:lnTo>
                    <a:pt x="34961" y="203951"/>
                  </a:lnTo>
                  <a:lnTo>
                    <a:pt x="32062" y="195247"/>
                  </a:lnTo>
                  <a:lnTo>
                    <a:pt x="29022" y="185954"/>
                  </a:lnTo>
                  <a:lnTo>
                    <a:pt x="25856" y="175810"/>
                  </a:lnTo>
                  <a:lnTo>
                    <a:pt x="22592" y="164770"/>
                  </a:lnTo>
                  <a:lnTo>
                    <a:pt x="19254" y="153103"/>
                  </a:lnTo>
                  <a:lnTo>
                    <a:pt x="15863" y="141281"/>
                  </a:lnTo>
                  <a:lnTo>
                    <a:pt x="12435" y="129592"/>
                  </a:lnTo>
                  <a:lnTo>
                    <a:pt x="8980" y="118135"/>
                  </a:lnTo>
                  <a:lnTo>
                    <a:pt x="5507" y="106909"/>
                  </a:lnTo>
                  <a:lnTo>
                    <a:pt x="2060" y="95904"/>
                  </a:lnTo>
                  <a:lnTo>
                    <a:pt x="0" y="86047"/>
                  </a:lnTo>
                  <a:lnTo>
                    <a:pt x="1558" y="80087"/>
                  </a:lnTo>
                  <a:lnTo>
                    <a:pt x="6224" y="79223"/>
                  </a:lnTo>
                  <a:lnTo>
                    <a:pt x="12016" y="81571"/>
                  </a:lnTo>
                  <a:lnTo>
                    <a:pt x="18200" y="85739"/>
                  </a:lnTo>
                  <a:lnTo>
                    <a:pt x="24611" y="90976"/>
                  </a:lnTo>
                  <a:lnTo>
                    <a:pt x="31356" y="96863"/>
                  </a:lnTo>
                  <a:lnTo>
                    <a:pt x="38702" y="103154"/>
                  </a:lnTo>
                  <a:lnTo>
                    <a:pt x="46745" y="109701"/>
                  </a:lnTo>
                  <a:lnTo>
                    <a:pt x="55261" y="116412"/>
                  </a:lnTo>
                  <a:lnTo>
                    <a:pt x="63822" y="123228"/>
                  </a:lnTo>
                  <a:lnTo>
                    <a:pt x="72175" y="130109"/>
                  </a:lnTo>
                  <a:lnTo>
                    <a:pt x="80411" y="136867"/>
                  </a:lnTo>
                  <a:lnTo>
                    <a:pt x="88854" y="143180"/>
                  </a:lnTo>
                  <a:lnTo>
                    <a:pt x="97686" y="148898"/>
                  </a:lnTo>
                  <a:lnTo>
                    <a:pt x="107094" y="153720"/>
                  </a:lnTo>
                  <a:lnTo>
                    <a:pt x="117327" y="157129"/>
                  </a:lnTo>
                  <a:lnTo>
                    <a:pt x="128417" y="158965"/>
                  </a:lnTo>
                  <a:lnTo>
                    <a:pt x="139441" y="159061"/>
                  </a:lnTo>
                  <a:lnTo>
                    <a:pt x="148704" y="157081"/>
                  </a:lnTo>
                  <a:lnTo>
                    <a:pt x="155404" y="153039"/>
                  </a:lnTo>
                  <a:lnTo>
                    <a:pt x="159575" y="147072"/>
                  </a:lnTo>
                  <a:lnTo>
                    <a:pt x="161625" y="139255"/>
                  </a:lnTo>
                  <a:lnTo>
                    <a:pt x="162041" y="129819"/>
                  </a:lnTo>
                  <a:lnTo>
                    <a:pt x="161256" y="119249"/>
                  </a:lnTo>
                  <a:lnTo>
                    <a:pt x="159616" y="108170"/>
                  </a:lnTo>
                  <a:lnTo>
                    <a:pt x="157379" y="96983"/>
                  </a:lnTo>
                  <a:lnTo>
                    <a:pt x="154731" y="85864"/>
                  </a:lnTo>
                  <a:lnTo>
                    <a:pt x="151801" y="74866"/>
                  </a:lnTo>
                  <a:lnTo>
                    <a:pt x="148682" y="63990"/>
                  </a:lnTo>
                  <a:lnTo>
                    <a:pt x="145394" y="53286"/>
                  </a:lnTo>
                  <a:lnTo>
                    <a:pt x="141471" y="41603"/>
                  </a:lnTo>
                  <a:lnTo>
                    <a:pt x="135454" y="25677"/>
                  </a:lnTo>
                  <a:lnTo>
                    <a:pt x="1249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80190" y="2292283"/>
              <a:ext cx="182729" cy="224028"/>
            </a:xfrm>
            <a:custGeom>
              <a:avLst/>
              <a:gdLst/>
              <a:ahLst/>
              <a:cxnLst/>
              <a:rect l="0" t="0" r="0" b="0"/>
              <a:pathLst>
                <a:path w="182729" h="224028">
                  <a:moveTo>
                    <a:pt x="52183" y="192442"/>
                  </a:moveTo>
                  <a:lnTo>
                    <a:pt x="49249" y="183574"/>
                  </a:lnTo>
                  <a:lnTo>
                    <a:pt x="46467" y="174587"/>
                  </a:lnTo>
                  <a:lnTo>
                    <a:pt x="43567" y="164596"/>
                  </a:lnTo>
                  <a:lnTo>
                    <a:pt x="40527" y="153788"/>
                  </a:lnTo>
                  <a:lnTo>
                    <a:pt x="37362" y="142625"/>
                  </a:lnTo>
                  <a:lnTo>
                    <a:pt x="34098" y="131420"/>
                  </a:lnTo>
                  <a:lnTo>
                    <a:pt x="30760" y="120308"/>
                  </a:lnTo>
                  <a:lnTo>
                    <a:pt x="27369" y="109323"/>
                  </a:lnTo>
                  <a:lnTo>
                    <a:pt x="23935" y="98457"/>
                  </a:lnTo>
                  <a:lnTo>
                    <a:pt x="20307" y="87688"/>
                  </a:lnTo>
                  <a:lnTo>
                    <a:pt x="16187" y="76990"/>
                  </a:lnTo>
                  <a:lnTo>
                    <a:pt x="11463" y="66345"/>
                  </a:lnTo>
                  <a:lnTo>
                    <a:pt x="6663" y="55737"/>
                  </a:lnTo>
                  <a:lnTo>
                    <a:pt x="2813" y="45154"/>
                  </a:lnTo>
                  <a:lnTo>
                    <a:pt x="429" y="34603"/>
                  </a:lnTo>
                  <a:lnTo>
                    <a:pt x="0" y="24568"/>
                  </a:lnTo>
                  <a:lnTo>
                    <a:pt x="2224" y="15968"/>
                  </a:lnTo>
                  <a:lnTo>
                    <a:pt x="7206" y="9193"/>
                  </a:lnTo>
                  <a:lnTo>
                    <a:pt x="14434" y="4306"/>
                  </a:lnTo>
                  <a:lnTo>
                    <a:pt x="23096" y="1311"/>
                  </a:lnTo>
                  <a:lnTo>
                    <a:pt x="32579" y="0"/>
                  </a:lnTo>
                  <a:lnTo>
                    <a:pt x="42516" y="50"/>
                  </a:lnTo>
                  <a:lnTo>
                    <a:pt x="52704" y="1130"/>
                  </a:lnTo>
                  <a:lnTo>
                    <a:pt x="63032" y="2963"/>
                  </a:lnTo>
                  <a:lnTo>
                    <a:pt x="73441" y="5495"/>
                  </a:lnTo>
                  <a:lnTo>
                    <a:pt x="83896" y="8871"/>
                  </a:lnTo>
                  <a:lnTo>
                    <a:pt x="94378" y="13105"/>
                  </a:lnTo>
                  <a:lnTo>
                    <a:pt x="104878" y="18085"/>
                  </a:lnTo>
                  <a:lnTo>
                    <a:pt x="115388" y="23651"/>
                  </a:lnTo>
                  <a:lnTo>
                    <a:pt x="125900" y="29661"/>
                  </a:lnTo>
                  <a:lnTo>
                    <a:pt x="136248" y="36154"/>
                  </a:lnTo>
                  <a:lnTo>
                    <a:pt x="146123" y="43345"/>
                  </a:lnTo>
                  <a:lnTo>
                    <a:pt x="155386" y="51298"/>
                  </a:lnTo>
                  <a:lnTo>
                    <a:pt x="163741" y="60098"/>
                  </a:lnTo>
                  <a:lnTo>
                    <a:pt x="170675" y="69915"/>
                  </a:lnTo>
                  <a:lnTo>
                    <a:pt x="176035" y="80740"/>
                  </a:lnTo>
                  <a:lnTo>
                    <a:pt x="179821" y="92264"/>
                  </a:lnTo>
                  <a:lnTo>
                    <a:pt x="182003" y="103991"/>
                  </a:lnTo>
                  <a:lnTo>
                    <a:pt x="182728" y="115613"/>
                  </a:lnTo>
                  <a:lnTo>
                    <a:pt x="182098" y="126856"/>
                  </a:lnTo>
                  <a:lnTo>
                    <a:pt x="180089" y="137405"/>
                  </a:lnTo>
                  <a:lnTo>
                    <a:pt x="176810" y="147165"/>
                  </a:lnTo>
                  <a:lnTo>
                    <a:pt x="172322" y="156211"/>
                  </a:lnTo>
                  <a:lnTo>
                    <a:pt x="166561" y="164680"/>
                  </a:lnTo>
                  <a:lnTo>
                    <a:pt x="159611" y="172717"/>
                  </a:lnTo>
                  <a:lnTo>
                    <a:pt x="151675" y="180438"/>
                  </a:lnTo>
                  <a:lnTo>
                    <a:pt x="142976" y="187937"/>
                  </a:lnTo>
                  <a:lnTo>
                    <a:pt x="133724" y="195273"/>
                  </a:lnTo>
                  <a:lnTo>
                    <a:pt x="124148" y="202191"/>
                  </a:lnTo>
                  <a:lnTo>
                    <a:pt x="113361" y="208813"/>
                  </a:lnTo>
                  <a:lnTo>
                    <a:pt x="98182" y="215723"/>
                  </a:lnTo>
                  <a:lnTo>
                    <a:pt x="73240" y="224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458057" y="1765797"/>
            <a:ext cx="174275" cy="497830"/>
          </a:xfrm>
          <a:custGeom>
            <a:avLst/>
            <a:gdLst/>
            <a:ahLst/>
            <a:cxnLst/>
            <a:rect l="0" t="0" r="0" b="0"/>
            <a:pathLst>
              <a:path w="174275" h="497830">
                <a:moveTo>
                  <a:pt x="121632" y="497829"/>
                </a:moveTo>
                <a:lnTo>
                  <a:pt x="118765" y="488961"/>
                </a:lnTo>
                <a:lnTo>
                  <a:pt x="116623" y="479974"/>
                </a:lnTo>
                <a:lnTo>
                  <a:pt x="115020" y="469979"/>
                </a:lnTo>
                <a:lnTo>
                  <a:pt x="113840" y="458998"/>
                </a:lnTo>
                <a:lnTo>
                  <a:pt x="112991" y="447187"/>
                </a:lnTo>
                <a:lnTo>
                  <a:pt x="112394" y="434729"/>
                </a:lnTo>
                <a:lnTo>
                  <a:pt x="111980" y="421791"/>
                </a:lnTo>
                <a:lnTo>
                  <a:pt x="111695" y="408510"/>
                </a:lnTo>
                <a:lnTo>
                  <a:pt x="111502" y="394988"/>
                </a:lnTo>
                <a:lnTo>
                  <a:pt x="111371" y="381300"/>
                </a:lnTo>
                <a:lnTo>
                  <a:pt x="111283" y="367498"/>
                </a:lnTo>
                <a:lnTo>
                  <a:pt x="111219" y="353623"/>
                </a:lnTo>
                <a:lnTo>
                  <a:pt x="111006" y="339864"/>
                </a:lnTo>
                <a:lnTo>
                  <a:pt x="110331" y="326546"/>
                </a:lnTo>
                <a:lnTo>
                  <a:pt x="109065" y="313804"/>
                </a:lnTo>
                <a:lnTo>
                  <a:pt x="107400" y="301451"/>
                </a:lnTo>
                <a:lnTo>
                  <a:pt x="105744" y="289082"/>
                </a:lnTo>
                <a:lnTo>
                  <a:pt x="104332" y="276466"/>
                </a:lnTo>
                <a:lnTo>
                  <a:pt x="103063" y="263703"/>
                </a:lnTo>
                <a:lnTo>
                  <a:pt x="101604" y="251128"/>
                </a:lnTo>
                <a:lnTo>
                  <a:pt x="99771" y="238921"/>
                </a:lnTo>
                <a:lnTo>
                  <a:pt x="97539" y="226943"/>
                </a:lnTo>
                <a:lnTo>
                  <a:pt x="94962" y="214835"/>
                </a:lnTo>
                <a:lnTo>
                  <a:pt x="92119" y="202392"/>
                </a:lnTo>
                <a:lnTo>
                  <a:pt x="89243" y="189578"/>
                </a:lnTo>
                <a:lnTo>
                  <a:pt x="86700" y="176436"/>
                </a:lnTo>
                <a:lnTo>
                  <a:pt x="84655" y="163040"/>
                </a:lnTo>
                <a:lnTo>
                  <a:pt x="82945" y="149619"/>
                </a:lnTo>
                <a:lnTo>
                  <a:pt x="81183" y="136536"/>
                </a:lnTo>
                <a:lnTo>
                  <a:pt x="79142" y="123960"/>
                </a:lnTo>
                <a:lnTo>
                  <a:pt x="76770" y="111889"/>
                </a:lnTo>
                <a:lnTo>
                  <a:pt x="74098" y="100243"/>
                </a:lnTo>
                <a:lnTo>
                  <a:pt x="71191" y="88921"/>
                </a:lnTo>
                <a:lnTo>
                  <a:pt x="68273" y="77672"/>
                </a:lnTo>
                <a:lnTo>
                  <a:pt x="65701" y="66119"/>
                </a:lnTo>
                <a:lnTo>
                  <a:pt x="63636" y="54086"/>
                </a:lnTo>
                <a:lnTo>
                  <a:pt x="61913" y="41731"/>
                </a:lnTo>
                <a:lnTo>
                  <a:pt x="60142" y="29438"/>
                </a:lnTo>
                <a:lnTo>
                  <a:pt x="58084" y="17459"/>
                </a:lnTo>
                <a:lnTo>
                  <a:pt x="55247" y="6976"/>
                </a:lnTo>
                <a:lnTo>
                  <a:pt x="51095" y="1102"/>
                </a:lnTo>
                <a:lnTo>
                  <a:pt x="46304" y="1148"/>
                </a:lnTo>
                <a:lnTo>
                  <a:pt x="41848" y="5058"/>
                </a:lnTo>
                <a:lnTo>
                  <a:pt x="37817" y="11305"/>
                </a:lnTo>
                <a:lnTo>
                  <a:pt x="34055" y="19026"/>
                </a:lnTo>
                <a:lnTo>
                  <a:pt x="30433" y="27703"/>
                </a:lnTo>
                <a:lnTo>
                  <a:pt x="26877" y="37005"/>
                </a:lnTo>
                <a:lnTo>
                  <a:pt x="23352" y="46720"/>
                </a:lnTo>
                <a:lnTo>
                  <a:pt x="19840" y="56708"/>
                </a:lnTo>
                <a:lnTo>
                  <a:pt x="16332" y="66877"/>
                </a:lnTo>
                <a:lnTo>
                  <a:pt x="12826" y="77166"/>
                </a:lnTo>
                <a:lnTo>
                  <a:pt x="9313" y="87465"/>
                </a:lnTo>
                <a:lnTo>
                  <a:pt x="5620" y="95258"/>
                </a:lnTo>
                <a:lnTo>
                  <a:pt x="2251" y="97401"/>
                </a:lnTo>
                <a:lnTo>
                  <a:pt x="358" y="94857"/>
                </a:lnTo>
                <a:lnTo>
                  <a:pt x="0" y="89266"/>
                </a:lnTo>
                <a:lnTo>
                  <a:pt x="838" y="81803"/>
                </a:lnTo>
                <a:lnTo>
                  <a:pt x="2530" y="73200"/>
                </a:lnTo>
                <a:lnTo>
                  <a:pt x="4810" y="63894"/>
                </a:lnTo>
                <a:lnTo>
                  <a:pt x="7493" y="54151"/>
                </a:lnTo>
                <a:lnTo>
                  <a:pt x="10447" y="44131"/>
                </a:lnTo>
                <a:lnTo>
                  <a:pt x="13599" y="33947"/>
                </a:lnTo>
                <a:lnTo>
                  <a:pt x="17378" y="24155"/>
                </a:lnTo>
                <a:lnTo>
                  <a:pt x="22667" y="15715"/>
                </a:lnTo>
                <a:lnTo>
                  <a:pt x="29821" y="9045"/>
                </a:lnTo>
                <a:lnTo>
                  <a:pt x="38560" y="4229"/>
                </a:lnTo>
                <a:lnTo>
                  <a:pt x="48261" y="1279"/>
                </a:lnTo>
                <a:lnTo>
                  <a:pt x="58452" y="0"/>
                </a:lnTo>
                <a:lnTo>
                  <a:pt x="68869" y="70"/>
                </a:lnTo>
                <a:lnTo>
                  <a:pt x="79381" y="1164"/>
                </a:lnTo>
                <a:lnTo>
                  <a:pt x="89922" y="3006"/>
                </a:lnTo>
                <a:lnTo>
                  <a:pt x="100304" y="5544"/>
                </a:lnTo>
                <a:lnTo>
                  <a:pt x="110208" y="8924"/>
                </a:lnTo>
                <a:lnTo>
                  <a:pt x="119504" y="13161"/>
                </a:lnTo>
                <a:lnTo>
                  <a:pt x="128221" y="18142"/>
                </a:lnTo>
                <a:lnTo>
                  <a:pt x="136464" y="23710"/>
                </a:lnTo>
                <a:lnTo>
                  <a:pt x="144335" y="29707"/>
                </a:lnTo>
                <a:lnTo>
                  <a:pt x="151630" y="35705"/>
                </a:lnTo>
                <a:lnTo>
                  <a:pt x="158554" y="41602"/>
                </a:lnTo>
                <a:lnTo>
                  <a:pt x="165718" y="47912"/>
                </a:lnTo>
                <a:lnTo>
                  <a:pt x="174274" y="556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031134" y="1603278"/>
            <a:ext cx="127623" cy="1123603"/>
            <a:chOff x="4031134" y="1603278"/>
            <a:chExt cx="127623" cy="1123603"/>
          </a:xfrm>
        </p:grpSpPr>
        <p:sp>
          <p:nvSpPr>
            <p:cNvPr id="33" name="Freeform 32"/>
            <p:cNvSpPr/>
            <p:nvPr/>
          </p:nvSpPr>
          <p:spPr>
            <a:xfrm>
              <a:off x="4031134" y="1603278"/>
              <a:ext cx="127623" cy="165510"/>
            </a:xfrm>
            <a:custGeom>
              <a:avLst/>
              <a:gdLst/>
              <a:ahLst/>
              <a:cxnLst/>
              <a:rect l="0" t="0" r="0" b="0"/>
              <a:pathLst>
                <a:path w="127623" h="165510">
                  <a:moveTo>
                    <a:pt x="22337" y="39167"/>
                  </a:moveTo>
                  <a:lnTo>
                    <a:pt x="19471" y="50902"/>
                  </a:lnTo>
                  <a:lnTo>
                    <a:pt x="17329" y="62031"/>
                  </a:lnTo>
                  <a:lnTo>
                    <a:pt x="15721" y="73625"/>
                  </a:lnTo>
                  <a:lnTo>
                    <a:pt x="14368" y="85613"/>
                  </a:lnTo>
                  <a:lnTo>
                    <a:pt x="12871" y="97625"/>
                  </a:lnTo>
                  <a:lnTo>
                    <a:pt x="11020" y="109428"/>
                  </a:lnTo>
                  <a:lnTo>
                    <a:pt x="8780" y="120954"/>
                  </a:lnTo>
                  <a:lnTo>
                    <a:pt x="6199" y="132223"/>
                  </a:lnTo>
                  <a:lnTo>
                    <a:pt x="3371" y="143204"/>
                  </a:lnTo>
                  <a:lnTo>
                    <a:pt x="1092" y="151225"/>
                  </a:lnTo>
                  <a:lnTo>
                    <a:pt x="148" y="152901"/>
                  </a:lnTo>
                  <a:lnTo>
                    <a:pt x="0" y="149270"/>
                  </a:lnTo>
                  <a:lnTo>
                    <a:pt x="334" y="142193"/>
                  </a:lnTo>
                  <a:lnTo>
                    <a:pt x="1224" y="133232"/>
                  </a:lnTo>
                  <a:lnTo>
                    <a:pt x="2705" y="123342"/>
                  </a:lnTo>
                  <a:lnTo>
                    <a:pt x="4716" y="112863"/>
                  </a:lnTo>
                  <a:lnTo>
                    <a:pt x="7154" y="101730"/>
                  </a:lnTo>
                  <a:lnTo>
                    <a:pt x="9911" y="89926"/>
                  </a:lnTo>
                  <a:lnTo>
                    <a:pt x="12900" y="77532"/>
                  </a:lnTo>
                  <a:lnTo>
                    <a:pt x="16055" y="64667"/>
                  </a:lnTo>
                  <a:lnTo>
                    <a:pt x="19328" y="51459"/>
                  </a:lnTo>
                  <a:lnTo>
                    <a:pt x="22847" y="38333"/>
                  </a:lnTo>
                  <a:lnTo>
                    <a:pt x="26895" y="25979"/>
                  </a:lnTo>
                  <a:lnTo>
                    <a:pt x="31597" y="14740"/>
                  </a:lnTo>
                  <a:lnTo>
                    <a:pt x="37358" y="5667"/>
                  </a:lnTo>
                  <a:lnTo>
                    <a:pt x="43863" y="576"/>
                  </a:lnTo>
                  <a:lnTo>
                    <a:pt x="49909" y="0"/>
                  </a:lnTo>
                  <a:lnTo>
                    <a:pt x="55623" y="3391"/>
                  </a:lnTo>
                  <a:lnTo>
                    <a:pt x="61353" y="9891"/>
                  </a:lnTo>
                  <a:lnTo>
                    <a:pt x="67120" y="18688"/>
                  </a:lnTo>
                  <a:lnTo>
                    <a:pt x="72655" y="29127"/>
                  </a:lnTo>
                  <a:lnTo>
                    <a:pt x="77807" y="40708"/>
                  </a:lnTo>
                  <a:lnTo>
                    <a:pt x="82563" y="52913"/>
                  </a:lnTo>
                  <a:lnTo>
                    <a:pt x="86980" y="65183"/>
                  </a:lnTo>
                  <a:lnTo>
                    <a:pt x="91131" y="77216"/>
                  </a:lnTo>
                  <a:lnTo>
                    <a:pt x="95088" y="88923"/>
                  </a:lnTo>
                  <a:lnTo>
                    <a:pt x="98904" y="100327"/>
                  </a:lnTo>
                  <a:lnTo>
                    <a:pt x="102624" y="111474"/>
                  </a:lnTo>
                  <a:lnTo>
                    <a:pt x="106316" y="122163"/>
                  </a:lnTo>
                  <a:lnTo>
                    <a:pt x="110554" y="133092"/>
                  </a:lnTo>
                  <a:lnTo>
                    <a:pt x="116828" y="146340"/>
                  </a:lnTo>
                  <a:lnTo>
                    <a:pt x="127622" y="165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95585" y="1663502"/>
              <a:ext cx="63171" cy="1063379"/>
            </a:xfrm>
            <a:custGeom>
              <a:avLst/>
              <a:gdLst/>
              <a:ahLst/>
              <a:cxnLst/>
              <a:rect l="0" t="0" r="0" b="0"/>
              <a:pathLst>
                <a:path w="63171" h="1063379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2" y="72340"/>
                  </a:lnTo>
                  <a:lnTo>
                    <a:pt x="11593" y="85692"/>
                  </a:lnTo>
                  <a:lnTo>
                    <a:pt x="14052" y="99257"/>
                  </a:lnTo>
                  <a:lnTo>
                    <a:pt x="16038" y="112972"/>
                  </a:lnTo>
                  <a:lnTo>
                    <a:pt x="17710" y="126791"/>
                  </a:lnTo>
                  <a:lnTo>
                    <a:pt x="19445" y="140681"/>
                  </a:lnTo>
                  <a:lnTo>
                    <a:pt x="21464" y="154620"/>
                  </a:lnTo>
                  <a:lnTo>
                    <a:pt x="23651" y="168591"/>
                  </a:lnTo>
                  <a:lnTo>
                    <a:pt x="25667" y="182584"/>
                  </a:lnTo>
                  <a:lnTo>
                    <a:pt x="27324" y="196597"/>
                  </a:lnTo>
                  <a:lnTo>
                    <a:pt x="28759" y="210788"/>
                  </a:lnTo>
                  <a:lnTo>
                    <a:pt x="30330" y="225461"/>
                  </a:lnTo>
                  <a:lnTo>
                    <a:pt x="32233" y="240738"/>
                  </a:lnTo>
                  <a:lnTo>
                    <a:pt x="34342" y="256423"/>
                  </a:lnTo>
                  <a:lnTo>
                    <a:pt x="36305" y="272105"/>
                  </a:lnTo>
                  <a:lnTo>
                    <a:pt x="37926" y="287544"/>
                  </a:lnTo>
                  <a:lnTo>
                    <a:pt x="39337" y="302672"/>
                  </a:lnTo>
                  <a:lnTo>
                    <a:pt x="40891" y="317517"/>
                  </a:lnTo>
                  <a:lnTo>
                    <a:pt x="42784" y="332137"/>
                  </a:lnTo>
                  <a:lnTo>
                    <a:pt x="44885" y="346752"/>
                  </a:lnTo>
                  <a:lnTo>
                    <a:pt x="46843" y="361718"/>
                  </a:lnTo>
                  <a:lnTo>
                    <a:pt x="48461" y="377196"/>
                  </a:lnTo>
                  <a:lnTo>
                    <a:pt x="49870" y="393016"/>
                  </a:lnTo>
                  <a:lnTo>
                    <a:pt x="51422" y="408789"/>
                  </a:lnTo>
                  <a:lnTo>
                    <a:pt x="53314" y="424294"/>
                  </a:lnTo>
                  <a:lnTo>
                    <a:pt x="55415" y="439637"/>
                  </a:lnTo>
                  <a:lnTo>
                    <a:pt x="57372" y="455158"/>
                  </a:lnTo>
                  <a:lnTo>
                    <a:pt x="58985" y="471040"/>
                  </a:lnTo>
                  <a:lnTo>
                    <a:pt x="60221" y="487148"/>
                  </a:lnTo>
                  <a:lnTo>
                    <a:pt x="61126" y="503121"/>
                  </a:lnTo>
                  <a:lnTo>
                    <a:pt x="61768" y="518763"/>
                  </a:lnTo>
                  <a:lnTo>
                    <a:pt x="62217" y="534200"/>
                  </a:lnTo>
                  <a:lnTo>
                    <a:pt x="62526" y="549784"/>
                  </a:lnTo>
                  <a:lnTo>
                    <a:pt x="62736" y="565710"/>
                  </a:lnTo>
                  <a:lnTo>
                    <a:pt x="62879" y="581846"/>
                  </a:lnTo>
                  <a:lnTo>
                    <a:pt x="62975" y="597839"/>
                  </a:lnTo>
                  <a:lnTo>
                    <a:pt x="63040" y="613489"/>
                  </a:lnTo>
                  <a:lnTo>
                    <a:pt x="63084" y="628762"/>
                  </a:lnTo>
                  <a:lnTo>
                    <a:pt x="63113" y="643703"/>
                  </a:lnTo>
                  <a:lnTo>
                    <a:pt x="63132" y="658384"/>
                  </a:lnTo>
                  <a:lnTo>
                    <a:pt x="63145" y="672870"/>
                  </a:lnTo>
                  <a:lnTo>
                    <a:pt x="63154" y="687217"/>
                  </a:lnTo>
                  <a:lnTo>
                    <a:pt x="63160" y="701470"/>
                  </a:lnTo>
                  <a:lnTo>
                    <a:pt x="63164" y="715823"/>
                  </a:lnTo>
                  <a:lnTo>
                    <a:pt x="63166" y="730606"/>
                  </a:lnTo>
                  <a:lnTo>
                    <a:pt x="63168" y="745957"/>
                  </a:lnTo>
                  <a:lnTo>
                    <a:pt x="63168" y="761692"/>
                  </a:lnTo>
                  <a:lnTo>
                    <a:pt x="63170" y="777407"/>
                  </a:lnTo>
                  <a:lnTo>
                    <a:pt x="63165" y="792862"/>
                  </a:lnTo>
                  <a:lnTo>
                    <a:pt x="62993" y="807833"/>
                  </a:lnTo>
                  <a:lnTo>
                    <a:pt x="62345" y="822040"/>
                  </a:lnTo>
                  <a:lnTo>
                    <a:pt x="61096" y="835418"/>
                  </a:lnTo>
                  <a:lnTo>
                    <a:pt x="59444" y="848384"/>
                  </a:lnTo>
                  <a:lnTo>
                    <a:pt x="57796" y="861705"/>
                  </a:lnTo>
                  <a:lnTo>
                    <a:pt x="56389" y="875777"/>
                  </a:lnTo>
                  <a:lnTo>
                    <a:pt x="55123" y="890333"/>
                  </a:lnTo>
                  <a:lnTo>
                    <a:pt x="53666" y="904651"/>
                  </a:lnTo>
                  <a:lnTo>
                    <a:pt x="51840" y="918325"/>
                  </a:lnTo>
                  <a:lnTo>
                    <a:pt x="49782" y="931438"/>
                  </a:lnTo>
                  <a:lnTo>
                    <a:pt x="47855" y="944383"/>
                  </a:lnTo>
                  <a:lnTo>
                    <a:pt x="46261" y="957423"/>
                  </a:lnTo>
                  <a:lnTo>
                    <a:pt x="45039" y="970655"/>
                  </a:lnTo>
                  <a:lnTo>
                    <a:pt x="44143" y="984085"/>
                  </a:lnTo>
                  <a:lnTo>
                    <a:pt x="43501" y="997669"/>
                  </a:lnTo>
                  <a:lnTo>
                    <a:pt x="42854" y="1010954"/>
                  </a:lnTo>
                  <a:lnTo>
                    <a:pt x="41597" y="1024505"/>
                  </a:lnTo>
                  <a:lnTo>
                    <a:pt x="38501" y="1040629"/>
                  </a:lnTo>
                  <a:lnTo>
                    <a:pt x="31586" y="1063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706031" y="2842694"/>
            <a:ext cx="881557" cy="410612"/>
            <a:chOff x="3706031" y="2842694"/>
            <a:chExt cx="881557" cy="410612"/>
          </a:xfrm>
        </p:grpSpPr>
        <p:sp>
          <p:nvSpPr>
            <p:cNvPr id="36" name="Freeform 35"/>
            <p:cNvSpPr/>
            <p:nvPr/>
          </p:nvSpPr>
          <p:spPr>
            <a:xfrm>
              <a:off x="3863958" y="300062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40"/>
                  </a:lnTo>
                  <a:lnTo>
                    <a:pt x="177" y="85692"/>
                  </a:lnTo>
                  <a:lnTo>
                    <a:pt x="825" y="99257"/>
                  </a:lnTo>
                  <a:lnTo>
                    <a:pt x="2075" y="112977"/>
                  </a:lnTo>
                  <a:lnTo>
                    <a:pt x="3727" y="126969"/>
                  </a:lnTo>
                  <a:lnTo>
                    <a:pt x="5375" y="141507"/>
                  </a:lnTo>
                  <a:lnTo>
                    <a:pt x="6778" y="156690"/>
                  </a:lnTo>
                  <a:lnTo>
                    <a:pt x="7873" y="172285"/>
                  </a:lnTo>
                  <a:lnTo>
                    <a:pt x="8802" y="189664"/>
                  </a:lnTo>
                  <a:lnTo>
                    <a:pt x="9640" y="213708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06031" y="2916393"/>
              <a:ext cx="284270" cy="147400"/>
            </a:xfrm>
            <a:custGeom>
              <a:avLst/>
              <a:gdLst/>
              <a:ahLst/>
              <a:cxnLst/>
              <a:rect l="0" t="0" r="0" b="0"/>
              <a:pathLst>
                <a:path w="284270" h="147400">
                  <a:moveTo>
                    <a:pt x="284269" y="0"/>
                  </a:moveTo>
                  <a:lnTo>
                    <a:pt x="278335" y="5801"/>
                  </a:lnTo>
                  <a:lnTo>
                    <a:pt x="272130" y="10725"/>
                  </a:lnTo>
                  <a:lnTo>
                    <a:pt x="265030" y="15232"/>
                  </a:lnTo>
                  <a:lnTo>
                    <a:pt x="256916" y="19626"/>
                  </a:lnTo>
                  <a:lnTo>
                    <a:pt x="247621" y="24288"/>
                  </a:lnTo>
                  <a:lnTo>
                    <a:pt x="237174" y="29403"/>
                  </a:lnTo>
                  <a:lnTo>
                    <a:pt x="225749" y="34981"/>
                  </a:lnTo>
                  <a:lnTo>
                    <a:pt x="213563" y="40953"/>
                  </a:lnTo>
                  <a:lnTo>
                    <a:pt x="200814" y="47230"/>
                  </a:lnTo>
                  <a:lnTo>
                    <a:pt x="187662" y="53735"/>
                  </a:lnTo>
                  <a:lnTo>
                    <a:pt x="174228" y="60400"/>
                  </a:lnTo>
                  <a:lnTo>
                    <a:pt x="160599" y="67178"/>
                  </a:lnTo>
                  <a:lnTo>
                    <a:pt x="146837" y="74034"/>
                  </a:lnTo>
                  <a:lnTo>
                    <a:pt x="132985" y="80943"/>
                  </a:lnTo>
                  <a:lnTo>
                    <a:pt x="119076" y="87883"/>
                  </a:lnTo>
                  <a:lnTo>
                    <a:pt x="105294" y="94679"/>
                  </a:lnTo>
                  <a:lnTo>
                    <a:pt x="91960" y="101017"/>
                  </a:lnTo>
                  <a:lnTo>
                    <a:pt x="79213" y="106765"/>
                  </a:lnTo>
                  <a:lnTo>
                    <a:pt x="67025" y="112117"/>
                  </a:lnTo>
                  <a:lnTo>
                    <a:pt x="55300" y="117477"/>
                  </a:lnTo>
                  <a:lnTo>
                    <a:pt x="43943" y="123078"/>
                  </a:lnTo>
                  <a:lnTo>
                    <a:pt x="33311" y="128676"/>
                  </a:lnTo>
                  <a:lnTo>
                    <a:pt x="23173" y="134194"/>
                  </a:lnTo>
                  <a:lnTo>
                    <a:pt x="12633" y="14012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81629" y="3060803"/>
              <a:ext cx="140258" cy="161765"/>
            </a:xfrm>
            <a:custGeom>
              <a:avLst/>
              <a:gdLst/>
              <a:ahLst/>
              <a:cxnLst/>
              <a:rect l="0" t="0" r="0" b="0"/>
              <a:pathLst>
                <a:path w="140258" h="161765">
                  <a:moveTo>
                    <a:pt x="3386" y="87217"/>
                  </a:moveTo>
                  <a:lnTo>
                    <a:pt x="15054" y="87150"/>
                  </a:lnTo>
                  <a:lnTo>
                    <a:pt x="25543" y="86510"/>
                  </a:lnTo>
                  <a:lnTo>
                    <a:pt x="35845" y="85214"/>
                  </a:lnTo>
                  <a:lnTo>
                    <a:pt x="46146" y="83354"/>
                  </a:lnTo>
                  <a:lnTo>
                    <a:pt x="56490" y="81037"/>
                  </a:lnTo>
                  <a:lnTo>
                    <a:pt x="66879" y="78366"/>
                  </a:lnTo>
                  <a:lnTo>
                    <a:pt x="77308" y="75270"/>
                  </a:lnTo>
                  <a:lnTo>
                    <a:pt x="87766" y="71514"/>
                  </a:lnTo>
                  <a:lnTo>
                    <a:pt x="98228" y="67021"/>
                  </a:lnTo>
                  <a:lnTo>
                    <a:pt x="108031" y="61699"/>
                  </a:lnTo>
                  <a:lnTo>
                    <a:pt x="115943" y="55370"/>
                  </a:lnTo>
                  <a:lnTo>
                    <a:pt x="121434" y="48039"/>
                  </a:lnTo>
                  <a:lnTo>
                    <a:pt x="124305" y="40015"/>
                  </a:lnTo>
                  <a:lnTo>
                    <a:pt x="124344" y="31791"/>
                  </a:lnTo>
                  <a:lnTo>
                    <a:pt x="121733" y="23679"/>
                  </a:lnTo>
                  <a:lnTo>
                    <a:pt x="116761" y="16116"/>
                  </a:lnTo>
                  <a:lnTo>
                    <a:pt x="109628" y="9723"/>
                  </a:lnTo>
                  <a:lnTo>
                    <a:pt x="100662" y="4733"/>
                  </a:lnTo>
                  <a:lnTo>
                    <a:pt x="90581" y="1368"/>
                  </a:lnTo>
                  <a:lnTo>
                    <a:pt x="80364" y="0"/>
                  </a:lnTo>
                  <a:lnTo>
                    <a:pt x="70573" y="635"/>
                  </a:lnTo>
                  <a:lnTo>
                    <a:pt x="61376" y="2993"/>
                  </a:lnTo>
                  <a:lnTo>
                    <a:pt x="52738" y="6701"/>
                  </a:lnTo>
                  <a:lnTo>
                    <a:pt x="44557" y="11416"/>
                  </a:lnTo>
                  <a:lnTo>
                    <a:pt x="36722" y="17019"/>
                  </a:lnTo>
                  <a:lnTo>
                    <a:pt x="29139" y="23602"/>
                  </a:lnTo>
                  <a:lnTo>
                    <a:pt x="21743" y="31144"/>
                  </a:lnTo>
                  <a:lnTo>
                    <a:pt x="14808" y="39666"/>
                  </a:lnTo>
                  <a:lnTo>
                    <a:pt x="8908" y="49296"/>
                  </a:lnTo>
                  <a:lnTo>
                    <a:pt x="4286" y="59996"/>
                  </a:lnTo>
                  <a:lnTo>
                    <a:pt x="1183" y="71436"/>
                  </a:lnTo>
                  <a:lnTo>
                    <a:pt x="0" y="83107"/>
                  </a:lnTo>
                  <a:lnTo>
                    <a:pt x="764" y="94692"/>
                  </a:lnTo>
                  <a:lnTo>
                    <a:pt x="3208" y="105909"/>
                  </a:lnTo>
                  <a:lnTo>
                    <a:pt x="6975" y="116442"/>
                  </a:lnTo>
                  <a:lnTo>
                    <a:pt x="11730" y="126186"/>
                  </a:lnTo>
                  <a:lnTo>
                    <a:pt x="17360" y="135052"/>
                  </a:lnTo>
                  <a:lnTo>
                    <a:pt x="23962" y="142868"/>
                  </a:lnTo>
                  <a:lnTo>
                    <a:pt x="31511" y="149638"/>
                  </a:lnTo>
                  <a:lnTo>
                    <a:pt x="39868" y="155186"/>
                  </a:lnTo>
                  <a:lnTo>
                    <a:pt x="48856" y="159091"/>
                  </a:lnTo>
                  <a:lnTo>
                    <a:pt x="58311" y="161268"/>
                  </a:lnTo>
                  <a:lnTo>
                    <a:pt x="68101" y="161764"/>
                  </a:lnTo>
                  <a:lnTo>
                    <a:pt x="78126" y="160585"/>
                  </a:lnTo>
                  <a:lnTo>
                    <a:pt x="88304" y="157909"/>
                  </a:lnTo>
                  <a:lnTo>
                    <a:pt x="98322" y="154135"/>
                  </a:lnTo>
                  <a:lnTo>
                    <a:pt x="108718" y="149319"/>
                  </a:lnTo>
                  <a:lnTo>
                    <a:pt x="121522" y="141927"/>
                  </a:lnTo>
                  <a:lnTo>
                    <a:pt x="140257" y="129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39754" y="3085785"/>
              <a:ext cx="119003" cy="135936"/>
            </a:xfrm>
            <a:custGeom>
              <a:avLst/>
              <a:gdLst/>
              <a:ahLst/>
              <a:cxnLst/>
              <a:rect l="0" t="0" r="0" b="0"/>
              <a:pathLst>
                <a:path w="119003" h="135936">
                  <a:moveTo>
                    <a:pt x="3189" y="62235"/>
                  </a:moveTo>
                  <a:lnTo>
                    <a:pt x="6123" y="73904"/>
                  </a:lnTo>
                  <a:lnTo>
                    <a:pt x="8904" y="84392"/>
                  </a:lnTo>
                  <a:lnTo>
                    <a:pt x="11779" y="94620"/>
                  </a:lnTo>
                  <a:lnTo>
                    <a:pt x="13867" y="102163"/>
                  </a:lnTo>
                  <a:lnTo>
                    <a:pt x="14119" y="103948"/>
                  </a:lnTo>
                  <a:lnTo>
                    <a:pt x="12982" y="101210"/>
                  </a:lnTo>
                  <a:lnTo>
                    <a:pt x="10973" y="95576"/>
                  </a:lnTo>
                  <a:lnTo>
                    <a:pt x="8420" y="88144"/>
                  </a:lnTo>
                  <a:lnTo>
                    <a:pt x="5537" y="79589"/>
                  </a:lnTo>
                  <a:lnTo>
                    <a:pt x="2773" y="70163"/>
                  </a:lnTo>
                  <a:lnTo>
                    <a:pt x="823" y="59815"/>
                  </a:lnTo>
                  <a:lnTo>
                    <a:pt x="0" y="48589"/>
                  </a:lnTo>
                  <a:lnTo>
                    <a:pt x="601" y="37109"/>
                  </a:lnTo>
                  <a:lnTo>
                    <a:pt x="3056" y="26464"/>
                  </a:lnTo>
                  <a:lnTo>
                    <a:pt x="7415" y="17204"/>
                  </a:lnTo>
                  <a:lnTo>
                    <a:pt x="13426" y="9682"/>
                  </a:lnTo>
                  <a:lnTo>
                    <a:pt x="20740" y="4303"/>
                  </a:lnTo>
                  <a:lnTo>
                    <a:pt x="29021" y="1070"/>
                  </a:lnTo>
                  <a:lnTo>
                    <a:pt x="37832" y="0"/>
                  </a:lnTo>
                  <a:lnTo>
                    <a:pt x="46657" y="1310"/>
                  </a:lnTo>
                  <a:lnTo>
                    <a:pt x="55218" y="4891"/>
                  </a:lnTo>
                  <a:lnTo>
                    <a:pt x="63438" y="10376"/>
                  </a:lnTo>
                  <a:lnTo>
                    <a:pt x="71345" y="17336"/>
                  </a:lnTo>
                  <a:lnTo>
                    <a:pt x="78991" y="25388"/>
                  </a:lnTo>
                  <a:lnTo>
                    <a:pt x="86109" y="34384"/>
                  </a:lnTo>
                  <a:lnTo>
                    <a:pt x="92139" y="44399"/>
                  </a:lnTo>
                  <a:lnTo>
                    <a:pt x="96866" y="55390"/>
                  </a:lnTo>
                  <a:lnTo>
                    <a:pt x="100549" y="67041"/>
                  </a:lnTo>
                  <a:lnTo>
                    <a:pt x="103720" y="78861"/>
                  </a:lnTo>
                  <a:lnTo>
                    <a:pt x="106740" y="90539"/>
                  </a:lnTo>
                  <a:lnTo>
                    <a:pt x="109629" y="101521"/>
                  </a:lnTo>
                  <a:lnTo>
                    <a:pt x="112431" y="111999"/>
                  </a:lnTo>
                  <a:lnTo>
                    <a:pt x="115396" y="122889"/>
                  </a:lnTo>
                  <a:lnTo>
                    <a:pt x="119002" y="1359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00870" y="2884808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5" y="62570"/>
                  </a:lnTo>
                  <a:lnTo>
                    <a:pt x="6773" y="74811"/>
                  </a:lnTo>
                  <a:lnTo>
                    <a:pt x="8044" y="87479"/>
                  </a:lnTo>
                  <a:lnTo>
                    <a:pt x="9503" y="100518"/>
                  </a:lnTo>
                  <a:lnTo>
                    <a:pt x="11331" y="113851"/>
                  </a:lnTo>
                  <a:lnTo>
                    <a:pt x="13389" y="127568"/>
                  </a:lnTo>
                  <a:lnTo>
                    <a:pt x="15317" y="141915"/>
                  </a:lnTo>
                  <a:lnTo>
                    <a:pt x="16915" y="156966"/>
                  </a:lnTo>
                  <a:lnTo>
                    <a:pt x="18311" y="172327"/>
                  </a:lnTo>
                  <a:lnTo>
                    <a:pt x="19854" y="187259"/>
                  </a:lnTo>
                  <a:lnTo>
                    <a:pt x="21740" y="201361"/>
                  </a:lnTo>
                  <a:lnTo>
                    <a:pt x="23847" y="214143"/>
                  </a:lnTo>
                  <a:lnTo>
                    <a:pt x="26028" y="226106"/>
                  </a:lnTo>
                  <a:lnTo>
                    <a:pt x="28480" y="238298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06114" y="2979564"/>
              <a:ext cx="178985" cy="73701"/>
            </a:xfrm>
            <a:custGeom>
              <a:avLst/>
              <a:gdLst/>
              <a:ahLst/>
              <a:cxnLst/>
              <a:rect l="0" t="0" r="0" b="0"/>
              <a:pathLst>
                <a:path w="178985" h="73701">
                  <a:moveTo>
                    <a:pt x="178984" y="0"/>
                  </a:moveTo>
                  <a:lnTo>
                    <a:pt x="170183" y="5801"/>
                  </a:lnTo>
                  <a:lnTo>
                    <a:pt x="161836" y="10725"/>
                  </a:lnTo>
                  <a:lnTo>
                    <a:pt x="153138" y="15228"/>
                  </a:lnTo>
                  <a:lnTo>
                    <a:pt x="144016" y="19449"/>
                  </a:lnTo>
                  <a:lnTo>
                    <a:pt x="134522" y="23462"/>
                  </a:lnTo>
                  <a:lnTo>
                    <a:pt x="124725" y="27324"/>
                  </a:lnTo>
                  <a:lnTo>
                    <a:pt x="114538" y="31076"/>
                  </a:lnTo>
                  <a:lnTo>
                    <a:pt x="103716" y="34751"/>
                  </a:lnTo>
                  <a:lnTo>
                    <a:pt x="92181" y="38374"/>
                  </a:lnTo>
                  <a:lnTo>
                    <a:pt x="80164" y="41959"/>
                  </a:lnTo>
                  <a:lnTo>
                    <a:pt x="68098" y="45520"/>
                  </a:lnTo>
                  <a:lnTo>
                    <a:pt x="56251" y="49064"/>
                  </a:lnTo>
                  <a:lnTo>
                    <a:pt x="44957" y="52638"/>
                  </a:lnTo>
                  <a:lnTo>
                    <a:pt x="33492" y="56782"/>
                  </a:lnTo>
                  <a:lnTo>
                    <a:pt x="19734" y="629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01547" y="2842694"/>
              <a:ext cx="133205" cy="263213"/>
            </a:xfrm>
            <a:custGeom>
              <a:avLst/>
              <a:gdLst/>
              <a:ahLst/>
              <a:cxnLst/>
              <a:rect l="0" t="0" r="0" b="0"/>
              <a:pathLst>
                <a:path w="133205" h="263213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79" y="42937"/>
                  </a:lnTo>
                  <a:lnTo>
                    <a:pt x="2148" y="53929"/>
                  </a:lnTo>
                  <a:lnTo>
                    <a:pt x="4216" y="65572"/>
                  </a:lnTo>
                  <a:lnTo>
                    <a:pt x="6726" y="77826"/>
                  </a:lnTo>
                  <a:lnTo>
                    <a:pt x="9548" y="90581"/>
                  </a:lnTo>
                  <a:lnTo>
                    <a:pt x="12586" y="103716"/>
                  </a:lnTo>
                  <a:lnTo>
                    <a:pt x="15606" y="117130"/>
                  </a:lnTo>
                  <a:lnTo>
                    <a:pt x="18254" y="130740"/>
                  </a:lnTo>
                  <a:lnTo>
                    <a:pt x="20371" y="144483"/>
                  </a:lnTo>
                  <a:lnTo>
                    <a:pt x="22132" y="158151"/>
                  </a:lnTo>
                  <a:lnTo>
                    <a:pt x="23929" y="171408"/>
                  </a:lnTo>
                  <a:lnTo>
                    <a:pt x="25993" y="184104"/>
                  </a:lnTo>
                  <a:lnTo>
                    <a:pt x="28380" y="196257"/>
                  </a:lnTo>
                  <a:lnTo>
                    <a:pt x="31063" y="207959"/>
                  </a:lnTo>
                  <a:lnTo>
                    <a:pt x="33956" y="219237"/>
                  </a:lnTo>
                  <a:lnTo>
                    <a:pt x="36112" y="227472"/>
                  </a:lnTo>
                  <a:lnTo>
                    <a:pt x="36445" y="229308"/>
                  </a:lnTo>
                  <a:lnTo>
                    <a:pt x="35377" y="225780"/>
                  </a:lnTo>
                  <a:lnTo>
                    <a:pt x="33749" y="218761"/>
                  </a:lnTo>
                  <a:lnTo>
                    <a:pt x="32515" y="209834"/>
                  </a:lnTo>
                  <a:lnTo>
                    <a:pt x="32151" y="199976"/>
                  </a:lnTo>
                  <a:lnTo>
                    <a:pt x="33046" y="190026"/>
                  </a:lnTo>
                  <a:lnTo>
                    <a:pt x="35693" y="180844"/>
                  </a:lnTo>
                  <a:lnTo>
                    <a:pt x="40181" y="172812"/>
                  </a:lnTo>
                  <a:lnTo>
                    <a:pt x="46448" y="166242"/>
                  </a:lnTo>
                  <a:lnTo>
                    <a:pt x="54465" y="161565"/>
                  </a:lnTo>
                  <a:lnTo>
                    <a:pt x="64025" y="158833"/>
                  </a:lnTo>
                  <a:lnTo>
                    <a:pt x="74339" y="158113"/>
                  </a:lnTo>
                  <a:lnTo>
                    <a:pt x="84180" y="159666"/>
                  </a:lnTo>
                  <a:lnTo>
                    <a:pt x="92901" y="163412"/>
                  </a:lnTo>
                  <a:lnTo>
                    <a:pt x="100395" y="169009"/>
                  </a:lnTo>
                  <a:lnTo>
                    <a:pt x="106818" y="176044"/>
                  </a:lnTo>
                  <a:lnTo>
                    <a:pt x="112398" y="184142"/>
                  </a:lnTo>
                  <a:lnTo>
                    <a:pt x="117351" y="193001"/>
                  </a:lnTo>
                  <a:lnTo>
                    <a:pt x="121854" y="202391"/>
                  </a:lnTo>
                  <a:lnTo>
                    <a:pt x="126032" y="212138"/>
                  </a:lnTo>
                  <a:lnTo>
                    <a:pt x="129639" y="221866"/>
                  </a:lnTo>
                  <a:lnTo>
                    <a:pt x="132323" y="232035"/>
                  </a:lnTo>
                  <a:lnTo>
                    <a:pt x="133204" y="244655"/>
                  </a:lnTo>
                  <a:lnTo>
                    <a:pt x="13095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52425" y="2890733"/>
              <a:ext cx="135163" cy="194117"/>
            </a:xfrm>
            <a:custGeom>
              <a:avLst/>
              <a:gdLst/>
              <a:ahLst/>
              <a:cxnLst/>
              <a:rect l="0" t="0" r="0" b="0"/>
              <a:pathLst>
                <a:path w="135163" h="194117">
                  <a:moveTo>
                    <a:pt x="127471" y="4603"/>
                  </a:moveTo>
                  <a:lnTo>
                    <a:pt x="118603" y="1804"/>
                  </a:lnTo>
                  <a:lnTo>
                    <a:pt x="109616" y="302"/>
                  </a:lnTo>
                  <a:lnTo>
                    <a:pt x="99621" y="0"/>
                  </a:lnTo>
                  <a:lnTo>
                    <a:pt x="88640" y="852"/>
                  </a:lnTo>
                  <a:lnTo>
                    <a:pt x="76829" y="2968"/>
                  </a:lnTo>
                  <a:lnTo>
                    <a:pt x="64379" y="6290"/>
                  </a:lnTo>
                  <a:lnTo>
                    <a:pt x="51787" y="10625"/>
                  </a:lnTo>
                  <a:lnTo>
                    <a:pt x="39802" y="15745"/>
                  </a:lnTo>
                  <a:lnTo>
                    <a:pt x="28796" y="21452"/>
                  </a:lnTo>
                  <a:lnTo>
                    <a:pt x="19105" y="27909"/>
                  </a:lnTo>
                  <a:lnTo>
                    <a:pt x="11193" y="35606"/>
                  </a:lnTo>
                  <a:lnTo>
                    <a:pt x="5146" y="44699"/>
                  </a:lnTo>
                  <a:lnTo>
                    <a:pt x="1220" y="54569"/>
                  </a:lnTo>
                  <a:lnTo>
                    <a:pt x="0" y="64045"/>
                  </a:lnTo>
                  <a:lnTo>
                    <a:pt x="1550" y="72480"/>
                  </a:lnTo>
                  <a:lnTo>
                    <a:pt x="5504" y="79429"/>
                  </a:lnTo>
                  <a:lnTo>
                    <a:pt x="11354" y="84413"/>
                  </a:lnTo>
                  <a:lnTo>
                    <a:pt x="18622" y="87392"/>
                  </a:lnTo>
                  <a:lnTo>
                    <a:pt x="27074" y="88799"/>
                  </a:lnTo>
                  <a:lnTo>
                    <a:pt x="36715" y="89311"/>
                  </a:lnTo>
                  <a:lnTo>
                    <a:pt x="47451" y="89413"/>
                  </a:lnTo>
                  <a:lnTo>
                    <a:pt x="58929" y="89522"/>
                  </a:lnTo>
                  <a:lnTo>
                    <a:pt x="70633" y="90063"/>
                  </a:lnTo>
                  <a:lnTo>
                    <a:pt x="82243" y="91217"/>
                  </a:lnTo>
                  <a:lnTo>
                    <a:pt x="93478" y="93130"/>
                  </a:lnTo>
                  <a:lnTo>
                    <a:pt x="104025" y="96010"/>
                  </a:lnTo>
                  <a:lnTo>
                    <a:pt x="113769" y="99877"/>
                  </a:lnTo>
                  <a:lnTo>
                    <a:pt x="122296" y="104761"/>
                  </a:lnTo>
                  <a:lnTo>
                    <a:pt x="128819" y="110787"/>
                  </a:lnTo>
                  <a:lnTo>
                    <a:pt x="133090" y="117914"/>
                  </a:lnTo>
                  <a:lnTo>
                    <a:pt x="135162" y="125971"/>
                  </a:lnTo>
                  <a:lnTo>
                    <a:pt x="135123" y="134748"/>
                  </a:lnTo>
                  <a:lnTo>
                    <a:pt x="133242" y="144049"/>
                  </a:lnTo>
                  <a:lnTo>
                    <a:pt x="129728" y="153395"/>
                  </a:lnTo>
                  <a:lnTo>
                    <a:pt x="124637" y="162057"/>
                  </a:lnTo>
                  <a:lnTo>
                    <a:pt x="118153" y="169688"/>
                  </a:lnTo>
                  <a:lnTo>
                    <a:pt x="110811" y="176151"/>
                  </a:lnTo>
                  <a:lnTo>
                    <a:pt x="102593" y="181968"/>
                  </a:lnTo>
                  <a:lnTo>
                    <a:pt x="91663" y="187646"/>
                  </a:lnTo>
                  <a:lnTo>
                    <a:pt x="74828" y="19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644741" y="1524795"/>
            <a:ext cx="177312" cy="349278"/>
            <a:chOff x="4644741" y="1524795"/>
            <a:chExt cx="177312" cy="349278"/>
          </a:xfrm>
        </p:grpSpPr>
        <p:sp>
          <p:nvSpPr>
            <p:cNvPr id="45" name="Freeform 44"/>
            <p:cNvSpPr/>
            <p:nvPr/>
          </p:nvSpPr>
          <p:spPr>
            <a:xfrm>
              <a:off x="4644741" y="1524795"/>
              <a:ext cx="177312" cy="130558"/>
            </a:xfrm>
            <a:custGeom>
              <a:avLst/>
              <a:gdLst/>
              <a:ahLst/>
              <a:cxnLst/>
              <a:rect l="0" t="0" r="0" b="0"/>
              <a:pathLst>
                <a:path w="177312" h="130558">
                  <a:moveTo>
                    <a:pt x="50968" y="1837"/>
                  </a:moveTo>
                  <a:lnTo>
                    <a:pt x="47967" y="10638"/>
                  </a:lnTo>
                  <a:lnTo>
                    <a:pt x="44545" y="18985"/>
                  </a:lnTo>
                  <a:lnTo>
                    <a:pt x="40354" y="27683"/>
                  </a:lnTo>
                  <a:lnTo>
                    <a:pt x="35626" y="36804"/>
                  </a:lnTo>
                  <a:lnTo>
                    <a:pt x="30793" y="46299"/>
                  </a:lnTo>
                  <a:lnTo>
                    <a:pt x="26116" y="56091"/>
                  </a:lnTo>
                  <a:lnTo>
                    <a:pt x="21679" y="66105"/>
                  </a:lnTo>
                  <a:lnTo>
                    <a:pt x="17478" y="76279"/>
                  </a:lnTo>
                  <a:lnTo>
                    <a:pt x="13470" y="86566"/>
                  </a:lnTo>
                  <a:lnTo>
                    <a:pt x="9609" y="96930"/>
                  </a:lnTo>
                  <a:lnTo>
                    <a:pt x="5857" y="107347"/>
                  </a:lnTo>
                  <a:lnTo>
                    <a:pt x="2219" y="117752"/>
                  </a:lnTo>
                  <a:lnTo>
                    <a:pt x="0" y="126400"/>
                  </a:lnTo>
                  <a:lnTo>
                    <a:pt x="659" y="130557"/>
                  </a:lnTo>
                  <a:lnTo>
                    <a:pt x="3446" y="130085"/>
                  </a:lnTo>
                  <a:lnTo>
                    <a:pt x="7621" y="126168"/>
                  </a:lnTo>
                  <a:lnTo>
                    <a:pt x="12558" y="119948"/>
                  </a:lnTo>
                  <a:lnTo>
                    <a:pt x="17646" y="112230"/>
                  </a:lnTo>
                  <a:lnTo>
                    <a:pt x="22551" y="103542"/>
                  </a:lnTo>
                  <a:lnTo>
                    <a:pt x="27168" y="94224"/>
                  </a:lnTo>
                  <a:lnTo>
                    <a:pt x="31505" y="84493"/>
                  </a:lnTo>
                  <a:lnTo>
                    <a:pt x="35610" y="74493"/>
                  </a:lnTo>
                  <a:lnTo>
                    <a:pt x="39538" y="64314"/>
                  </a:lnTo>
                  <a:lnTo>
                    <a:pt x="43338" y="54018"/>
                  </a:lnTo>
                  <a:lnTo>
                    <a:pt x="47051" y="43648"/>
                  </a:lnTo>
                  <a:lnTo>
                    <a:pt x="50868" y="33395"/>
                  </a:lnTo>
                  <a:lnTo>
                    <a:pt x="55118" y="23583"/>
                  </a:lnTo>
                  <a:lnTo>
                    <a:pt x="59941" y="14376"/>
                  </a:lnTo>
                  <a:lnTo>
                    <a:pt x="65318" y="6568"/>
                  </a:lnTo>
                  <a:lnTo>
                    <a:pt x="71152" y="1597"/>
                  </a:lnTo>
                  <a:lnTo>
                    <a:pt x="77336" y="0"/>
                  </a:lnTo>
                  <a:lnTo>
                    <a:pt x="83776" y="1354"/>
                  </a:lnTo>
                  <a:lnTo>
                    <a:pt x="90398" y="4770"/>
                  </a:lnTo>
                  <a:lnTo>
                    <a:pt x="97142" y="9511"/>
                  </a:lnTo>
                  <a:lnTo>
                    <a:pt x="103806" y="15247"/>
                  </a:lnTo>
                  <a:lnTo>
                    <a:pt x="110054" y="21979"/>
                  </a:lnTo>
                  <a:lnTo>
                    <a:pt x="115742" y="29644"/>
                  </a:lnTo>
                  <a:lnTo>
                    <a:pt x="121053" y="38093"/>
                  </a:lnTo>
                  <a:lnTo>
                    <a:pt x="126386" y="47149"/>
                  </a:lnTo>
                  <a:lnTo>
                    <a:pt x="131977" y="56648"/>
                  </a:lnTo>
                  <a:lnTo>
                    <a:pt x="137887" y="66300"/>
                  </a:lnTo>
                  <a:lnTo>
                    <a:pt x="144087" y="75700"/>
                  </a:lnTo>
                  <a:lnTo>
                    <a:pt x="150512" y="84646"/>
                  </a:lnTo>
                  <a:lnTo>
                    <a:pt x="156799" y="93014"/>
                  </a:lnTo>
                  <a:lnTo>
                    <a:pt x="162920" y="101591"/>
                  </a:lnTo>
                  <a:lnTo>
                    <a:pt x="169414" y="112249"/>
                  </a:lnTo>
                  <a:lnTo>
                    <a:pt x="177311" y="128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27295" y="155821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5"/>
                  </a:lnTo>
                  <a:lnTo>
                    <a:pt x="5376" y="93882"/>
                  </a:lnTo>
                  <a:lnTo>
                    <a:pt x="6774" y="106194"/>
                  </a:lnTo>
                  <a:lnTo>
                    <a:pt x="7693" y="118920"/>
                  </a:lnTo>
                  <a:lnTo>
                    <a:pt x="7853" y="132002"/>
                  </a:lnTo>
                  <a:lnTo>
                    <a:pt x="7187" y="145358"/>
                  </a:lnTo>
                  <a:lnTo>
                    <a:pt x="6112" y="158752"/>
                  </a:lnTo>
                  <a:lnTo>
                    <a:pt x="5392" y="171817"/>
                  </a:lnTo>
                  <a:lnTo>
                    <a:pt x="5429" y="184385"/>
                  </a:lnTo>
                  <a:lnTo>
                    <a:pt x="6119" y="196621"/>
                  </a:lnTo>
                  <a:lnTo>
                    <a:pt x="7047" y="208910"/>
                  </a:lnTo>
                  <a:lnTo>
                    <a:pt x="7935" y="221477"/>
                  </a:lnTo>
                  <a:lnTo>
                    <a:pt x="8835" y="234376"/>
                  </a:lnTo>
                  <a:lnTo>
                    <a:pt x="10038" y="247576"/>
                  </a:lnTo>
                  <a:lnTo>
                    <a:pt x="11692" y="260997"/>
                  </a:lnTo>
                  <a:lnTo>
                    <a:pt x="13640" y="273973"/>
                  </a:lnTo>
                  <a:lnTo>
                    <a:pt x="15699" y="286538"/>
                  </a:lnTo>
                  <a:lnTo>
                    <a:pt x="18049" y="29979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316684" y="1758259"/>
            <a:ext cx="1289944" cy="663296"/>
            <a:chOff x="4316684" y="1758259"/>
            <a:chExt cx="1289944" cy="663296"/>
          </a:xfrm>
        </p:grpSpPr>
        <p:sp>
          <p:nvSpPr>
            <p:cNvPr id="48" name="Freeform 47"/>
            <p:cNvSpPr/>
            <p:nvPr/>
          </p:nvSpPr>
          <p:spPr>
            <a:xfrm>
              <a:off x="4316684" y="2221513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66" y="11668"/>
                  </a:lnTo>
                  <a:lnTo>
                    <a:pt x="707" y="22156"/>
                  </a:lnTo>
                  <a:lnTo>
                    <a:pt x="2003" y="32462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6" y="65567"/>
                  </a:lnTo>
                  <a:lnTo>
                    <a:pt x="11770" y="77648"/>
                  </a:lnTo>
                  <a:lnTo>
                    <a:pt x="14877" y="89754"/>
                  </a:lnTo>
                  <a:lnTo>
                    <a:pt x="18113" y="101637"/>
                  </a:lnTo>
                  <a:lnTo>
                    <a:pt x="21436" y="113225"/>
                  </a:lnTo>
                  <a:lnTo>
                    <a:pt x="24821" y="124539"/>
                  </a:lnTo>
                  <a:lnTo>
                    <a:pt x="28241" y="135625"/>
                  </a:lnTo>
                  <a:lnTo>
                    <a:pt x="31533" y="146471"/>
                  </a:lnTo>
                  <a:lnTo>
                    <a:pt x="34714" y="158264"/>
                  </a:lnTo>
                  <a:lnTo>
                    <a:pt x="38063" y="174280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00911" y="2221513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2934" y="11668"/>
                  </a:lnTo>
                  <a:lnTo>
                    <a:pt x="5716" y="22156"/>
                  </a:lnTo>
                  <a:lnTo>
                    <a:pt x="8616" y="32462"/>
                  </a:lnTo>
                  <a:lnTo>
                    <a:pt x="11657" y="42937"/>
                  </a:lnTo>
                  <a:lnTo>
                    <a:pt x="14822" y="53929"/>
                  </a:lnTo>
                  <a:lnTo>
                    <a:pt x="18081" y="65562"/>
                  </a:lnTo>
                  <a:lnTo>
                    <a:pt x="21258" y="77573"/>
                  </a:lnTo>
                  <a:lnTo>
                    <a:pt x="24346" y="90797"/>
                  </a:lnTo>
                  <a:lnTo>
                    <a:pt x="27615" y="108631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58798" y="2316269"/>
              <a:ext cx="31586" cy="31586"/>
            </a:xfrm>
            <a:custGeom>
              <a:avLst/>
              <a:gdLst/>
              <a:ahLst/>
              <a:cxnLst/>
              <a:rect l="0" t="0" r="0" b="0"/>
              <a:pathLst>
                <a:path w="31586" h="31586">
                  <a:moveTo>
                    <a:pt x="31585" y="0"/>
                  </a:moveTo>
                  <a:lnTo>
                    <a:pt x="25346" y="6239"/>
                  </a:lnTo>
                  <a:lnTo>
                    <a:pt x="20407" y="111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19816" y="2232041"/>
              <a:ext cx="81976" cy="118105"/>
            </a:xfrm>
            <a:custGeom>
              <a:avLst/>
              <a:gdLst/>
              <a:ahLst/>
              <a:cxnLst/>
              <a:rect l="0" t="0" r="0" b="0"/>
              <a:pathLst>
                <a:path w="81976" h="118105">
                  <a:moveTo>
                    <a:pt x="7437" y="31585"/>
                  </a:moveTo>
                  <a:lnTo>
                    <a:pt x="4571" y="40454"/>
                  </a:lnTo>
                  <a:lnTo>
                    <a:pt x="2428" y="49441"/>
                  </a:lnTo>
                  <a:lnTo>
                    <a:pt x="835" y="59427"/>
                  </a:lnTo>
                  <a:lnTo>
                    <a:pt x="0" y="70062"/>
                  </a:lnTo>
                  <a:lnTo>
                    <a:pt x="448" y="80577"/>
                  </a:lnTo>
                  <a:lnTo>
                    <a:pt x="2366" y="90520"/>
                  </a:lnTo>
                  <a:lnTo>
                    <a:pt x="5948" y="99461"/>
                  </a:lnTo>
                  <a:lnTo>
                    <a:pt x="11554" y="106852"/>
                  </a:lnTo>
                  <a:lnTo>
                    <a:pt x="19170" y="112546"/>
                  </a:lnTo>
                  <a:lnTo>
                    <a:pt x="28181" y="116401"/>
                  </a:lnTo>
                  <a:lnTo>
                    <a:pt x="37598" y="118104"/>
                  </a:lnTo>
                  <a:lnTo>
                    <a:pt x="46808" y="117692"/>
                  </a:lnTo>
                  <a:lnTo>
                    <a:pt x="55428" y="115316"/>
                  </a:lnTo>
                  <a:lnTo>
                    <a:pt x="63137" y="111065"/>
                  </a:lnTo>
                  <a:lnTo>
                    <a:pt x="69863" y="105167"/>
                  </a:lnTo>
                  <a:lnTo>
                    <a:pt x="75396" y="97785"/>
                  </a:lnTo>
                  <a:lnTo>
                    <a:pt x="79298" y="88937"/>
                  </a:lnTo>
                  <a:lnTo>
                    <a:pt x="81476" y="78773"/>
                  </a:lnTo>
                  <a:lnTo>
                    <a:pt x="81975" y="67866"/>
                  </a:lnTo>
                  <a:lnTo>
                    <a:pt x="80798" y="57085"/>
                  </a:lnTo>
                  <a:lnTo>
                    <a:pt x="78128" y="46917"/>
                  </a:lnTo>
                  <a:lnTo>
                    <a:pt x="74558" y="37576"/>
                  </a:lnTo>
                  <a:lnTo>
                    <a:pt x="70645" y="28164"/>
                  </a:lnTo>
                  <a:lnTo>
                    <a:pt x="66052" y="16745"/>
                  </a:lnTo>
                  <a:lnTo>
                    <a:pt x="600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32538" y="2205485"/>
              <a:ext cx="115815" cy="91151"/>
            </a:xfrm>
            <a:custGeom>
              <a:avLst/>
              <a:gdLst/>
              <a:ahLst/>
              <a:cxnLst/>
              <a:rect l="0" t="0" r="0" b="0"/>
              <a:pathLst>
                <a:path w="115815" h="91151">
                  <a:moveTo>
                    <a:pt x="0" y="37085"/>
                  </a:moveTo>
                  <a:lnTo>
                    <a:pt x="3001" y="45819"/>
                  </a:lnTo>
                  <a:lnTo>
                    <a:pt x="6423" y="53525"/>
                  </a:lnTo>
                  <a:lnTo>
                    <a:pt x="10615" y="60932"/>
                  </a:lnTo>
                  <a:lnTo>
                    <a:pt x="15343" y="68366"/>
                  </a:lnTo>
                  <a:lnTo>
                    <a:pt x="20176" y="76193"/>
                  </a:lnTo>
                  <a:lnTo>
                    <a:pt x="24803" y="84494"/>
                  </a:lnTo>
                  <a:lnTo>
                    <a:pt x="27385" y="90545"/>
                  </a:lnTo>
                  <a:lnTo>
                    <a:pt x="26503" y="91150"/>
                  </a:lnTo>
                  <a:lnTo>
                    <a:pt x="23986" y="87640"/>
                  </a:lnTo>
                  <a:lnTo>
                    <a:pt x="21034" y="81385"/>
                  </a:lnTo>
                  <a:lnTo>
                    <a:pt x="18324" y="73051"/>
                  </a:lnTo>
                  <a:lnTo>
                    <a:pt x="16132" y="63107"/>
                  </a:lnTo>
                  <a:lnTo>
                    <a:pt x="14811" y="52118"/>
                  </a:lnTo>
                  <a:lnTo>
                    <a:pt x="14896" y="40721"/>
                  </a:lnTo>
                  <a:lnTo>
                    <a:pt x="16550" y="29321"/>
                  </a:lnTo>
                  <a:lnTo>
                    <a:pt x="19778" y="18729"/>
                  </a:lnTo>
                  <a:lnTo>
                    <a:pt x="24611" y="10210"/>
                  </a:lnTo>
                  <a:lnTo>
                    <a:pt x="30892" y="4269"/>
                  </a:lnTo>
                  <a:lnTo>
                    <a:pt x="38193" y="909"/>
                  </a:lnTo>
                  <a:lnTo>
                    <a:pt x="45923" y="0"/>
                  </a:lnTo>
                  <a:lnTo>
                    <a:pt x="53708" y="1201"/>
                  </a:lnTo>
                  <a:lnTo>
                    <a:pt x="61390" y="4071"/>
                  </a:lnTo>
                  <a:lnTo>
                    <a:pt x="68928" y="8188"/>
                  </a:lnTo>
                  <a:lnTo>
                    <a:pt x="76326" y="13206"/>
                  </a:lnTo>
                  <a:lnTo>
                    <a:pt x="83500" y="18938"/>
                  </a:lnTo>
                  <a:lnTo>
                    <a:pt x="91075" y="26112"/>
                  </a:lnTo>
                  <a:lnTo>
                    <a:pt x="100831" y="37590"/>
                  </a:lnTo>
                  <a:lnTo>
                    <a:pt x="115814" y="58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78841" y="1962963"/>
              <a:ext cx="137968" cy="288607"/>
            </a:xfrm>
            <a:custGeom>
              <a:avLst/>
              <a:gdLst/>
              <a:ahLst/>
              <a:cxnLst/>
              <a:rect l="0" t="0" r="0" b="0"/>
              <a:pathLst>
                <a:path w="137968" h="288607">
                  <a:moveTo>
                    <a:pt x="74796" y="216436"/>
                  </a:moveTo>
                  <a:lnTo>
                    <a:pt x="68861" y="210635"/>
                  </a:lnTo>
                  <a:lnTo>
                    <a:pt x="62657" y="205711"/>
                  </a:lnTo>
                  <a:lnTo>
                    <a:pt x="55566" y="201222"/>
                  </a:lnTo>
                  <a:lnTo>
                    <a:pt x="47799" y="197520"/>
                  </a:lnTo>
                  <a:lnTo>
                    <a:pt x="39800" y="195451"/>
                  </a:lnTo>
                  <a:lnTo>
                    <a:pt x="31864" y="195354"/>
                  </a:lnTo>
                  <a:lnTo>
                    <a:pt x="24262" y="197251"/>
                  </a:lnTo>
                  <a:lnTo>
                    <a:pt x="17317" y="201113"/>
                  </a:lnTo>
                  <a:lnTo>
                    <a:pt x="11142" y="206712"/>
                  </a:lnTo>
                  <a:lnTo>
                    <a:pt x="5998" y="213707"/>
                  </a:lnTo>
                  <a:lnTo>
                    <a:pt x="2367" y="221756"/>
                  </a:lnTo>
                  <a:lnTo>
                    <a:pt x="373" y="230566"/>
                  </a:lnTo>
                  <a:lnTo>
                    <a:pt x="0" y="239749"/>
                  </a:lnTo>
                  <a:lnTo>
                    <a:pt x="1261" y="248832"/>
                  </a:lnTo>
                  <a:lnTo>
                    <a:pt x="4002" y="257564"/>
                  </a:lnTo>
                  <a:lnTo>
                    <a:pt x="8111" y="265732"/>
                  </a:lnTo>
                  <a:lnTo>
                    <a:pt x="13611" y="273072"/>
                  </a:lnTo>
                  <a:lnTo>
                    <a:pt x="20376" y="279514"/>
                  </a:lnTo>
                  <a:lnTo>
                    <a:pt x="28019" y="284671"/>
                  </a:lnTo>
                  <a:lnTo>
                    <a:pt x="35987" y="287781"/>
                  </a:lnTo>
                  <a:lnTo>
                    <a:pt x="43931" y="288606"/>
                  </a:lnTo>
                  <a:lnTo>
                    <a:pt x="51551" y="287211"/>
                  </a:lnTo>
                  <a:lnTo>
                    <a:pt x="58516" y="283691"/>
                  </a:lnTo>
                  <a:lnTo>
                    <a:pt x="64716" y="278325"/>
                  </a:lnTo>
                  <a:lnTo>
                    <a:pt x="70218" y="271487"/>
                  </a:lnTo>
                  <a:lnTo>
                    <a:pt x="75156" y="263543"/>
                  </a:lnTo>
                  <a:lnTo>
                    <a:pt x="79663" y="254791"/>
                  </a:lnTo>
                  <a:lnTo>
                    <a:pt x="83692" y="245137"/>
                  </a:lnTo>
                  <a:lnTo>
                    <a:pt x="87026" y="234140"/>
                  </a:lnTo>
                  <a:lnTo>
                    <a:pt x="89604" y="221665"/>
                  </a:lnTo>
                  <a:lnTo>
                    <a:pt x="91505" y="207863"/>
                  </a:lnTo>
                  <a:lnTo>
                    <a:pt x="92864" y="192994"/>
                  </a:lnTo>
                  <a:lnTo>
                    <a:pt x="93811" y="177332"/>
                  </a:lnTo>
                  <a:lnTo>
                    <a:pt x="94296" y="161426"/>
                  </a:lnTo>
                  <a:lnTo>
                    <a:pt x="94097" y="146061"/>
                  </a:lnTo>
                  <a:lnTo>
                    <a:pt x="93144" y="131617"/>
                  </a:lnTo>
                  <a:lnTo>
                    <a:pt x="91351" y="117954"/>
                  </a:lnTo>
                  <a:lnTo>
                    <a:pt x="88545" y="104625"/>
                  </a:lnTo>
                  <a:lnTo>
                    <a:pt x="84733" y="91324"/>
                  </a:lnTo>
                  <a:lnTo>
                    <a:pt x="80225" y="78084"/>
                  </a:lnTo>
                  <a:lnTo>
                    <a:pt x="75514" y="65179"/>
                  </a:lnTo>
                  <a:lnTo>
                    <a:pt x="70900" y="52752"/>
                  </a:lnTo>
                  <a:lnTo>
                    <a:pt x="66331" y="40795"/>
                  </a:lnTo>
                  <a:lnTo>
                    <a:pt x="61503" y="29232"/>
                  </a:lnTo>
                  <a:lnTo>
                    <a:pt x="56259" y="18001"/>
                  </a:lnTo>
                  <a:lnTo>
                    <a:pt x="50737" y="8019"/>
                  </a:lnTo>
                  <a:lnTo>
                    <a:pt x="44745" y="1635"/>
                  </a:lnTo>
                  <a:lnTo>
                    <a:pt x="38718" y="0"/>
                  </a:lnTo>
                  <a:lnTo>
                    <a:pt x="34350" y="2156"/>
                  </a:lnTo>
                  <a:lnTo>
                    <a:pt x="31980" y="7001"/>
                  </a:lnTo>
                  <a:lnTo>
                    <a:pt x="31292" y="13861"/>
                  </a:lnTo>
                  <a:lnTo>
                    <a:pt x="31874" y="22454"/>
                  </a:lnTo>
                  <a:lnTo>
                    <a:pt x="33376" y="32497"/>
                  </a:lnTo>
                  <a:lnTo>
                    <a:pt x="35687" y="43517"/>
                  </a:lnTo>
                  <a:lnTo>
                    <a:pt x="38917" y="54917"/>
                  </a:lnTo>
                  <a:lnTo>
                    <a:pt x="43049" y="66333"/>
                  </a:lnTo>
                  <a:lnTo>
                    <a:pt x="47790" y="77781"/>
                  </a:lnTo>
                  <a:lnTo>
                    <a:pt x="52665" y="89534"/>
                  </a:lnTo>
                  <a:lnTo>
                    <a:pt x="57393" y="101730"/>
                  </a:lnTo>
                  <a:lnTo>
                    <a:pt x="62041" y="114040"/>
                  </a:lnTo>
                  <a:lnTo>
                    <a:pt x="66923" y="125779"/>
                  </a:lnTo>
                  <a:lnTo>
                    <a:pt x="72207" y="136603"/>
                  </a:lnTo>
                  <a:lnTo>
                    <a:pt x="77909" y="146497"/>
                  </a:lnTo>
                  <a:lnTo>
                    <a:pt x="83970" y="155605"/>
                  </a:lnTo>
                  <a:lnTo>
                    <a:pt x="90310" y="164096"/>
                  </a:lnTo>
                  <a:lnTo>
                    <a:pt x="96938" y="172024"/>
                  </a:lnTo>
                  <a:lnTo>
                    <a:pt x="104814" y="180193"/>
                  </a:lnTo>
                  <a:lnTo>
                    <a:pt x="116864" y="190444"/>
                  </a:lnTo>
                  <a:lnTo>
                    <a:pt x="137967" y="205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4949" y="2010943"/>
              <a:ext cx="35559" cy="138904"/>
            </a:xfrm>
            <a:custGeom>
              <a:avLst/>
              <a:gdLst/>
              <a:ahLst/>
              <a:cxnLst/>
              <a:rect l="0" t="0" r="0" b="0"/>
              <a:pathLst>
                <a:path w="35559" h="138904">
                  <a:moveTo>
                    <a:pt x="3973" y="105284"/>
                  </a:moveTo>
                  <a:lnTo>
                    <a:pt x="9841" y="114086"/>
                  </a:lnTo>
                  <a:lnTo>
                    <a:pt x="15405" y="122432"/>
                  </a:lnTo>
                  <a:lnTo>
                    <a:pt x="21181" y="131059"/>
                  </a:lnTo>
                  <a:lnTo>
                    <a:pt x="26385" y="137498"/>
                  </a:lnTo>
                  <a:lnTo>
                    <a:pt x="29294" y="138903"/>
                  </a:lnTo>
                  <a:lnTo>
                    <a:pt x="29247" y="136740"/>
                  </a:lnTo>
                  <a:lnTo>
                    <a:pt x="26841" y="132364"/>
                  </a:lnTo>
                  <a:lnTo>
                    <a:pt x="22826" y="126355"/>
                  </a:lnTo>
                  <a:lnTo>
                    <a:pt x="17773" y="119075"/>
                  </a:lnTo>
                  <a:lnTo>
                    <a:pt x="12378" y="110668"/>
                  </a:lnTo>
                  <a:lnTo>
                    <a:pt x="7495" y="101084"/>
                  </a:lnTo>
                  <a:lnTo>
                    <a:pt x="3545" y="90406"/>
                  </a:lnTo>
                  <a:lnTo>
                    <a:pt x="888" y="79142"/>
                  </a:lnTo>
                  <a:lnTo>
                    <a:pt x="0" y="68118"/>
                  </a:lnTo>
                  <a:lnTo>
                    <a:pt x="960" y="57780"/>
                  </a:lnTo>
                  <a:lnTo>
                    <a:pt x="3535" y="48213"/>
                  </a:lnTo>
                  <a:lnTo>
                    <a:pt x="7389" y="39326"/>
                  </a:lnTo>
                  <a:lnTo>
                    <a:pt x="12188" y="30987"/>
                  </a:lnTo>
                  <a:lnTo>
                    <a:pt x="17360" y="23361"/>
                  </a:lnTo>
                  <a:lnTo>
                    <a:pt x="22602" y="16170"/>
                  </a:lnTo>
                  <a:lnTo>
                    <a:pt x="28368" y="8781"/>
                  </a:lnTo>
                  <a:lnTo>
                    <a:pt x="355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42091" y="2021814"/>
              <a:ext cx="74760" cy="116123"/>
            </a:xfrm>
            <a:custGeom>
              <a:avLst/>
              <a:gdLst/>
              <a:ahLst/>
              <a:cxnLst/>
              <a:rect l="0" t="0" r="0" b="0"/>
              <a:pathLst>
                <a:path w="74760" h="116123">
                  <a:moveTo>
                    <a:pt x="11588" y="41771"/>
                  </a:moveTo>
                  <a:lnTo>
                    <a:pt x="20322" y="44504"/>
                  </a:lnTo>
                  <a:lnTo>
                    <a:pt x="28028" y="45366"/>
                  </a:lnTo>
                  <a:lnTo>
                    <a:pt x="35421" y="44366"/>
                  </a:lnTo>
                  <a:lnTo>
                    <a:pt x="42337" y="41482"/>
                  </a:lnTo>
                  <a:lnTo>
                    <a:pt x="48219" y="36401"/>
                  </a:lnTo>
                  <a:lnTo>
                    <a:pt x="52819" y="29177"/>
                  </a:lnTo>
                  <a:lnTo>
                    <a:pt x="55567" y="20785"/>
                  </a:lnTo>
                  <a:lnTo>
                    <a:pt x="55447" y="12855"/>
                  </a:lnTo>
                  <a:lnTo>
                    <a:pt x="52182" y="6292"/>
                  </a:lnTo>
                  <a:lnTo>
                    <a:pt x="46430" y="1759"/>
                  </a:lnTo>
                  <a:lnTo>
                    <a:pt x="39365" y="0"/>
                  </a:lnTo>
                  <a:lnTo>
                    <a:pt x="31812" y="1124"/>
                  </a:lnTo>
                  <a:lnTo>
                    <a:pt x="24341" y="4761"/>
                  </a:lnTo>
                  <a:lnTo>
                    <a:pt x="17420" y="10384"/>
                  </a:lnTo>
                  <a:lnTo>
                    <a:pt x="11230" y="17492"/>
                  </a:lnTo>
                  <a:lnTo>
                    <a:pt x="6060" y="25833"/>
                  </a:lnTo>
                  <a:lnTo>
                    <a:pt x="2402" y="35399"/>
                  </a:lnTo>
                  <a:lnTo>
                    <a:pt x="389" y="46079"/>
                  </a:lnTo>
                  <a:lnTo>
                    <a:pt x="0" y="57350"/>
                  </a:lnTo>
                  <a:lnTo>
                    <a:pt x="1249" y="68383"/>
                  </a:lnTo>
                  <a:lnTo>
                    <a:pt x="3983" y="78723"/>
                  </a:lnTo>
                  <a:lnTo>
                    <a:pt x="8086" y="88123"/>
                  </a:lnTo>
                  <a:lnTo>
                    <a:pt x="13581" y="96366"/>
                  </a:lnTo>
                  <a:lnTo>
                    <a:pt x="20344" y="103454"/>
                  </a:lnTo>
                  <a:lnTo>
                    <a:pt x="28074" y="109220"/>
                  </a:lnTo>
                  <a:lnTo>
                    <a:pt x="37340" y="113684"/>
                  </a:lnTo>
                  <a:lnTo>
                    <a:pt x="51187" y="116122"/>
                  </a:lnTo>
                  <a:lnTo>
                    <a:pt x="74759" y="115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59213" y="1889659"/>
              <a:ext cx="105036" cy="231995"/>
            </a:xfrm>
            <a:custGeom>
              <a:avLst/>
              <a:gdLst/>
              <a:ahLst/>
              <a:cxnLst/>
              <a:rect l="0" t="0" r="0" b="0"/>
              <a:pathLst>
                <a:path w="105036" h="231995">
                  <a:moveTo>
                    <a:pt x="52393" y="152869"/>
                  </a:moveTo>
                  <a:lnTo>
                    <a:pt x="40859" y="153070"/>
                  </a:lnTo>
                  <a:lnTo>
                    <a:pt x="31651" y="154991"/>
                  </a:lnTo>
                  <a:lnTo>
                    <a:pt x="23942" y="158881"/>
                  </a:lnTo>
                  <a:lnTo>
                    <a:pt x="17360" y="164460"/>
                  </a:lnTo>
                  <a:lnTo>
                    <a:pt x="11649" y="171409"/>
                  </a:lnTo>
                  <a:lnTo>
                    <a:pt x="6606" y="179408"/>
                  </a:lnTo>
                  <a:lnTo>
                    <a:pt x="2544" y="188179"/>
                  </a:lnTo>
                  <a:lnTo>
                    <a:pt x="245" y="197501"/>
                  </a:lnTo>
                  <a:lnTo>
                    <a:pt x="0" y="207189"/>
                  </a:lnTo>
                  <a:lnTo>
                    <a:pt x="1802" y="216469"/>
                  </a:lnTo>
                  <a:lnTo>
                    <a:pt x="5603" y="224029"/>
                  </a:lnTo>
                  <a:lnTo>
                    <a:pt x="11157" y="229283"/>
                  </a:lnTo>
                  <a:lnTo>
                    <a:pt x="17954" y="231994"/>
                  </a:lnTo>
                  <a:lnTo>
                    <a:pt x="25337" y="231927"/>
                  </a:lnTo>
                  <a:lnTo>
                    <a:pt x="32877" y="229244"/>
                  </a:lnTo>
                  <a:lnTo>
                    <a:pt x="40054" y="224225"/>
                  </a:lnTo>
                  <a:lnTo>
                    <a:pt x="46187" y="217061"/>
                  </a:lnTo>
                  <a:lnTo>
                    <a:pt x="51011" y="208065"/>
                  </a:lnTo>
                  <a:lnTo>
                    <a:pt x="54606" y="197623"/>
                  </a:lnTo>
                  <a:lnTo>
                    <a:pt x="57191" y="186100"/>
                  </a:lnTo>
                  <a:lnTo>
                    <a:pt x="59005" y="173796"/>
                  </a:lnTo>
                  <a:lnTo>
                    <a:pt x="60090" y="160944"/>
                  </a:lnTo>
                  <a:lnTo>
                    <a:pt x="60305" y="147710"/>
                  </a:lnTo>
                  <a:lnTo>
                    <a:pt x="59638" y="134215"/>
                  </a:lnTo>
                  <a:lnTo>
                    <a:pt x="58208" y="120543"/>
                  </a:lnTo>
                  <a:lnTo>
                    <a:pt x="56179" y="106750"/>
                  </a:lnTo>
                  <a:lnTo>
                    <a:pt x="53702" y="92876"/>
                  </a:lnTo>
                  <a:lnTo>
                    <a:pt x="50904" y="78948"/>
                  </a:lnTo>
                  <a:lnTo>
                    <a:pt x="47880" y="64984"/>
                  </a:lnTo>
                  <a:lnTo>
                    <a:pt x="44695" y="51004"/>
                  </a:lnTo>
                  <a:lnTo>
                    <a:pt x="41235" y="37345"/>
                  </a:lnTo>
                  <a:lnTo>
                    <a:pt x="37226" y="24625"/>
                  </a:lnTo>
                  <a:lnTo>
                    <a:pt x="32551" y="13138"/>
                  </a:lnTo>
                  <a:lnTo>
                    <a:pt x="26803" y="3927"/>
                  </a:lnTo>
                  <a:lnTo>
                    <a:pt x="20097" y="0"/>
                  </a:lnTo>
                  <a:lnTo>
                    <a:pt x="14311" y="2719"/>
                  </a:lnTo>
                  <a:lnTo>
                    <a:pt x="10847" y="10077"/>
                  </a:lnTo>
                  <a:lnTo>
                    <a:pt x="9699" y="20400"/>
                  </a:lnTo>
                  <a:lnTo>
                    <a:pt x="10601" y="32438"/>
                  </a:lnTo>
                  <a:lnTo>
                    <a:pt x="13189" y="45405"/>
                  </a:lnTo>
                  <a:lnTo>
                    <a:pt x="17076" y="58865"/>
                  </a:lnTo>
                  <a:lnTo>
                    <a:pt x="21916" y="72585"/>
                  </a:lnTo>
                  <a:lnTo>
                    <a:pt x="27439" y="86441"/>
                  </a:lnTo>
                  <a:lnTo>
                    <a:pt x="33438" y="100204"/>
                  </a:lnTo>
                  <a:lnTo>
                    <a:pt x="39767" y="113534"/>
                  </a:lnTo>
                  <a:lnTo>
                    <a:pt x="46321" y="126278"/>
                  </a:lnTo>
                  <a:lnTo>
                    <a:pt x="53026" y="138296"/>
                  </a:lnTo>
                  <a:lnTo>
                    <a:pt x="59835" y="149376"/>
                  </a:lnTo>
                  <a:lnTo>
                    <a:pt x="66710" y="159487"/>
                  </a:lnTo>
                  <a:lnTo>
                    <a:pt x="73514" y="168459"/>
                  </a:lnTo>
                  <a:lnTo>
                    <a:pt x="80793" y="176773"/>
                  </a:lnTo>
                  <a:lnTo>
                    <a:pt x="90301" y="185160"/>
                  </a:lnTo>
                  <a:lnTo>
                    <a:pt x="105035" y="1949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64248" y="1853015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6" y="25851"/>
                  </a:lnTo>
                  <a:lnTo>
                    <a:pt x="11656" y="35145"/>
                  </a:lnTo>
                  <a:lnTo>
                    <a:pt x="14821" y="45288"/>
                  </a:lnTo>
                  <a:lnTo>
                    <a:pt x="18085" y="56334"/>
                  </a:lnTo>
                  <a:lnTo>
                    <a:pt x="21423" y="68173"/>
                  </a:lnTo>
                  <a:lnTo>
                    <a:pt x="24814" y="80644"/>
                  </a:lnTo>
                  <a:lnTo>
                    <a:pt x="28243" y="93581"/>
                  </a:lnTo>
                  <a:lnTo>
                    <a:pt x="31698" y="106691"/>
                  </a:lnTo>
                  <a:lnTo>
                    <a:pt x="35170" y="119565"/>
                  </a:lnTo>
                  <a:lnTo>
                    <a:pt x="38655" y="131990"/>
                  </a:lnTo>
                  <a:lnTo>
                    <a:pt x="42189" y="143690"/>
                  </a:lnTo>
                  <a:lnTo>
                    <a:pt x="46303" y="155479"/>
                  </a:lnTo>
                  <a:lnTo>
                    <a:pt x="52475" y="169509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22134" y="1895129"/>
              <a:ext cx="115815" cy="63172"/>
            </a:xfrm>
            <a:custGeom>
              <a:avLst/>
              <a:gdLst/>
              <a:ahLst/>
              <a:cxnLst/>
              <a:rect l="0" t="0" r="0" b="0"/>
              <a:pathLst>
                <a:path w="115815" h="63172">
                  <a:moveTo>
                    <a:pt x="115814" y="0"/>
                  </a:moveTo>
                  <a:lnTo>
                    <a:pt x="109879" y="5801"/>
                  </a:lnTo>
                  <a:lnTo>
                    <a:pt x="103675" y="10725"/>
                  </a:lnTo>
                  <a:lnTo>
                    <a:pt x="96579" y="15228"/>
                  </a:lnTo>
                  <a:lnTo>
                    <a:pt x="88638" y="19448"/>
                  </a:lnTo>
                  <a:lnTo>
                    <a:pt x="79992" y="23462"/>
                  </a:lnTo>
                  <a:lnTo>
                    <a:pt x="70803" y="27328"/>
                  </a:lnTo>
                  <a:lnTo>
                    <a:pt x="61376" y="31253"/>
                  </a:lnTo>
                  <a:lnTo>
                    <a:pt x="52134" y="35577"/>
                  </a:lnTo>
                  <a:lnTo>
                    <a:pt x="43299" y="40443"/>
                  </a:lnTo>
                  <a:lnTo>
                    <a:pt x="35007" y="45529"/>
                  </a:lnTo>
                  <a:lnTo>
                    <a:pt x="26490" y="50641"/>
                  </a:lnTo>
                  <a:lnTo>
                    <a:pt x="15882" y="562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16891" y="1758259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9" y="34462"/>
                  </a:lnTo>
                  <a:lnTo>
                    <a:pt x="11833" y="46623"/>
                  </a:lnTo>
                  <a:lnTo>
                    <a:pt x="15646" y="59283"/>
                  </a:lnTo>
                  <a:lnTo>
                    <a:pt x="20163" y="72339"/>
                  </a:lnTo>
                  <a:lnTo>
                    <a:pt x="25327" y="85691"/>
                  </a:lnTo>
                  <a:lnTo>
                    <a:pt x="31015" y="99256"/>
                  </a:lnTo>
                  <a:lnTo>
                    <a:pt x="37095" y="112967"/>
                  </a:lnTo>
                  <a:lnTo>
                    <a:pt x="43296" y="126613"/>
                  </a:lnTo>
                  <a:lnTo>
                    <a:pt x="49225" y="139855"/>
                  </a:lnTo>
                  <a:lnTo>
                    <a:pt x="54690" y="152540"/>
                  </a:lnTo>
                  <a:lnTo>
                    <a:pt x="59680" y="164686"/>
                  </a:lnTo>
                  <a:lnTo>
                    <a:pt x="64266" y="176383"/>
                  </a:lnTo>
                  <a:lnTo>
                    <a:pt x="68543" y="187665"/>
                  </a:lnTo>
                  <a:lnTo>
                    <a:pt x="72802" y="196167"/>
                  </a:lnTo>
                  <a:lnTo>
                    <a:pt x="76765" y="198667"/>
                  </a:lnTo>
                  <a:lnTo>
                    <a:pt x="79579" y="195817"/>
                  </a:lnTo>
                  <a:lnTo>
                    <a:pt x="81366" y="189190"/>
                  </a:lnTo>
                  <a:lnTo>
                    <a:pt x="82968" y="180541"/>
                  </a:lnTo>
                  <a:lnTo>
                    <a:pt x="85575" y="171657"/>
                  </a:lnTo>
                  <a:lnTo>
                    <a:pt x="89740" y="163516"/>
                  </a:lnTo>
                  <a:lnTo>
                    <a:pt x="95300" y="157048"/>
                  </a:lnTo>
                  <a:lnTo>
                    <a:pt x="101704" y="153422"/>
                  </a:lnTo>
                  <a:lnTo>
                    <a:pt x="108523" y="152978"/>
                  </a:lnTo>
                  <a:lnTo>
                    <a:pt x="115520" y="155234"/>
                  </a:lnTo>
                  <a:lnTo>
                    <a:pt x="122581" y="159321"/>
                  </a:lnTo>
                  <a:lnTo>
                    <a:pt x="129651" y="164542"/>
                  </a:lnTo>
                  <a:lnTo>
                    <a:pt x="136549" y="170615"/>
                  </a:lnTo>
                  <a:lnTo>
                    <a:pt x="142961" y="177579"/>
                  </a:lnTo>
                  <a:lnTo>
                    <a:pt x="148753" y="185395"/>
                  </a:lnTo>
                  <a:lnTo>
                    <a:pt x="153812" y="193668"/>
                  </a:lnTo>
                  <a:lnTo>
                    <a:pt x="158453" y="202628"/>
                  </a:lnTo>
                  <a:lnTo>
                    <a:pt x="163083" y="214179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99048" y="1831958"/>
              <a:ext cx="107580" cy="168457"/>
            </a:xfrm>
            <a:custGeom>
              <a:avLst/>
              <a:gdLst/>
              <a:ahLst/>
              <a:cxnLst/>
              <a:rect l="0" t="0" r="0" b="0"/>
              <a:pathLst>
                <a:path w="107580" h="168457">
                  <a:moveTo>
                    <a:pt x="59998" y="0"/>
                  </a:moveTo>
                  <a:lnTo>
                    <a:pt x="48397" y="3068"/>
                  </a:lnTo>
                  <a:lnTo>
                    <a:pt x="38548" y="7131"/>
                  </a:lnTo>
                  <a:lnTo>
                    <a:pt x="29548" y="12623"/>
                  </a:lnTo>
                  <a:lnTo>
                    <a:pt x="21279" y="19383"/>
                  </a:lnTo>
                  <a:lnTo>
                    <a:pt x="13900" y="27181"/>
                  </a:lnTo>
                  <a:lnTo>
                    <a:pt x="7448" y="35769"/>
                  </a:lnTo>
                  <a:lnTo>
                    <a:pt x="2461" y="44608"/>
                  </a:lnTo>
                  <a:lnTo>
                    <a:pt x="0" y="52917"/>
                  </a:lnTo>
                  <a:lnTo>
                    <a:pt x="425" y="60301"/>
                  </a:lnTo>
                  <a:lnTo>
                    <a:pt x="3474" y="66407"/>
                  </a:lnTo>
                  <a:lnTo>
                    <a:pt x="8643" y="70759"/>
                  </a:lnTo>
                  <a:lnTo>
                    <a:pt x="15418" y="73280"/>
                  </a:lnTo>
                  <a:lnTo>
                    <a:pt x="23523" y="74364"/>
                  </a:lnTo>
                  <a:lnTo>
                    <a:pt x="32923" y="74652"/>
                  </a:lnTo>
                  <a:lnTo>
                    <a:pt x="43493" y="74601"/>
                  </a:lnTo>
                  <a:lnTo>
                    <a:pt x="54859" y="74605"/>
                  </a:lnTo>
                  <a:lnTo>
                    <a:pt x="66487" y="75076"/>
                  </a:lnTo>
                  <a:lnTo>
                    <a:pt x="78031" y="76191"/>
                  </a:lnTo>
                  <a:lnTo>
                    <a:pt x="88714" y="78418"/>
                  </a:lnTo>
                  <a:lnTo>
                    <a:pt x="97292" y="82573"/>
                  </a:lnTo>
                  <a:lnTo>
                    <a:pt x="103271" y="88923"/>
                  </a:lnTo>
                  <a:lnTo>
                    <a:pt x="106655" y="97102"/>
                  </a:lnTo>
                  <a:lnTo>
                    <a:pt x="107579" y="106419"/>
                  </a:lnTo>
                  <a:lnTo>
                    <a:pt x="106394" y="116338"/>
                  </a:lnTo>
                  <a:lnTo>
                    <a:pt x="103659" y="126297"/>
                  </a:lnTo>
                  <a:lnTo>
                    <a:pt x="99671" y="136704"/>
                  </a:lnTo>
                  <a:lnTo>
                    <a:pt x="92970" y="149583"/>
                  </a:lnTo>
                  <a:lnTo>
                    <a:pt x="8105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537989" y="1527457"/>
            <a:ext cx="231036" cy="873041"/>
            <a:chOff x="5537989" y="1527457"/>
            <a:chExt cx="231036" cy="873041"/>
          </a:xfrm>
        </p:grpSpPr>
        <p:sp>
          <p:nvSpPr>
            <p:cNvPr id="62" name="Freeform 61"/>
            <p:cNvSpPr/>
            <p:nvPr/>
          </p:nvSpPr>
          <p:spPr>
            <a:xfrm>
              <a:off x="5537989" y="1527457"/>
              <a:ext cx="157929" cy="103252"/>
            </a:xfrm>
            <a:custGeom>
              <a:avLst/>
              <a:gdLst/>
              <a:ahLst/>
              <a:cxnLst/>
              <a:rect l="0" t="0" r="0" b="0"/>
              <a:pathLst>
                <a:path w="157929" h="103252">
                  <a:moveTo>
                    <a:pt x="0" y="20232"/>
                  </a:moveTo>
                  <a:lnTo>
                    <a:pt x="1" y="31967"/>
                  </a:lnTo>
                  <a:lnTo>
                    <a:pt x="0" y="43096"/>
                  </a:lnTo>
                  <a:lnTo>
                    <a:pt x="5" y="54694"/>
                  </a:lnTo>
                  <a:lnTo>
                    <a:pt x="177" y="66855"/>
                  </a:lnTo>
                  <a:lnTo>
                    <a:pt x="826" y="79515"/>
                  </a:lnTo>
                  <a:lnTo>
                    <a:pt x="2053" y="92464"/>
                  </a:lnTo>
                  <a:lnTo>
                    <a:pt x="2895" y="101832"/>
                  </a:lnTo>
                  <a:lnTo>
                    <a:pt x="2544" y="103251"/>
                  </a:lnTo>
                  <a:lnTo>
                    <a:pt x="1891" y="98748"/>
                  </a:lnTo>
                  <a:lnTo>
                    <a:pt x="1328" y="90606"/>
                  </a:lnTo>
                  <a:lnTo>
                    <a:pt x="912" y="80257"/>
                  </a:lnTo>
                  <a:lnTo>
                    <a:pt x="619" y="68557"/>
                  </a:lnTo>
                  <a:lnTo>
                    <a:pt x="418" y="56017"/>
                  </a:lnTo>
                  <a:lnTo>
                    <a:pt x="300" y="42966"/>
                  </a:lnTo>
                  <a:lnTo>
                    <a:pt x="899" y="30251"/>
                  </a:lnTo>
                  <a:lnTo>
                    <a:pt x="3430" y="19219"/>
                  </a:lnTo>
                  <a:lnTo>
                    <a:pt x="8392" y="10475"/>
                  </a:lnTo>
                  <a:lnTo>
                    <a:pt x="15320" y="4265"/>
                  </a:lnTo>
                  <a:lnTo>
                    <a:pt x="23191" y="828"/>
                  </a:lnTo>
                  <a:lnTo>
                    <a:pt x="31296" y="0"/>
                  </a:lnTo>
                  <a:lnTo>
                    <a:pt x="39310" y="1338"/>
                  </a:lnTo>
                  <a:lnTo>
                    <a:pt x="47129" y="4346"/>
                  </a:lnTo>
                  <a:lnTo>
                    <a:pt x="54749" y="8580"/>
                  </a:lnTo>
                  <a:lnTo>
                    <a:pt x="62203" y="13687"/>
                  </a:lnTo>
                  <a:lnTo>
                    <a:pt x="69529" y="19404"/>
                  </a:lnTo>
                  <a:lnTo>
                    <a:pt x="76760" y="25542"/>
                  </a:lnTo>
                  <a:lnTo>
                    <a:pt x="83925" y="31967"/>
                  </a:lnTo>
                  <a:lnTo>
                    <a:pt x="91043" y="38587"/>
                  </a:lnTo>
                  <a:lnTo>
                    <a:pt x="98134" y="45338"/>
                  </a:lnTo>
                  <a:lnTo>
                    <a:pt x="105371" y="52178"/>
                  </a:lnTo>
                  <a:lnTo>
                    <a:pt x="113069" y="59077"/>
                  </a:lnTo>
                  <a:lnTo>
                    <a:pt x="121348" y="66007"/>
                  </a:lnTo>
                  <a:lnTo>
                    <a:pt x="129721" y="72651"/>
                  </a:lnTo>
                  <a:lnTo>
                    <a:pt x="138007" y="79059"/>
                  </a:lnTo>
                  <a:lnTo>
                    <a:pt x="146939" y="85794"/>
                  </a:lnTo>
                  <a:lnTo>
                    <a:pt x="157928" y="939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59046" y="1547689"/>
              <a:ext cx="209979" cy="852809"/>
            </a:xfrm>
            <a:custGeom>
              <a:avLst/>
              <a:gdLst/>
              <a:ahLst/>
              <a:cxnLst/>
              <a:rect l="0" t="0" r="0" b="0"/>
              <a:pathLst>
                <a:path w="209979" h="852809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32" y="45408"/>
                  </a:lnTo>
                  <a:lnTo>
                    <a:pt x="33193" y="52498"/>
                  </a:lnTo>
                  <a:lnTo>
                    <a:pt x="39692" y="59565"/>
                  </a:lnTo>
                  <a:lnTo>
                    <a:pt x="46356" y="66616"/>
                  </a:lnTo>
                  <a:lnTo>
                    <a:pt x="53135" y="73656"/>
                  </a:lnTo>
                  <a:lnTo>
                    <a:pt x="59992" y="80689"/>
                  </a:lnTo>
                  <a:lnTo>
                    <a:pt x="66897" y="87723"/>
                  </a:lnTo>
                  <a:lnTo>
                    <a:pt x="73670" y="94921"/>
                  </a:lnTo>
                  <a:lnTo>
                    <a:pt x="79992" y="102593"/>
                  </a:lnTo>
                  <a:lnTo>
                    <a:pt x="85729" y="110863"/>
                  </a:lnTo>
                  <a:lnTo>
                    <a:pt x="91074" y="119537"/>
                  </a:lnTo>
                  <a:lnTo>
                    <a:pt x="96430" y="128205"/>
                  </a:lnTo>
                  <a:lnTo>
                    <a:pt x="102037" y="136628"/>
                  </a:lnTo>
                  <a:lnTo>
                    <a:pt x="107956" y="144740"/>
                  </a:lnTo>
                  <a:lnTo>
                    <a:pt x="114163" y="152567"/>
                  </a:lnTo>
                  <a:lnTo>
                    <a:pt x="120601" y="160169"/>
                  </a:lnTo>
                  <a:lnTo>
                    <a:pt x="127213" y="167766"/>
                  </a:lnTo>
                  <a:lnTo>
                    <a:pt x="133951" y="175713"/>
                  </a:lnTo>
                  <a:lnTo>
                    <a:pt x="140778" y="184176"/>
                  </a:lnTo>
                  <a:lnTo>
                    <a:pt x="147667" y="193151"/>
                  </a:lnTo>
                  <a:lnTo>
                    <a:pt x="154598" y="202554"/>
                  </a:lnTo>
                  <a:lnTo>
                    <a:pt x="161553" y="212292"/>
                  </a:lnTo>
                  <a:lnTo>
                    <a:pt x="168359" y="222442"/>
                  </a:lnTo>
                  <a:lnTo>
                    <a:pt x="174704" y="233241"/>
                  </a:lnTo>
                  <a:lnTo>
                    <a:pt x="180451" y="244760"/>
                  </a:lnTo>
                  <a:lnTo>
                    <a:pt x="185633" y="256767"/>
                  </a:lnTo>
                  <a:lnTo>
                    <a:pt x="190348" y="268826"/>
                  </a:lnTo>
                  <a:lnTo>
                    <a:pt x="194701" y="280683"/>
                  </a:lnTo>
                  <a:lnTo>
                    <a:pt x="198625" y="292424"/>
                  </a:lnTo>
                  <a:lnTo>
                    <a:pt x="201888" y="304374"/>
                  </a:lnTo>
                  <a:lnTo>
                    <a:pt x="204418" y="316710"/>
                  </a:lnTo>
                  <a:lnTo>
                    <a:pt x="206287" y="329453"/>
                  </a:lnTo>
                  <a:lnTo>
                    <a:pt x="207626" y="342547"/>
                  </a:lnTo>
                  <a:lnTo>
                    <a:pt x="208563" y="355920"/>
                  </a:lnTo>
                  <a:lnTo>
                    <a:pt x="209210" y="369665"/>
                  </a:lnTo>
                  <a:lnTo>
                    <a:pt x="209653" y="384030"/>
                  </a:lnTo>
                  <a:lnTo>
                    <a:pt x="209949" y="399094"/>
                  </a:lnTo>
                  <a:lnTo>
                    <a:pt x="209978" y="414464"/>
                  </a:lnTo>
                  <a:lnTo>
                    <a:pt x="209468" y="429402"/>
                  </a:lnTo>
                  <a:lnTo>
                    <a:pt x="208306" y="443531"/>
                  </a:lnTo>
                  <a:lnTo>
                    <a:pt x="206542" y="457137"/>
                  </a:lnTo>
                  <a:lnTo>
                    <a:pt x="204287" y="470953"/>
                  </a:lnTo>
                  <a:lnTo>
                    <a:pt x="201658" y="485395"/>
                  </a:lnTo>
                  <a:lnTo>
                    <a:pt x="198758" y="500384"/>
                  </a:lnTo>
                  <a:lnTo>
                    <a:pt x="195666" y="515533"/>
                  </a:lnTo>
                  <a:lnTo>
                    <a:pt x="192440" y="530576"/>
                  </a:lnTo>
                  <a:lnTo>
                    <a:pt x="189122" y="545255"/>
                  </a:lnTo>
                  <a:lnTo>
                    <a:pt x="185742" y="559258"/>
                  </a:lnTo>
                  <a:lnTo>
                    <a:pt x="182319" y="572487"/>
                  </a:lnTo>
                  <a:lnTo>
                    <a:pt x="178868" y="585013"/>
                  </a:lnTo>
                  <a:lnTo>
                    <a:pt x="175396" y="596972"/>
                  </a:lnTo>
                  <a:lnTo>
                    <a:pt x="171914" y="608504"/>
                  </a:lnTo>
                  <a:lnTo>
                    <a:pt x="168421" y="619725"/>
                  </a:lnTo>
                  <a:lnTo>
                    <a:pt x="164923" y="630727"/>
                  </a:lnTo>
                  <a:lnTo>
                    <a:pt x="161422" y="641577"/>
                  </a:lnTo>
                  <a:lnTo>
                    <a:pt x="157918" y="652323"/>
                  </a:lnTo>
                  <a:lnTo>
                    <a:pt x="154412" y="662998"/>
                  </a:lnTo>
                  <a:lnTo>
                    <a:pt x="150905" y="673625"/>
                  </a:lnTo>
                  <a:lnTo>
                    <a:pt x="147397" y="684219"/>
                  </a:lnTo>
                  <a:lnTo>
                    <a:pt x="143888" y="694792"/>
                  </a:lnTo>
                  <a:lnTo>
                    <a:pt x="140380" y="705350"/>
                  </a:lnTo>
                  <a:lnTo>
                    <a:pt x="136871" y="715898"/>
                  </a:lnTo>
                  <a:lnTo>
                    <a:pt x="133361" y="726440"/>
                  </a:lnTo>
                  <a:lnTo>
                    <a:pt x="129856" y="736982"/>
                  </a:lnTo>
                  <a:lnTo>
                    <a:pt x="126520" y="747689"/>
                  </a:lnTo>
                  <a:lnTo>
                    <a:pt x="123658" y="758870"/>
                  </a:lnTo>
                  <a:lnTo>
                    <a:pt x="121402" y="770649"/>
                  </a:lnTo>
                  <a:lnTo>
                    <a:pt x="119715" y="782964"/>
                  </a:lnTo>
                  <a:lnTo>
                    <a:pt x="118317" y="797172"/>
                  </a:lnTo>
                  <a:lnTo>
                    <a:pt x="117086" y="817875"/>
                  </a:lnTo>
                  <a:lnTo>
                    <a:pt x="115814" y="8528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022093" y="2558425"/>
            <a:ext cx="1552815" cy="368498"/>
            <a:chOff x="5022093" y="2558425"/>
            <a:chExt cx="1552815" cy="368498"/>
          </a:xfrm>
        </p:grpSpPr>
        <p:sp>
          <p:nvSpPr>
            <p:cNvPr id="65" name="Freeform 64"/>
            <p:cNvSpPr/>
            <p:nvPr/>
          </p:nvSpPr>
          <p:spPr>
            <a:xfrm>
              <a:off x="5137906" y="260053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7662" y="11736"/>
                  </a:lnTo>
                  <a:lnTo>
                    <a:pt x="5520" y="22865"/>
                  </a:lnTo>
                  <a:lnTo>
                    <a:pt x="3917" y="34463"/>
                  </a:lnTo>
                  <a:lnTo>
                    <a:pt x="2736" y="46624"/>
                  </a:lnTo>
                  <a:lnTo>
                    <a:pt x="1888" y="59284"/>
                  </a:lnTo>
                  <a:lnTo>
                    <a:pt x="1291" y="72340"/>
                  </a:lnTo>
                  <a:lnTo>
                    <a:pt x="877" y="85692"/>
                  </a:lnTo>
                  <a:lnTo>
                    <a:pt x="592" y="99257"/>
                  </a:lnTo>
                  <a:lnTo>
                    <a:pt x="398" y="112972"/>
                  </a:lnTo>
                  <a:lnTo>
                    <a:pt x="267" y="126791"/>
                  </a:lnTo>
                  <a:lnTo>
                    <a:pt x="179" y="140681"/>
                  </a:lnTo>
                  <a:lnTo>
                    <a:pt x="120" y="154620"/>
                  </a:lnTo>
                  <a:lnTo>
                    <a:pt x="81" y="168591"/>
                  </a:lnTo>
                  <a:lnTo>
                    <a:pt x="54" y="182584"/>
                  </a:lnTo>
                  <a:lnTo>
                    <a:pt x="37" y="196579"/>
                  </a:lnTo>
                  <a:lnTo>
                    <a:pt x="24" y="210156"/>
                  </a:lnTo>
                  <a:lnTo>
                    <a:pt x="15" y="223941"/>
                  </a:lnTo>
                  <a:lnTo>
                    <a:pt x="7" y="24026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22093" y="2558425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12230" y="5800"/>
                  </a:lnTo>
                  <a:lnTo>
                    <a:pt x="203243" y="10724"/>
                  </a:lnTo>
                  <a:lnTo>
                    <a:pt x="193253" y="15227"/>
                  </a:lnTo>
                  <a:lnTo>
                    <a:pt x="182445" y="19447"/>
                  </a:lnTo>
                  <a:lnTo>
                    <a:pt x="171282" y="23461"/>
                  </a:lnTo>
                  <a:lnTo>
                    <a:pt x="160071" y="27323"/>
                  </a:lnTo>
                  <a:lnTo>
                    <a:pt x="148786" y="31075"/>
                  </a:lnTo>
                  <a:lnTo>
                    <a:pt x="137154" y="34751"/>
                  </a:lnTo>
                  <a:lnTo>
                    <a:pt x="125035" y="38368"/>
                  </a:lnTo>
                  <a:lnTo>
                    <a:pt x="112440" y="41781"/>
                  </a:lnTo>
                  <a:lnTo>
                    <a:pt x="99446" y="44693"/>
                  </a:lnTo>
                  <a:lnTo>
                    <a:pt x="86149" y="46984"/>
                  </a:lnTo>
                  <a:lnTo>
                    <a:pt x="72661" y="48695"/>
                  </a:lnTo>
                  <a:lnTo>
                    <a:pt x="57464" y="50111"/>
                  </a:lnTo>
                  <a:lnTo>
                    <a:pt x="35871" y="5135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01077" y="2568953"/>
              <a:ext cx="117313" cy="284270"/>
            </a:xfrm>
            <a:custGeom>
              <a:avLst/>
              <a:gdLst/>
              <a:ahLst/>
              <a:cxnLst/>
              <a:rect l="0" t="0" r="0" b="0"/>
              <a:pathLst>
                <a:path w="117313" h="28427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5" y="64638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2" y="107933"/>
                  </a:lnTo>
                  <a:lnTo>
                    <a:pt x="11330" y="122232"/>
                  </a:lnTo>
                  <a:lnTo>
                    <a:pt x="13388" y="136629"/>
                  </a:lnTo>
                  <a:lnTo>
                    <a:pt x="15317" y="151448"/>
                  </a:lnTo>
                  <a:lnTo>
                    <a:pt x="16910" y="166826"/>
                  </a:lnTo>
                  <a:lnTo>
                    <a:pt x="18133" y="182580"/>
                  </a:lnTo>
                  <a:lnTo>
                    <a:pt x="19029" y="198309"/>
                  </a:lnTo>
                  <a:lnTo>
                    <a:pt x="19662" y="213747"/>
                  </a:lnTo>
                  <a:lnTo>
                    <a:pt x="19922" y="227654"/>
                  </a:lnTo>
                  <a:lnTo>
                    <a:pt x="19193" y="236750"/>
                  </a:lnTo>
                  <a:lnTo>
                    <a:pt x="17751" y="239345"/>
                  </a:lnTo>
                  <a:lnTo>
                    <a:pt x="17051" y="237215"/>
                  </a:lnTo>
                  <a:lnTo>
                    <a:pt x="17435" y="232070"/>
                  </a:lnTo>
                  <a:lnTo>
                    <a:pt x="18740" y="225017"/>
                  </a:lnTo>
                  <a:lnTo>
                    <a:pt x="20736" y="216757"/>
                  </a:lnTo>
                  <a:lnTo>
                    <a:pt x="23554" y="208052"/>
                  </a:lnTo>
                  <a:lnTo>
                    <a:pt x="27656" y="199792"/>
                  </a:lnTo>
                  <a:lnTo>
                    <a:pt x="33198" y="192424"/>
                  </a:lnTo>
                  <a:lnTo>
                    <a:pt x="40040" y="186488"/>
                  </a:lnTo>
                  <a:lnTo>
                    <a:pt x="47928" y="182779"/>
                  </a:lnTo>
                  <a:lnTo>
                    <a:pt x="56602" y="181513"/>
                  </a:lnTo>
                  <a:lnTo>
                    <a:pt x="65680" y="182594"/>
                  </a:lnTo>
                  <a:lnTo>
                    <a:pt x="74687" y="185895"/>
                  </a:lnTo>
                  <a:lnTo>
                    <a:pt x="83364" y="191110"/>
                  </a:lnTo>
                  <a:lnTo>
                    <a:pt x="91493" y="197845"/>
                  </a:lnTo>
                  <a:lnTo>
                    <a:pt x="98807" y="205719"/>
                  </a:lnTo>
                  <a:lnTo>
                    <a:pt x="105235" y="214416"/>
                  </a:lnTo>
                  <a:lnTo>
                    <a:pt x="110553" y="223692"/>
                  </a:lnTo>
                  <a:lnTo>
                    <a:pt x="114302" y="233371"/>
                  </a:lnTo>
                  <a:lnTo>
                    <a:pt x="116384" y="243311"/>
                  </a:lnTo>
                  <a:lnTo>
                    <a:pt x="117153" y="252971"/>
                  </a:lnTo>
                  <a:lnTo>
                    <a:pt x="117312" y="262344"/>
                  </a:lnTo>
                  <a:lnTo>
                    <a:pt x="116876" y="272251"/>
                  </a:lnTo>
                  <a:lnTo>
                    <a:pt x="115814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65544" y="2695295"/>
              <a:ext cx="76148" cy="121304"/>
            </a:xfrm>
            <a:custGeom>
              <a:avLst/>
              <a:gdLst/>
              <a:ahLst/>
              <a:cxnLst/>
              <a:rect l="0" t="0" r="0" b="0"/>
              <a:pathLst>
                <a:path w="76148" h="121304">
                  <a:moveTo>
                    <a:pt x="35575" y="10528"/>
                  </a:moveTo>
                  <a:lnTo>
                    <a:pt x="29708" y="16463"/>
                  </a:lnTo>
                  <a:lnTo>
                    <a:pt x="24143" y="22667"/>
                  </a:lnTo>
                  <a:lnTo>
                    <a:pt x="18353" y="29768"/>
                  </a:lnTo>
                  <a:lnTo>
                    <a:pt x="12618" y="37881"/>
                  </a:lnTo>
                  <a:lnTo>
                    <a:pt x="7584" y="47176"/>
                  </a:lnTo>
                  <a:lnTo>
                    <a:pt x="3572" y="57619"/>
                  </a:lnTo>
                  <a:lnTo>
                    <a:pt x="893" y="68871"/>
                  </a:lnTo>
                  <a:lnTo>
                    <a:pt x="0" y="80409"/>
                  </a:lnTo>
                  <a:lnTo>
                    <a:pt x="966" y="91887"/>
                  </a:lnTo>
                  <a:lnTo>
                    <a:pt x="3717" y="102522"/>
                  </a:lnTo>
                  <a:lnTo>
                    <a:pt x="8222" y="111066"/>
                  </a:lnTo>
                  <a:lnTo>
                    <a:pt x="14281" y="117021"/>
                  </a:lnTo>
                  <a:lnTo>
                    <a:pt x="21431" y="120390"/>
                  </a:lnTo>
                  <a:lnTo>
                    <a:pt x="29060" y="121303"/>
                  </a:lnTo>
                  <a:lnTo>
                    <a:pt x="36777" y="120101"/>
                  </a:lnTo>
                  <a:lnTo>
                    <a:pt x="44414" y="117060"/>
                  </a:lnTo>
                  <a:lnTo>
                    <a:pt x="51921" y="112296"/>
                  </a:lnTo>
                  <a:lnTo>
                    <a:pt x="59289" y="106026"/>
                  </a:lnTo>
                  <a:lnTo>
                    <a:pt x="66051" y="98549"/>
                  </a:lnTo>
                  <a:lnTo>
                    <a:pt x="71309" y="90162"/>
                  </a:lnTo>
                  <a:lnTo>
                    <a:pt x="74690" y="81118"/>
                  </a:lnTo>
                  <a:lnTo>
                    <a:pt x="76147" y="71775"/>
                  </a:lnTo>
                  <a:lnTo>
                    <a:pt x="75686" y="62583"/>
                  </a:lnTo>
                  <a:lnTo>
                    <a:pt x="73524" y="53773"/>
                  </a:lnTo>
                  <a:lnTo>
                    <a:pt x="69990" y="45383"/>
                  </a:lnTo>
                  <a:lnTo>
                    <a:pt x="65417" y="37362"/>
                  </a:lnTo>
                  <a:lnTo>
                    <a:pt x="60094" y="29639"/>
                  </a:lnTo>
                  <a:lnTo>
                    <a:pt x="54354" y="22443"/>
                  </a:lnTo>
                  <a:lnTo>
                    <a:pt x="47917" y="15597"/>
                  </a:lnTo>
                  <a:lnTo>
                    <a:pt x="39105" y="8496"/>
                  </a:lnTo>
                  <a:lnTo>
                    <a:pt x="2504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80739" y="2684766"/>
              <a:ext cx="59629" cy="108792"/>
            </a:xfrm>
            <a:custGeom>
              <a:avLst/>
              <a:gdLst/>
              <a:ahLst/>
              <a:cxnLst/>
              <a:rect l="0" t="0" r="0" b="0"/>
              <a:pathLst>
                <a:path w="59629" h="108792">
                  <a:moveTo>
                    <a:pt x="4608" y="21057"/>
                  </a:moveTo>
                  <a:lnTo>
                    <a:pt x="1808" y="29859"/>
                  </a:lnTo>
                  <a:lnTo>
                    <a:pt x="306" y="38205"/>
                  </a:lnTo>
                  <a:lnTo>
                    <a:pt x="0" y="46909"/>
                  </a:lnTo>
                  <a:lnTo>
                    <a:pt x="679" y="56202"/>
                  </a:lnTo>
                  <a:lnTo>
                    <a:pt x="2146" y="66346"/>
                  </a:lnTo>
                  <a:lnTo>
                    <a:pt x="4225" y="77368"/>
                  </a:lnTo>
                  <a:lnTo>
                    <a:pt x="7080" y="88344"/>
                  </a:lnTo>
                  <a:lnTo>
                    <a:pt x="11200" y="97572"/>
                  </a:lnTo>
                  <a:lnTo>
                    <a:pt x="16739" y="104239"/>
                  </a:lnTo>
                  <a:lnTo>
                    <a:pt x="23237" y="108049"/>
                  </a:lnTo>
                  <a:lnTo>
                    <a:pt x="29830" y="108791"/>
                  </a:lnTo>
                  <a:lnTo>
                    <a:pt x="36002" y="106693"/>
                  </a:lnTo>
                  <a:lnTo>
                    <a:pt x="41601" y="102252"/>
                  </a:lnTo>
                  <a:lnTo>
                    <a:pt x="46662" y="96016"/>
                  </a:lnTo>
                  <a:lnTo>
                    <a:pt x="51275" y="88460"/>
                  </a:lnTo>
                  <a:lnTo>
                    <a:pt x="55220" y="79801"/>
                  </a:lnTo>
                  <a:lnTo>
                    <a:pt x="57973" y="70013"/>
                  </a:lnTo>
                  <a:lnTo>
                    <a:pt x="59350" y="59186"/>
                  </a:lnTo>
                  <a:lnTo>
                    <a:pt x="59628" y="47910"/>
                  </a:lnTo>
                  <a:lnTo>
                    <a:pt x="59396" y="36003"/>
                  </a:lnTo>
                  <a:lnTo>
                    <a:pt x="58634" y="21301"/>
                  </a:lnTo>
                  <a:lnTo>
                    <a:pt x="5725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80103" y="2663709"/>
              <a:ext cx="102382" cy="149686"/>
            </a:xfrm>
            <a:custGeom>
              <a:avLst/>
              <a:gdLst/>
              <a:ahLst/>
              <a:cxnLst/>
              <a:rect l="0" t="0" r="0" b="0"/>
              <a:pathLst>
                <a:path w="102382" h="149686">
                  <a:moveTo>
                    <a:pt x="63171" y="0"/>
                  </a:moveTo>
                  <a:lnTo>
                    <a:pt x="51570" y="3001"/>
                  </a:lnTo>
                  <a:lnTo>
                    <a:pt x="41722" y="6424"/>
                  </a:lnTo>
                  <a:lnTo>
                    <a:pt x="32721" y="10624"/>
                  </a:lnTo>
                  <a:lnTo>
                    <a:pt x="24452" y="15697"/>
                  </a:lnTo>
                  <a:lnTo>
                    <a:pt x="17073" y="21827"/>
                  </a:lnTo>
                  <a:lnTo>
                    <a:pt x="10622" y="29001"/>
                  </a:lnTo>
                  <a:lnTo>
                    <a:pt x="5634" y="36743"/>
                  </a:lnTo>
                  <a:lnTo>
                    <a:pt x="3173" y="44241"/>
                  </a:lnTo>
                  <a:lnTo>
                    <a:pt x="3603" y="51051"/>
                  </a:lnTo>
                  <a:lnTo>
                    <a:pt x="6825" y="56924"/>
                  </a:lnTo>
                  <a:lnTo>
                    <a:pt x="12642" y="61644"/>
                  </a:lnTo>
                  <a:lnTo>
                    <a:pt x="20661" y="65227"/>
                  </a:lnTo>
                  <a:lnTo>
                    <a:pt x="30246" y="68007"/>
                  </a:lnTo>
                  <a:lnTo>
                    <a:pt x="40645" y="70504"/>
                  </a:lnTo>
                  <a:lnTo>
                    <a:pt x="51365" y="73049"/>
                  </a:lnTo>
                  <a:lnTo>
                    <a:pt x="61999" y="75933"/>
                  </a:lnTo>
                  <a:lnTo>
                    <a:pt x="72138" y="79481"/>
                  </a:lnTo>
                  <a:lnTo>
                    <a:pt x="81609" y="83804"/>
                  </a:lnTo>
                  <a:lnTo>
                    <a:pt x="89951" y="88996"/>
                  </a:lnTo>
                  <a:lnTo>
                    <a:pt x="96353" y="95231"/>
                  </a:lnTo>
                  <a:lnTo>
                    <a:pt x="100537" y="102489"/>
                  </a:lnTo>
                  <a:lnTo>
                    <a:pt x="102381" y="110294"/>
                  </a:lnTo>
                  <a:lnTo>
                    <a:pt x="101657" y="117838"/>
                  </a:lnTo>
                  <a:lnTo>
                    <a:pt x="98503" y="124684"/>
                  </a:lnTo>
                  <a:lnTo>
                    <a:pt x="93320" y="130753"/>
                  </a:lnTo>
                  <a:lnTo>
                    <a:pt x="86570" y="136137"/>
                  </a:lnTo>
                  <a:lnTo>
                    <a:pt x="78667" y="140970"/>
                  </a:lnTo>
                  <a:lnTo>
                    <a:pt x="69941" y="145064"/>
                  </a:lnTo>
                  <a:lnTo>
                    <a:pt x="60641" y="147918"/>
                  </a:lnTo>
                  <a:lnTo>
                    <a:pt x="50952" y="149362"/>
                  </a:lnTo>
                  <a:lnTo>
                    <a:pt x="41265" y="149685"/>
                  </a:lnTo>
                  <a:lnTo>
                    <a:pt x="31128" y="149489"/>
                  </a:lnTo>
                  <a:lnTo>
                    <a:pt x="18534" y="14875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22158" y="2694457"/>
              <a:ext cx="121159" cy="116652"/>
            </a:xfrm>
            <a:custGeom>
              <a:avLst/>
              <a:gdLst/>
              <a:ahLst/>
              <a:cxnLst/>
              <a:rect l="0" t="0" r="0" b="0"/>
              <a:pathLst>
                <a:path w="121159" h="116652">
                  <a:moveTo>
                    <a:pt x="68515" y="11366"/>
                  </a:moveTo>
                  <a:lnTo>
                    <a:pt x="62514" y="5700"/>
                  </a:lnTo>
                  <a:lnTo>
                    <a:pt x="55669" y="2056"/>
                  </a:lnTo>
                  <a:lnTo>
                    <a:pt x="47290" y="156"/>
                  </a:lnTo>
                  <a:lnTo>
                    <a:pt x="38009" y="0"/>
                  </a:lnTo>
                  <a:lnTo>
                    <a:pt x="28991" y="1916"/>
                  </a:lnTo>
                  <a:lnTo>
                    <a:pt x="20894" y="5898"/>
                  </a:lnTo>
                  <a:lnTo>
                    <a:pt x="14020" y="11817"/>
                  </a:lnTo>
                  <a:lnTo>
                    <a:pt x="8561" y="19598"/>
                  </a:lnTo>
                  <a:lnTo>
                    <a:pt x="4459" y="29007"/>
                  </a:lnTo>
                  <a:lnTo>
                    <a:pt x="1655" y="39559"/>
                  </a:lnTo>
                  <a:lnTo>
                    <a:pt x="200" y="50624"/>
                  </a:lnTo>
                  <a:lnTo>
                    <a:pt x="0" y="61792"/>
                  </a:lnTo>
                  <a:lnTo>
                    <a:pt x="1168" y="72559"/>
                  </a:lnTo>
                  <a:lnTo>
                    <a:pt x="4077" y="82257"/>
                  </a:lnTo>
                  <a:lnTo>
                    <a:pt x="8772" y="90614"/>
                  </a:lnTo>
                  <a:lnTo>
                    <a:pt x="14857" y="97225"/>
                  </a:lnTo>
                  <a:lnTo>
                    <a:pt x="21697" y="101392"/>
                  </a:lnTo>
                  <a:lnTo>
                    <a:pt x="28844" y="102966"/>
                  </a:lnTo>
                  <a:lnTo>
                    <a:pt x="35911" y="102093"/>
                  </a:lnTo>
                  <a:lnTo>
                    <a:pt x="42497" y="98931"/>
                  </a:lnTo>
                  <a:lnTo>
                    <a:pt x="48454" y="93857"/>
                  </a:lnTo>
                  <a:lnTo>
                    <a:pt x="54347" y="88983"/>
                  </a:lnTo>
                  <a:lnTo>
                    <a:pt x="60393" y="87425"/>
                  </a:lnTo>
                  <a:lnTo>
                    <a:pt x="65917" y="89536"/>
                  </a:lnTo>
                  <a:lnTo>
                    <a:pt x="71207" y="94066"/>
                  </a:lnTo>
                  <a:lnTo>
                    <a:pt x="76633" y="99892"/>
                  </a:lnTo>
                  <a:lnTo>
                    <a:pt x="82433" y="105859"/>
                  </a:lnTo>
                  <a:lnTo>
                    <a:pt x="89559" y="111127"/>
                  </a:lnTo>
                  <a:lnTo>
                    <a:pt x="100879" y="115021"/>
                  </a:lnTo>
                  <a:lnTo>
                    <a:pt x="121158" y="1166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43316" y="2731527"/>
              <a:ext cx="84229" cy="100639"/>
            </a:xfrm>
            <a:custGeom>
              <a:avLst/>
              <a:gdLst/>
              <a:ahLst/>
              <a:cxnLst/>
              <a:rect l="0" t="0" r="0" b="0"/>
              <a:pathLst>
                <a:path w="84229" h="100639">
                  <a:moveTo>
                    <a:pt x="0" y="5882"/>
                  </a:moveTo>
                  <a:lnTo>
                    <a:pt x="2934" y="17617"/>
                  </a:lnTo>
                  <a:lnTo>
                    <a:pt x="5716" y="28746"/>
                  </a:lnTo>
                  <a:lnTo>
                    <a:pt x="8576" y="40297"/>
                  </a:lnTo>
                  <a:lnTo>
                    <a:pt x="10184" y="50689"/>
                  </a:lnTo>
                  <a:lnTo>
                    <a:pt x="9378" y="56638"/>
                  </a:lnTo>
                  <a:lnTo>
                    <a:pt x="7561" y="57002"/>
                  </a:lnTo>
                  <a:lnTo>
                    <a:pt x="5699" y="52803"/>
                  </a:lnTo>
                  <a:lnTo>
                    <a:pt x="4468" y="45533"/>
                  </a:lnTo>
                  <a:lnTo>
                    <a:pt x="4551" y="36541"/>
                  </a:lnTo>
                  <a:lnTo>
                    <a:pt x="6173" y="26704"/>
                  </a:lnTo>
                  <a:lnTo>
                    <a:pt x="9365" y="17133"/>
                  </a:lnTo>
                  <a:lnTo>
                    <a:pt x="14165" y="9283"/>
                  </a:lnTo>
                  <a:lnTo>
                    <a:pt x="20423" y="3784"/>
                  </a:lnTo>
                  <a:lnTo>
                    <a:pt x="27705" y="715"/>
                  </a:lnTo>
                  <a:lnTo>
                    <a:pt x="35422" y="0"/>
                  </a:lnTo>
                  <a:lnTo>
                    <a:pt x="43194" y="1334"/>
                  </a:lnTo>
                  <a:lnTo>
                    <a:pt x="50697" y="4462"/>
                  </a:lnTo>
                  <a:lnTo>
                    <a:pt x="57581" y="9284"/>
                  </a:lnTo>
                  <a:lnTo>
                    <a:pt x="63724" y="15597"/>
                  </a:lnTo>
                  <a:lnTo>
                    <a:pt x="69017" y="23273"/>
                  </a:lnTo>
                  <a:lnTo>
                    <a:pt x="73283" y="32326"/>
                  </a:lnTo>
                  <a:lnTo>
                    <a:pt x="76524" y="42625"/>
                  </a:lnTo>
                  <a:lnTo>
                    <a:pt x="78894" y="53527"/>
                  </a:lnTo>
                  <a:lnTo>
                    <a:pt x="80834" y="65136"/>
                  </a:lnTo>
                  <a:lnTo>
                    <a:pt x="82514" y="79587"/>
                  </a:lnTo>
                  <a:lnTo>
                    <a:pt x="84228" y="1006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54660" y="2579408"/>
              <a:ext cx="120284" cy="276796"/>
            </a:xfrm>
            <a:custGeom>
              <a:avLst/>
              <a:gdLst/>
              <a:ahLst/>
              <a:cxnLst/>
              <a:rect l="0" t="0" r="0" b="0"/>
              <a:pathLst>
                <a:path w="120284" h="276796">
                  <a:moveTo>
                    <a:pt x="67640" y="168529"/>
                  </a:moveTo>
                  <a:lnTo>
                    <a:pt x="61706" y="162863"/>
                  </a:lnTo>
                  <a:lnTo>
                    <a:pt x="55501" y="159219"/>
                  </a:lnTo>
                  <a:lnTo>
                    <a:pt x="48410" y="157319"/>
                  </a:lnTo>
                  <a:lnTo>
                    <a:pt x="40643" y="157163"/>
                  </a:lnTo>
                  <a:lnTo>
                    <a:pt x="32644" y="159079"/>
                  </a:lnTo>
                  <a:lnTo>
                    <a:pt x="24712" y="163066"/>
                  </a:lnTo>
                  <a:lnTo>
                    <a:pt x="17283" y="169158"/>
                  </a:lnTo>
                  <a:lnTo>
                    <a:pt x="10987" y="177586"/>
                  </a:lnTo>
                  <a:lnTo>
                    <a:pt x="6061" y="188244"/>
                  </a:lnTo>
                  <a:lnTo>
                    <a:pt x="2570" y="200449"/>
                  </a:lnTo>
                  <a:lnTo>
                    <a:pt x="586" y="213162"/>
                  </a:lnTo>
                  <a:lnTo>
                    <a:pt x="0" y="225733"/>
                  </a:lnTo>
                  <a:lnTo>
                    <a:pt x="893" y="237593"/>
                  </a:lnTo>
                  <a:lnTo>
                    <a:pt x="3611" y="248099"/>
                  </a:lnTo>
                  <a:lnTo>
                    <a:pt x="8183" y="257044"/>
                  </a:lnTo>
                  <a:lnTo>
                    <a:pt x="14522" y="264404"/>
                  </a:lnTo>
                  <a:lnTo>
                    <a:pt x="22598" y="270148"/>
                  </a:lnTo>
                  <a:lnTo>
                    <a:pt x="32192" y="274406"/>
                  </a:lnTo>
                  <a:lnTo>
                    <a:pt x="42192" y="276795"/>
                  </a:lnTo>
                  <a:lnTo>
                    <a:pt x="50759" y="276369"/>
                  </a:lnTo>
                  <a:lnTo>
                    <a:pt x="56996" y="272858"/>
                  </a:lnTo>
                  <a:lnTo>
                    <a:pt x="61195" y="266585"/>
                  </a:lnTo>
                  <a:lnTo>
                    <a:pt x="64329" y="258099"/>
                  </a:lnTo>
                  <a:lnTo>
                    <a:pt x="67104" y="247944"/>
                  </a:lnTo>
                  <a:lnTo>
                    <a:pt x="69701" y="236416"/>
                  </a:lnTo>
                  <a:lnTo>
                    <a:pt x="71942" y="223565"/>
                  </a:lnTo>
                  <a:lnTo>
                    <a:pt x="73720" y="209519"/>
                  </a:lnTo>
                  <a:lnTo>
                    <a:pt x="75055" y="194496"/>
                  </a:lnTo>
                  <a:lnTo>
                    <a:pt x="76019" y="178728"/>
                  </a:lnTo>
                  <a:lnTo>
                    <a:pt x="76695" y="162414"/>
                  </a:lnTo>
                  <a:lnTo>
                    <a:pt x="76994" y="145712"/>
                  </a:lnTo>
                  <a:lnTo>
                    <a:pt x="76670" y="128740"/>
                  </a:lnTo>
                  <a:lnTo>
                    <a:pt x="75641" y="111587"/>
                  </a:lnTo>
                  <a:lnTo>
                    <a:pt x="74137" y="94474"/>
                  </a:lnTo>
                  <a:lnTo>
                    <a:pt x="72589" y="77751"/>
                  </a:lnTo>
                  <a:lnTo>
                    <a:pt x="71249" y="61580"/>
                  </a:lnTo>
                  <a:lnTo>
                    <a:pt x="70029" y="46110"/>
                  </a:lnTo>
                  <a:lnTo>
                    <a:pt x="68603" y="31560"/>
                  </a:lnTo>
                  <a:lnTo>
                    <a:pt x="66780" y="17987"/>
                  </a:lnTo>
                  <a:lnTo>
                    <a:pt x="64110" y="6371"/>
                  </a:lnTo>
                  <a:lnTo>
                    <a:pt x="60250" y="0"/>
                  </a:lnTo>
                  <a:lnTo>
                    <a:pt x="56187" y="768"/>
                  </a:lnTo>
                  <a:lnTo>
                    <a:pt x="53038" y="6829"/>
                  </a:lnTo>
                  <a:lnTo>
                    <a:pt x="51035" y="16516"/>
                  </a:lnTo>
                  <a:lnTo>
                    <a:pt x="50235" y="28707"/>
                  </a:lnTo>
                  <a:lnTo>
                    <a:pt x="50527" y="42616"/>
                  </a:lnTo>
                  <a:lnTo>
                    <a:pt x="51549" y="57538"/>
                  </a:lnTo>
                  <a:lnTo>
                    <a:pt x="52780" y="72786"/>
                  </a:lnTo>
                  <a:lnTo>
                    <a:pt x="53917" y="87972"/>
                  </a:lnTo>
                  <a:lnTo>
                    <a:pt x="55172" y="102951"/>
                  </a:lnTo>
                  <a:lnTo>
                    <a:pt x="57155" y="117705"/>
                  </a:lnTo>
                  <a:lnTo>
                    <a:pt x="60155" y="132264"/>
                  </a:lnTo>
                  <a:lnTo>
                    <a:pt x="63984" y="146671"/>
                  </a:lnTo>
                  <a:lnTo>
                    <a:pt x="68173" y="160966"/>
                  </a:lnTo>
                  <a:lnTo>
                    <a:pt x="72403" y="175171"/>
                  </a:lnTo>
                  <a:lnTo>
                    <a:pt x="76701" y="188984"/>
                  </a:lnTo>
                  <a:lnTo>
                    <a:pt x="81339" y="201806"/>
                  </a:lnTo>
                  <a:lnTo>
                    <a:pt x="86452" y="213384"/>
                  </a:lnTo>
                  <a:lnTo>
                    <a:pt x="91918" y="223494"/>
                  </a:lnTo>
                  <a:lnTo>
                    <a:pt x="98076" y="232768"/>
                  </a:lnTo>
                  <a:lnTo>
                    <a:pt x="106588" y="242021"/>
                  </a:lnTo>
                  <a:lnTo>
                    <a:pt x="120283" y="252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38114" y="262159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2866" y="14602"/>
                  </a:lnTo>
                  <a:lnTo>
                    <a:pt x="5009" y="27873"/>
                  </a:lnTo>
                  <a:lnTo>
                    <a:pt x="6612" y="41079"/>
                  </a:lnTo>
                  <a:lnTo>
                    <a:pt x="7793" y="54594"/>
                  </a:lnTo>
                  <a:lnTo>
                    <a:pt x="8641" y="68751"/>
                  </a:lnTo>
                  <a:lnTo>
                    <a:pt x="9242" y="83653"/>
                  </a:lnTo>
                  <a:lnTo>
                    <a:pt x="9830" y="99072"/>
                  </a:lnTo>
                  <a:lnTo>
                    <a:pt x="10763" y="114569"/>
                  </a:lnTo>
                  <a:lnTo>
                    <a:pt x="12205" y="129881"/>
                  </a:lnTo>
                  <a:lnTo>
                    <a:pt x="13988" y="144923"/>
                  </a:lnTo>
                  <a:lnTo>
                    <a:pt x="15725" y="159710"/>
                  </a:lnTo>
                  <a:lnTo>
                    <a:pt x="17187" y="174267"/>
                  </a:lnTo>
                  <a:lnTo>
                    <a:pt x="18322" y="188041"/>
                  </a:lnTo>
                  <a:lnTo>
                    <a:pt x="19281" y="201244"/>
                  </a:lnTo>
                  <a:lnTo>
                    <a:pt x="20144" y="21503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53886" y="27163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5" y="2004"/>
                  </a:lnTo>
                  <a:lnTo>
                    <a:pt x="104461" y="3864"/>
                  </a:lnTo>
                  <a:lnTo>
                    <a:pt x="93470" y="6180"/>
                  </a:lnTo>
                  <a:lnTo>
                    <a:pt x="81831" y="8842"/>
                  </a:lnTo>
                  <a:lnTo>
                    <a:pt x="69619" y="11604"/>
                  </a:lnTo>
                  <a:lnTo>
                    <a:pt x="55494" y="14362"/>
                  </a:lnTo>
                  <a:lnTo>
                    <a:pt x="3486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01285" y="2558425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67" y="11735"/>
                  </a:lnTo>
                  <a:lnTo>
                    <a:pt x="706" y="22863"/>
                  </a:lnTo>
                  <a:lnTo>
                    <a:pt x="2003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6" y="72344"/>
                  </a:lnTo>
                  <a:lnTo>
                    <a:pt x="11770" y="85869"/>
                  </a:lnTo>
                  <a:lnTo>
                    <a:pt x="14877" y="100082"/>
                  </a:lnTo>
                  <a:lnTo>
                    <a:pt x="18108" y="115046"/>
                  </a:lnTo>
                  <a:lnTo>
                    <a:pt x="21259" y="130518"/>
                  </a:lnTo>
                  <a:lnTo>
                    <a:pt x="23995" y="146056"/>
                  </a:lnTo>
                  <a:lnTo>
                    <a:pt x="26172" y="161397"/>
                  </a:lnTo>
                  <a:lnTo>
                    <a:pt x="27972" y="176461"/>
                  </a:lnTo>
                  <a:lnTo>
                    <a:pt x="29796" y="191262"/>
                  </a:lnTo>
                  <a:lnTo>
                    <a:pt x="31877" y="205844"/>
                  </a:lnTo>
                  <a:lnTo>
                    <a:pt x="34277" y="220094"/>
                  </a:lnTo>
                  <a:lnTo>
                    <a:pt x="36967" y="233750"/>
                  </a:lnTo>
                  <a:lnTo>
                    <a:pt x="39900" y="246708"/>
                  </a:lnTo>
                  <a:lnTo>
                    <a:pt x="43345" y="258698"/>
                  </a:lnTo>
                  <a:lnTo>
                    <a:pt x="47868" y="269227"/>
                  </a:lnTo>
                  <a:lnTo>
                    <a:pt x="53618" y="278134"/>
                  </a:lnTo>
                  <a:lnTo>
                    <a:pt x="57979" y="284699"/>
                  </a:lnTo>
                  <a:lnTo>
                    <a:pt x="58250" y="287525"/>
                  </a:lnTo>
                  <a:lnTo>
                    <a:pt x="56193" y="286403"/>
                  </a:lnTo>
                  <a:lnTo>
                    <a:pt x="53312" y="282050"/>
                  </a:lnTo>
                  <a:lnTo>
                    <a:pt x="50513" y="275097"/>
                  </a:lnTo>
                  <a:lnTo>
                    <a:pt x="48192" y="266122"/>
                  </a:lnTo>
                  <a:lnTo>
                    <a:pt x="46748" y="255799"/>
                  </a:lnTo>
                  <a:lnTo>
                    <a:pt x="46733" y="244856"/>
                  </a:lnTo>
                  <a:lnTo>
                    <a:pt x="48311" y="233754"/>
                  </a:lnTo>
                  <a:lnTo>
                    <a:pt x="51485" y="223024"/>
                  </a:lnTo>
                  <a:lnTo>
                    <a:pt x="56278" y="213347"/>
                  </a:lnTo>
                  <a:lnTo>
                    <a:pt x="62533" y="205002"/>
                  </a:lnTo>
                  <a:lnTo>
                    <a:pt x="69815" y="198399"/>
                  </a:lnTo>
                  <a:lnTo>
                    <a:pt x="77533" y="194236"/>
                  </a:lnTo>
                  <a:lnTo>
                    <a:pt x="85310" y="192664"/>
                  </a:lnTo>
                  <a:lnTo>
                    <a:pt x="92987" y="193540"/>
                  </a:lnTo>
                  <a:lnTo>
                    <a:pt x="100521" y="196702"/>
                  </a:lnTo>
                  <a:lnTo>
                    <a:pt x="107916" y="201830"/>
                  </a:lnTo>
                  <a:lnTo>
                    <a:pt x="115035" y="208676"/>
                  </a:lnTo>
                  <a:lnTo>
                    <a:pt x="121597" y="217156"/>
                  </a:lnTo>
                  <a:lnTo>
                    <a:pt x="127500" y="227074"/>
                  </a:lnTo>
                  <a:lnTo>
                    <a:pt x="132956" y="237984"/>
                  </a:lnTo>
                  <a:lnTo>
                    <a:pt x="138388" y="249299"/>
                  </a:lnTo>
                  <a:lnTo>
                    <a:pt x="144036" y="260634"/>
                  </a:lnTo>
                  <a:lnTo>
                    <a:pt x="149667" y="271384"/>
                  </a:lnTo>
                  <a:lnTo>
                    <a:pt x="155210" y="281680"/>
                  </a:lnTo>
                  <a:lnTo>
                    <a:pt x="161158" y="292422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06949" y="2690691"/>
              <a:ext cx="167959" cy="236232"/>
            </a:xfrm>
            <a:custGeom>
              <a:avLst/>
              <a:gdLst/>
              <a:ahLst/>
              <a:cxnLst/>
              <a:rect l="0" t="0" r="0" b="0"/>
              <a:pathLst>
                <a:path w="167959" h="236232">
                  <a:moveTo>
                    <a:pt x="99662" y="4604"/>
                  </a:moveTo>
                  <a:lnTo>
                    <a:pt x="90793" y="1804"/>
                  </a:lnTo>
                  <a:lnTo>
                    <a:pt x="81806" y="302"/>
                  </a:lnTo>
                  <a:lnTo>
                    <a:pt x="71820" y="0"/>
                  </a:lnTo>
                  <a:lnTo>
                    <a:pt x="61186" y="852"/>
                  </a:lnTo>
                  <a:lnTo>
                    <a:pt x="50671" y="2969"/>
                  </a:lnTo>
                  <a:lnTo>
                    <a:pt x="40719" y="6291"/>
                  </a:lnTo>
                  <a:lnTo>
                    <a:pt x="31432" y="10626"/>
                  </a:lnTo>
                  <a:lnTo>
                    <a:pt x="22744" y="15745"/>
                  </a:lnTo>
                  <a:lnTo>
                    <a:pt x="14553" y="21448"/>
                  </a:lnTo>
                  <a:lnTo>
                    <a:pt x="7393" y="27732"/>
                  </a:lnTo>
                  <a:lnTo>
                    <a:pt x="2393" y="34781"/>
                  </a:lnTo>
                  <a:lnTo>
                    <a:pt x="0" y="42625"/>
                  </a:lnTo>
                  <a:lnTo>
                    <a:pt x="190" y="50842"/>
                  </a:lnTo>
                  <a:lnTo>
                    <a:pt x="2826" y="58671"/>
                  </a:lnTo>
                  <a:lnTo>
                    <a:pt x="7567" y="65708"/>
                  </a:lnTo>
                  <a:lnTo>
                    <a:pt x="14139" y="71735"/>
                  </a:lnTo>
                  <a:lnTo>
                    <a:pt x="22429" y="76561"/>
                  </a:lnTo>
                  <a:lnTo>
                    <a:pt x="32214" y="80215"/>
                  </a:lnTo>
                  <a:lnTo>
                    <a:pt x="43034" y="83042"/>
                  </a:lnTo>
                  <a:lnTo>
                    <a:pt x="54289" y="85571"/>
                  </a:lnTo>
                  <a:lnTo>
                    <a:pt x="65596" y="88133"/>
                  </a:lnTo>
                  <a:lnTo>
                    <a:pt x="76798" y="90858"/>
                  </a:lnTo>
                  <a:lnTo>
                    <a:pt x="87853" y="93768"/>
                  </a:lnTo>
                  <a:lnTo>
                    <a:pt x="98767" y="96848"/>
                  </a:lnTo>
                  <a:lnTo>
                    <a:pt x="109401" y="100392"/>
                  </a:lnTo>
                  <a:lnTo>
                    <a:pt x="119476" y="104982"/>
                  </a:lnTo>
                  <a:lnTo>
                    <a:pt x="128886" y="110849"/>
                  </a:lnTo>
                  <a:lnTo>
                    <a:pt x="137681" y="117908"/>
                  </a:lnTo>
                  <a:lnTo>
                    <a:pt x="145976" y="125941"/>
                  </a:lnTo>
                  <a:lnTo>
                    <a:pt x="153873" y="134716"/>
                  </a:lnTo>
                  <a:lnTo>
                    <a:pt x="160819" y="144031"/>
                  </a:lnTo>
                  <a:lnTo>
                    <a:pt x="165669" y="153729"/>
                  </a:lnTo>
                  <a:lnTo>
                    <a:pt x="167958" y="163683"/>
                  </a:lnTo>
                  <a:lnTo>
                    <a:pt x="167698" y="173484"/>
                  </a:lnTo>
                  <a:lnTo>
                    <a:pt x="165013" y="182459"/>
                  </a:lnTo>
                  <a:lnTo>
                    <a:pt x="160243" y="190313"/>
                  </a:lnTo>
                  <a:lnTo>
                    <a:pt x="153823" y="197247"/>
                  </a:lnTo>
                  <a:lnTo>
                    <a:pt x="146167" y="203754"/>
                  </a:lnTo>
                  <a:lnTo>
                    <a:pt x="137633" y="210162"/>
                  </a:lnTo>
                  <a:lnTo>
                    <a:pt x="128943" y="216322"/>
                  </a:lnTo>
                  <a:lnTo>
                    <a:pt x="120337" y="222287"/>
                  </a:lnTo>
                  <a:lnTo>
                    <a:pt x="111063" y="228587"/>
                  </a:lnTo>
                  <a:lnTo>
                    <a:pt x="99662" y="2362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032829" y="1516103"/>
            <a:ext cx="654970" cy="2200457"/>
            <a:chOff x="6032829" y="1516103"/>
            <a:chExt cx="654970" cy="2200457"/>
          </a:xfrm>
        </p:grpSpPr>
        <p:sp>
          <p:nvSpPr>
            <p:cNvPr id="79" name="Freeform 78"/>
            <p:cNvSpPr/>
            <p:nvPr/>
          </p:nvSpPr>
          <p:spPr>
            <a:xfrm>
              <a:off x="6121095" y="1516103"/>
              <a:ext cx="132833" cy="126343"/>
            </a:xfrm>
            <a:custGeom>
              <a:avLst/>
              <a:gdLst/>
              <a:ahLst/>
              <a:cxnLst/>
              <a:rect l="0" t="0" r="0" b="0"/>
              <a:pathLst>
                <a:path w="132833" h="126343">
                  <a:moveTo>
                    <a:pt x="27547" y="0"/>
                  </a:moveTo>
                  <a:lnTo>
                    <a:pt x="24613" y="8801"/>
                  </a:lnTo>
                  <a:lnTo>
                    <a:pt x="21832" y="17148"/>
                  </a:lnTo>
                  <a:lnTo>
                    <a:pt x="18936" y="25856"/>
                  </a:lnTo>
                  <a:lnTo>
                    <a:pt x="16069" y="35323"/>
                  </a:lnTo>
                  <a:lnTo>
                    <a:pt x="13552" y="46114"/>
                  </a:lnTo>
                  <a:lnTo>
                    <a:pt x="11537" y="58404"/>
                  </a:lnTo>
                  <a:lnTo>
                    <a:pt x="9852" y="71723"/>
                  </a:lnTo>
                  <a:lnTo>
                    <a:pt x="8109" y="85193"/>
                  </a:lnTo>
                  <a:lnTo>
                    <a:pt x="6079" y="98197"/>
                  </a:lnTo>
                  <a:lnTo>
                    <a:pt x="3609" y="107466"/>
                  </a:lnTo>
                  <a:lnTo>
                    <a:pt x="1231" y="109317"/>
                  </a:lnTo>
                  <a:lnTo>
                    <a:pt x="0" y="105326"/>
                  </a:lnTo>
                  <a:lnTo>
                    <a:pt x="48" y="97589"/>
                  </a:lnTo>
                  <a:lnTo>
                    <a:pt x="1128" y="87695"/>
                  </a:lnTo>
                  <a:lnTo>
                    <a:pt x="2964" y="76836"/>
                  </a:lnTo>
                  <a:lnTo>
                    <a:pt x="5332" y="65679"/>
                  </a:lnTo>
                  <a:lnTo>
                    <a:pt x="8070" y="54522"/>
                  </a:lnTo>
                  <a:lnTo>
                    <a:pt x="11058" y="43470"/>
                  </a:lnTo>
                  <a:lnTo>
                    <a:pt x="14223" y="32563"/>
                  </a:lnTo>
                  <a:lnTo>
                    <a:pt x="17693" y="22612"/>
                  </a:lnTo>
                  <a:lnTo>
                    <a:pt x="22530" y="15378"/>
                  </a:lnTo>
                  <a:lnTo>
                    <a:pt x="28913" y="11945"/>
                  </a:lnTo>
                  <a:lnTo>
                    <a:pt x="35138" y="12239"/>
                  </a:lnTo>
                  <a:lnTo>
                    <a:pt x="40693" y="15535"/>
                  </a:lnTo>
                  <a:lnTo>
                    <a:pt x="45804" y="20884"/>
                  </a:lnTo>
                  <a:lnTo>
                    <a:pt x="50938" y="27338"/>
                  </a:lnTo>
                  <a:lnTo>
                    <a:pt x="56360" y="34290"/>
                  </a:lnTo>
                  <a:lnTo>
                    <a:pt x="62139" y="41593"/>
                  </a:lnTo>
                  <a:lnTo>
                    <a:pt x="68243" y="49415"/>
                  </a:lnTo>
                  <a:lnTo>
                    <a:pt x="74608" y="57825"/>
                  </a:lnTo>
                  <a:lnTo>
                    <a:pt x="81169" y="66612"/>
                  </a:lnTo>
                  <a:lnTo>
                    <a:pt x="87872" y="75365"/>
                  </a:lnTo>
                  <a:lnTo>
                    <a:pt x="94671" y="83844"/>
                  </a:lnTo>
                  <a:lnTo>
                    <a:pt x="101423" y="91883"/>
                  </a:lnTo>
                  <a:lnTo>
                    <a:pt x="108659" y="100198"/>
                  </a:lnTo>
                  <a:lnTo>
                    <a:pt x="118132" y="110633"/>
                  </a:lnTo>
                  <a:lnTo>
                    <a:pt x="132832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38113" y="1537160"/>
              <a:ext cx="549686" cy="2179400"/>
            </a:xfrm>
            <a:custGeom>
              <a:avLst/>
              <a:gdLst/>
              <a:ahLst/>
              <a:cxnLst/>
              <a:rect l="0" t="0" r="0" b="0"/>
              <a:pathLst>
                <a:path w="549686" h="2179400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4" y="122223"/>
                  </a:lnTo>
                  <a:lnTo>
                    <a:pt x="178" y="136275"/>
                  </a:lnTo>
                  <a:lnTo>
                    <a:pt x="826" y="149796"/>
                  </a:lnTo>
                  <a:lnTo>
                    <a:pt x="2080" y="162682"/>
                  </a:lnTo>
                  <a:lnTo>
                    <a:pt x="3905" y="175303"/>
                  </a:lnTo>
                  <a:lnTo>
                    <a:pt x="6202" y="188385"/>
                  </a:lnTo>
                  <a:lnTo>
                    <a:pt x="8858" y="202302"/>
                  </a:lnTo>
                  <a:lnTo>
                    <a:pt x="11776" y="217093"/>
                  </a:lnTo>
                  <a:lnTo>
                    <a:pt x="14880" y="232632"/>
                  </a:lnTo>
                  <a:lnTo>
                    <a:pt x="18115" y="248757"/>
                  </a:lnTo>
                  <a:lnTo>
                    <a:pt x="21438" y="265314"/>
                  </a:lnTo>
                  <a:lnTo>
                    <a:pt x="24822" y="282181"/>
                  </a:lnTo>
                  <a:lnTo>
                    <a:pt x="28247" y="299265"/>
                  </a:lnTo>
                  <a:lnTo>
                    <a:pt x="31700" y="316498"/>
                  </a:lnTo>
                  <a:lnTo>
                    <a:pt x="35172" y="333834"/>
                  </a:lnTo>
                  <a:lnTo>
                    <a:pt x="38656" y="351229"/>
                  </a:lnTo>
                  <a:lnTo>
                    <a:pt x="42149" y="368336"/>
                  </a:lnTo>
                  <a:lnTo>
                    <a:pt x="45647" y="384523"/>
                  </a:lnTo>
                  <a:lnTo>
                    <a:pt x="49149" y="399521"/>
                  </a:lnTo>
                  <a:lnTo>
                    <a:pt x="52653" y="413389"/>
                  </a:lnTo>
                  <a:lnTo>
                    <a:pt x="56159" y="426324"/>
                  </a:lnTo>
                  <a:lnTo>
                    <a:pt x="59666" y="438547"/>
                  </a:lnTo>
                  <a:lnTo>
                    <a:pt x="63174" y="450249"/>
                  </a:lnTo>
                  <a:lnTo>
                    <a:pt x="66683" y="461582"/>
                  </a:lnTo>
                  <a:lnTo>
                    <a:pt x="70197" y="472657"/>
                  </a:lnTo>
                  <a:lnTo>
                    <a:pt x="73879" y="483556"/>
                  </a:lnTo>
                  <a:lnTo>
                    <a:pt x="78036" y="494334"/>
                  </a:lnTo>
                  <a:lnTo>
                    <a:pt x="82794" y="505029"/>
                  </a:lnTo>
                  <a:lnTo>
                    <a:pt x="87956" y="515670"/>
                  </a:lnTo>
                  <a:lnTo>
                    <a:pt x="93114" y="526274"/>
                  </a:lnTo>
                  <a:lnTo>
                    <a:pt x="98030" y="536848"/>
                  </a:lnTo>
                  <a:lnTo>
                    <a:pt x="102806" y="547237"/>
                  </a:lnTo>
                  <a:lnTo>
                    <a:pt x="107771" y="557140"/>
                  </a:lnTo>
                  <a:lnTo>
                    <a:pt x="113112" y="566439"/>
                  </a:lnTo>
                  <a:lnTo>
                    <a:pt x="118852" y="575498"/>
                  </a:lnTo>
                  <a:lnTo>
                    <a:pt x="124938" y="585033"/>
                  </a:lnTo>
                  <a:lnTo>
                    <a:pt x="131294" y="595407"/>
                  </a:lnTo>
                  <a:lnTo>
                    <a:pt x="137851" y="606326"/>
                  </a:lnTo>
                  <a:lnTo>
                    <a:pt x="144553" y="617048"/>
                  </a:lnTo>
                  <a:lnTo>
                    <a:pt x="151356" y="627149"/>
                  </a:lnTo>
                  <a:lnTo>
                    <a:pt x="158228" y="636541"/>
                  </a:lnTo>
                  <a:lnTo>
                    <a:pt x="165149" y="645302"/>
                  </a:lnTo>
                  <a:lnTo>
                    <a:pt x="172101" y="653567"/>
                  </a:lnTo>
                  <a:lnTo>
                    <a:pt x="179076" y="661625"/>
                  </a:lnTo>
                  <a:lnTo>
                    <a:pt x="186065" y="669890"/>
                  </a:lnTo>
                  <a:lnTo>
                    <a:pt x="193069" y="678565"/>
                  </a:lnTo>
                  <a:lnTo>
                    <a:pt x="200247" y="687513"/>
                  </a:lnTo>
                  <a:lnTo>
                    <a:pt x="207905" y="696367"/>
                  </a:lnTo>
                  <a:lnTo>
                    <a:pt x="216167" y="704919"/>
                  </a:lnTo>
                  <a:lnTo>
                    <a:pt x="224835" y="713288"/>
                  </a:lnTo>
                  <a:lnTo>
                    <a:pt x="233499" y="721819"/>
                  </a:lnTo>
                  <a:lnTo>
                    <a:pt x="241919" y="730703"/>
                  </a:lnTo>
                  <a:lnTo>
                    <a:pt x="250030" y="739805"/>
                  </a:lnTo>
                  <a:lnTo>
                    <a:pt x="257856" y="748768"/>
                  </a:lnTo>
                  <a:lnTo>
                    <a:pt x="265457" y="757392"/>
                  </a:lnTo>
                  <a:lnTo>
                    <a:pt x="273053" y="765642"/>
                  </a:lnTo>
                  <a:lnTo>
                    <a:pt x="281000" y="773561"/>
                  </a:lnTo>
                  <a:lnTo>
                    <a:pt x="289458" y="781221"/>
                  </a:lnTo>
                  <a:lnTo>
                    <a:pt x="298260" y="788686"/>
                  </a:lnTo>
                  <a:lnTo>
                    <a:pt x="307015" y="796013"/>
                  </a:lnTo>
                  <a:lnTo>
                    <a:pt x="315500" y="803242"/>
                  </a:lnTo>
                  <a:lnTo>
                    <a:pt x="323824" y="810403"/>
                  </a:lnTo>
                  <a:lnTo>
                    <a:pt x="332326" y="817518"/>
                  </a:lnTo>
                  <a:lnTo>
                    <a:pt x="341190" y="824606"/>
                  </a:lnTo>
                  <a:lnTo>
                    <a:pt x="350278" y="831841"/>
                  </a:lnTo>
                  <a:lnTo>
                    <a:pt x="359232" y="839538"/>
                  </a:lnTo>
                  <a:lnTo>
                    <a:pt x="367855" y="847830"/>
                  </a:lnTo>
                  <a:lnTo>
                    <a:pt x="376273" y="856687"/>
                  </a:lnTo>
                  <a:lnTo>
                    <a:pt x="384839" y="866011"/>
                  </a:lnTo>
                  <a:lnTo>
                    <a:pt x="393745" y="875687"/>
                  </a:lnTo>
                  <a:lnTo>
                    <a:pt x="402862" y="885456"/>
                  </a:lnTo>
                  <a:lnTo>
                    <a:pt x="411836" y="894933"/>
                  </a:lnTo>
                  <a:lnTo>
                    <a:pt x="420467" y="903940"/>
                  </a:lnTo>
                  <a:lnTo>
                    <a:pt x="428721" y="912630"/>
                  </a:lnTo>
                  <a:lnTo>
                    <a:pt x="436644" y="921386"/>
                  </a:lnTo>
                  <a:lnTo>
                    <a:pt x="444300" y="930428"/>
                  </a:lnTo>
                  <a:lnTo>
                    <a:pt x="451594" y="939807"/>
                  </a:lnTo>
                  <a:lnTo>
                    <a:pt x="458274" y="949490"/>
                  </a:lnTo>
                  <a:lnTo>
                    <a:pt x="464255" y="959416"/>
                  </a:lnTo>
                  <a:lnTo>
                    <a:pt x="469764" y="969522"/>
                  </a:lnTo>
                  <a:lnTo>
                    <a:pt x="475231" y="979760"/>
                  </a:lnTo>
                  <a:lnTo>
                    <a:pt x="480911" y="990090"/>
                  </a:lnTo>
                  <a:lnTo>
                    <a:pt x="486881" y="1000484"/>
                  </a:lnTo>
                  <a:lnTo>
                    <a:pt x="493121" y="1010921"/>
                  </a:lnTo>
                  <a:lnTo>
                    <a:pt x="499577" y="1021389"/>
                  </a:lnTo>
                  <a:lnTo>
                    <a:pt x="506031" y="1031876"/>
                  </a:lnTo>
                  <a:lnTo>
                    <a:pt x="512132" y="1042377"/>
                  </a:lnTo>
                  <a:lnTo>
                    <a:pt x="517712" y="1052887"/>
                  </a:lnTo>
                  <a:lnTo>
                    <a:pt x="522780" y="1063403"/>
                  </a:lnTo>
                  <a:lnTo>
                    <a:pt x="527418" y="1073923"/>
                  </a:lnTo>
                  <a:lnTo>
                    <a:pt x="531718" y="1084456"/>
                  </a:lnTo>
                  <a:lnTo>
                    <a:pt x="535608" y="1095326"/>
                  </a:lnTo>
                  <a:lnTo>
                    <a:pt x="538848" y="1107149"/>
                  </a:lnTo>
                  <a:lnTo>
                    <a:pt x="541363" y="1120177"/>
                  </a:lnTo>
                  <a:lnTo>
                    <a:pt x="543221" y="1134183"/>
                  </a:lnTo>
                  <a:lnTo>
                    <a:pt x="544551" y="1148656"/>
                  </a:lnTo>
                  <a:lnTo>
                    <a:pt x="545484" y="1163247"/>
                  </a:lnTo>
                  <a:lnTo>
                    <a:pt x="546128" y="1177959"/>
                  </a:lnTo>
                  <a:lnTo>
                    <a:pt x="546568" y="1193048"/>
                  </a:lnTo>
                  <a:lnTo>
                    <a:pt x="546864" y="1208633"/>
                  </a:lnTo>
                  <a:lnTo>
                    <a:pt x="546893" y="1224369"/>
                  </a:lnTo>
                  <a:lnTo>
                    <a:pt x="546381" y="1239561"/>
                  </a:lnTo>
                  <a:lnTo>
                    <a:pt x="545233" y="1253851"/>
                  </a:lnTo>
                  <a:lnTo>
                    <a:pt x="543987" y="1267057"/>
                  </a:lnTo>
                  <a:lnTo>
                    <a:pt x="543677" y="1279008"/>
                  </a:lnTo>
                  <a:lnTo>
                    <a:pt x="544795" y="1289753"/>
                  </a:lnTo>
                  <a:lnTo>
                    <a:pt x="546852" y="1299647"/>
                  </a:lnTo>
                  <a:lnTo>
                    <a:pt x="548703" y="1309228"/>
                  </a:lnTo>
                  <a:lnTo>
                    <a:pt x="549685" y="1318834"/>
                  </a:lnTo>
                  <a:lnTo>
                    <a:pt x="549647" y="1328766"/>
                  </a:lnTo>
                  <a:lnTo>
                    <a:pt x="548690" y="1339352"/>
                  </a:lnTo>
                  <a:lnTo>
                    <a:pt x="547002" y="1350698"/>
                  </a:lnTo>
                  <a:lnTo>
                    <a:pt x="544765" y="1362572"/>
                  </a:lnTo>
                  <a:lnTo>
                    <a:pt x="542133" y="1374535"/>
                  </a:lnTo>
                  <a:lnTo>
                    <a:pt x="539219" y="1386319"/>
                  </a:lnTo>
                  <a:lnTo>
                    <a:pt x="535942" y="1397840"/>
                  </a:lnTo>
                  <a:lnTo>
                    <a:pt x="532059" y="1409109"/>
                  </a:lnTo>
                  <a:lnTo>
                    <a:pt x="527486" y="1420174"/>
                  </a:lnTo>
                  <a:lnTo>
                    <a:pt x="522448" y="1431249"/>
                  </a:lnTo>
                  <a:lnTo>
                    <a:pt x="517373" y="1442685"/>
                  </a:lnTo>
                  <a:lnTo>
                    <a:pt x="512512" y="1454639"/>
                  </a:lnTo>
                  <a:lnTo>
                    <a:pt x="507774" y="1466941"/>
                  </a:lnTo>
                  <a:lnTo>
                    <a:pt x="502833" y="1479199"/>
                  </a:lnTo>
                  <a:lnTo>
                    <a:pt x="497505" y="1491190"/>
                  </a:lnTo>
                  <a:lnTo>
                    <a:pt x="491602" y="1503021"/>
                  </a:lnTo>
                  <a:lnTo>
                    <a:pt x="484875" y="1515030"/>
                  </a:lnTo>
                  <a:lnTo>
                    <a:pt x="477275" y="1527402"/>
                  </a:lnTo>
                  <a:lnTo>
                    <a:pt x="469068" y="1539999"/>
                  </a:lnTo>
                  <a:lnTo>
                    <a:pt x="460721" y="1552463"/>
                  </a:lnTo>
                  <a:lnTo>
                    <a:pt x="452517" y="1564586"/>
                  </a:lnTo>
                  <a:lnTo>
                    <a:pt x="444552" y="1576167"/>
                  </a:lnTo>
                  <a:lnTo>
                    <a:pt x="436825" y="1586945"/>
                  </a:lnTo>
                  <a:lnTo>
                    <a:pt x="429296" y="1596863"/>
                  </a:lnTo>
                  <a:lnTo>
                    <a:pt x="421916" y="1606185"/>
                  </a:lnTo>
                  <a:lnTo>
                    <a:pt x="414648" y="1615372"/>
                  </a:lnTo>
                  <a:lnTo>
                    <a:pt x="407458" y="1624702"/>
                  </a:lnTo>
                  <a:lnTo>
                    <a:pt x="400324" y="1634107"/>
                  </a:lnTo>
                  <a:lnTo>
                    <a:pt x="393226" y="1643275"/>
                  </a:lnTo>
                  <a:lnTo>
                    <a:pt x="386154" y="1652046"/>
                  </a:lnTo>
                  <a:lnTo>
                    <a:pt x="379100" y="1660732"/>
                  </a:lnTo>
                  <a:lnTo>
                    <a:pt x="372057" y="1670010"/>
                  </a:lnTo>
                  <a:lnTo>
                    <a:pt x="365021" y="1680218"/>
                  </a:lnTo>
                  <a:lnTo>
                    <a:pt x="357991" y="1691362"/>
                  </a:lnTo>
                  <a:lnTo>
                    <a:pt x="350964" y="1703300"/>
                  </a:lnTo>
                  <a:lnTo>
                    <a:pt x="343941" y="1715844"/>
                  </a:lnTo>
                  <a:lnTo>
                    <a:pt x="336919" y="1728505"/>
                  </a:lnTo>
                  <a:lnTo>
                    <a:pt x="329898" y="1740537"/>
                  </a:lnTo>
                  <a:lnTo>
                    <a:pt x="322877" y="1751595"/>
                  </a:lnTo>
                  <a:lnTo>
                    <a:pt x="315858" y="1762001"/>
                  </a:lnTo>
                  <a:lnTo>
                    <a:pt x="308838" y="1772523"/>
                  </a:lnTo>
                  <a:lnTo>
                    <a:pt x="301818" y="1783607"/>
                  </a:lnTo>
                  <a:lnTo>
                    <a:pt x="294799" y="1795361"/>
                  </a:lnTo>
                  <a:lnTo>
                    <a:pt x="287780" y="1807716"/>
                  </a:lnTo>
                  <a:lnTo>
                    <a:pt x="280766" y="1820553"/>
                  </a:lnTo>
                  <a:lnTo>
                    <a:pt x="273920" y="1833752"/>
                  </a:lnTo>
                  <a:lnTo>
                    <a:pt x="267549" y="1847210"/>
                  </a:lnTo>
                  <a:lnTo>
                    <a:pt x="261783" y="1860849"/>
                  </a:lnTo>
                  <a:lnTo>
                    <a:pt x="256590" y="1874445"/>
                  </a:lnTo>
                  <a:lnTo>
                    <a:pt x="251867" y="1887654"/>
                  </a:lnTo>
                  <a:lnTo>
                    <a:pt x="247504" y="1900326"/>
                  </a:lnTo>
                  <a:lnTo>
                    <a:pt x="243403" y="1912802"/>
                  </a:lnTo>
                  <a:lnTo>
                    <a:pt x="239488" y="1925786"/>
                  </a:lnTo>
                  <a:lnTo>
                    <a:pt x="235703" y="1939637"/>
                  </a:lnTo>
                  <a:lnTo>
                    <a:pt x="232008" y="1954384"/>
                  </a:lnTo>
                  <a:lnTo>
                    <a:pt x="228373" y="1969894"/>
                  </a:lnTo>
                  <a:lnTo>
                    <a:pt x="224784" y="1985999"/>
                  </a:lnTo>
                  <a:lnTo>
                    <a:pt x="221391" y="2002543"/>
                  </a:lnTo>
                  <a:lnTo>
                    <a:pt x="218492" y="2019401"/>
                  </a:lnTo>
                  <a:lnTo>
                    <a:pt x="216210" y="2036474"/>
                  </a:lnTo>
                  <a:lnTo>
                    <a:pt x="214509" y="2053531"/>
                  </a:lnTo>
                  <a:lnTo>
                    <a:pt x="213284" y="2070215"/>
                  </a:lnTo>
                  <a:lnTo>
                    <a:pt x="212424" y="2086361"/>
                  </a:lnTo>
                  <a:lnTo>
                    <a:pt x="211827" y="2101952"/>
                  </a:lnTo>
                  <a:lnTo>
                    <a:pt x="211353" y="2118879"/>
                  </a:lnTo>
                  <a:lnTo>
                    <a:pt x="210958" y="2141980"/>
                  </a:lnTo>
                  <a:lnTo>
                    <a:pt x="210571" y="2179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32829" y="1526632"/>
              <a:ext cx="84229" cy="178985"/>
            </a:xfrm>
            <a:custGeom>
              <a:avLst/>
              <a:gdLst/>
              <a:ahLst/>
              <a:cxnLst/>
              <a:rect l="0" t="0" r="0" b="0"/>
              <a:pathLst>
                <a:path w="84229" h="178985">
                  <a:moveTo>
                    <a:pt x="0" y="178984"/>
                  </a:moveTo>
                  <a:lnTo>
                    <a:pt x="3001" y="170183"/>
                  </a:lnTo>
                  <a:lnTo>
                    <a:pt x="6422" y="161836"/>
                  </a:lnTo>
                  <a:lnTo>
                    <a:pt x="10619" y="153142"/>
                  </a:lnTo>
                  <a:lnTo>
                    <a:pt x="15519" y="144194"/>
                  </a:lnTo>
                  <a:lnTo>
                    <a:pt x="21000" y="135347"/>
                  </a:lnTo>
                  <a:lnTo>
                    <a:pt x="26926" y="126804"/>
                  </a:lnTo>
                  <a:lnTo>
                    <a:pt x="33015" y="118443"/>
                  </a:lnTo>
                  <a:lnTo>
                    <a:pt x="38865" y="109917"/>
                  </a:lnTo>
                  <a:lnTo>
                    <a:pt x="44276" y="101033"/>
                  </a:lnTo>
                  <a:lnTo>
                    <a:pt x="49230" y="91762"/>
                  </a:lnTo>
                  <a:lnTo>
                    <a:pt x="53790" y="82152"/>
                  </a:lnTo>
                  <a:lnTo>
                    <a:pt x="58044" y="72276"/>
                  </a:lnTo>
                  <a:lnTo>
                    <a:pt x="62072" y="62203"/>
                  </a:lnTo>
                  <a:lnTo>
                    <a:pt x="65937" y="51988"/>
                  </a:lnTo>
                  <a:lnTo>
                    <a:pt x="69684" y="41686"/>
                  </a:lnTo>
                  <a:lnTo>
                    <a:pt x="73199" y="31785"/>
                  </a:lnTo>
                  <a:lnTo>
                    <a:pt x="76552" y="22224"/>
                  </a:lnTo>
                  <a:lnTo>
                    <a:pt x="80042" y="1216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011565" y="3811316"/>
            <a:ext cx="2004511" cy="347441"/>
            <a:chOff x="5011565" y="3811316"/>
            <a:chExt cx="2004511" cy="347441"/>
          </a:xfrm>
        </p:grpSpPr>
        <p:sp>
          <p:nvSpPr>
            <p:cNvPr id="83" name="Freeform 82"/>
            <p:cNvSpPr/>
            <p:nvPr/>
          </p:nvSpPr>
          <p:spPr>
            <a:xfrm>
              <a:off x="5137906" y="394818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20990" y="14669"/>
                  </a:lnTo>
                  <a:lnTo>
                    <a:pt x="20350" y="28580"/>
                  </a:lnTo>
                  <a:lnTo>
                    <a:pt x="19058" y="43074"/>
                  </a:lnTo>
                  <a:lnTo>
                    <a:pt x="17371" y="58102"/>
                  </a:lnTo>
                  <a:lnTo>
                    <a:pt x="15703" y="73279"/>
                  </a:lnTo>
                  <a:lnTo>
                    <a:pt x="14290" y="88345"/>
                  </a:lnTo>
                  <a:lnTo>
                    <a:pt x="13191" y="103210"/>
                  </a:lnTo>
                  <a:lnTo>
                    <a:pt x="12381" y="117870"/>
                  </a:lnTo>
                  <a:lnTo>
                    <a:pt x="11797" y="132349"/>
                  </a:lnTo>
                  <a:lnTo>
                    <a:pt x="11189" y="146466"/>
                  </a:lnTo>
                  <a:lnTo>
                    <a:pt x="9963" y="161424"/>
                  </a:lnTo>
                  <a:lnTo>
                    <a:pt x="6892" y="1807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11565" y="3874487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75468" y="3000"/>
                  </a:lnTo>
                  <a:lnTo>
                    <a:pt x="267121" y="6423"/>
                  </a:lnTo>
                  <a:lnTo>
                    <a:pt x="258413" y="10615"/>
                  </a:lnTo>
                  <a:lnTo>
                    <a:pt x="248946" y="15342"/>
                  </a:lnTo>
                  <a:lnTo>
                    <a:pt x="238154" y="20175"/>
                  </a:lnTo>
                  <a:lnTo>
                    <a:pt x="225861" y="24852"/>
                  </a:lnTo>
                  <a:lnTo>
                    <a:pt x="212368" y="29288"/>
                  </a:lnTo>
                  <a:lnTo>
                    <a:pt x="198250" y="33490"/>
                  </a:lnTo>
                  <a:lnTo>
                    <a:pt x="183900" y="37494"/>
                  </a:lnTo>
                  <a:lnTo>
                    <a:pt x="169352" y="41181"/>
                  </a:lnTo>
                  <a:lnTo>
                    <a:pt x="154374" y="44285"/>
                  </a:lnTo>
                  <a:lnTo>
                    <a:pt x="138864" y="46713"/>
                  </a:lnTo>
                  <a:lnTo>
                    <a:pt x="123178" y="48683"/>
                  </a:lnTo>
                  <a:lnTo>
                    <a:pt x="108019" y="50621"/>
                  </a:lnTo>
                  <a:lnTo>
                    <a:pt x="93742" y="52779"/>
                  </a:lnTo>
                  <a:lnTo>
                    <a:pt x="80205" y="55230"/>
                  </a:lnTo>
                  <a:lnTo>
                    <a:pt x="66968" y="57955"/>
                  </a:lnTo>
                  <a:lnTo>
                    <a:pt x="53746" y="60897"/>
                  </a:lnTo>
                  <a:lnTo>
                    <a:pt x="41022" y="63850"/>
                  </a:lnTo>
                  <a:lnTo>
                    <a:pt x="28713" y="66760"/>
                  </a:lnTo>
                  <a:lnTo>
                    <a:pt x="15730" y="698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79110" y="3999016"/>
              <a:ext cx="100570" cy="138684"/>
            </a:xfrm>
            <a:custGeom>
              <a:avLst/>
              <a:gdLst/>
              <a:ahLst/>
              <a:cxnLst/>
              <a:rect l="0" t="0" r="0" b="0"/>
              <a:pathLst>
                <a:path w="100570" h="138684">
                  <a:moveTo>
                    <a:pt x="911" y="54455"/>
                  </a:moveTo>
                  <a:lnTo>
                    <a:pt x="9779" y="57322"/>
                  </a:lnTo>
                  <a:lnTo>
                    <a:pt x="18766" y="59463"/>
                  </a:lnTo>
                  <a:lnTo>
                    <a:pt x="28752" y="61058"/>
                  </a:lnTo>
                  <a:lnTo>
                    <a:pt x="39387" y="61893"/>
                  </a:lnTo>
                  <a:lnTo>
                    <a:pt x="49902" y="61445"/>
                  </a:lnTo>
                  <a:lnTo>
                    <a:pt x="59853" y="59536"/>
                  </a:lnTo>
                  <a:lnTo>
                    <a:pt x="69140" y="56299"/>
                  </a:lnTo>
                  <a:lnTo>
                    <a:pt x="77828" y="51990"/>
                  </a:lnTo>
                  <a:lnTo>
                    <a:pt x="86020" y="46867"/>
                  </a:lnTo>
                  <a:lnTo>
                    <a:pt x="93180" y="40988"/>
                  </a:lnTo>
                  <a:lnTo>
                    <a:pt x="98180" y="34219"/>
                  </a:lnTo>
                  <a:lnTo>
                    <a:pt x="100569" y="26571"/>
                  </a:lnTo>
                  <a:lnTo>
                    <a:pt x="100206" y="18656"/>
                  </a:lnTo>
                  <a:lnTo>
                    <a:pt x="96922" y="11564"/>
                  </a:lnTo>
                  <a:lnTo>
                    <a:pt x="90936" y="5844"/>
                  </a:lnTo>
                  <a:lnTo>
                    <a:pt x="82884" y="1854"/>
                  </a:lnTo>
                  <a:lnTo>
                    <a:pt x="73595" y="0"/>
                  </a:lnTo>
                  <a:lnTo>
                    <a:pt x="63660" y="277"/>
                  </a:lnTo>
                  <a:lnTo>
                    <a:pt x="53572" y="2378"/>
                  </a:lnTo>
                  <a:lnTo>
                    <a:pt x="43807" y="5906"/>
                  </a:lnTo>
                  <a:lnTo>
                    <a:pt x="34582" y="10498"/>
                  </a:lnTo>
                  <a:lnTo>
                    <a:pt x="26066" y="16017"/>
                  </a:lnTo>
                  <a:lnTo>
                    <a:pt x="18484" y="22543"/>
                  </a:lnTo>
                  <a:lnTo>
                    <a:pt x="11871" y="30046"/>
                  </a:lnTo>
                  <a:lnTo>
                    <a:pt x="6429" y="38542"/>
                  </a:lnTo>
                  <a:lnTo>
                    <a:pt x="2595" y="48154"/>
                  </a:lnTo>
                  <a:lnTo>
                    <a:pt x="465" y="58842"/>
                  </a:lnTo>
                  <a:lnTo>
                    <a:pt x="0" y="70275"/>
                  </a:lnTo>
                  <a:lnTo>
                    <a:pt x="1200" y="81941"/>
                  </a:lnTo>
                  <a:lnTo>
                    <a:pt x="3900" y="93517"/>
                  </a:lnTo>
                  <a:lnTo>
                    <a:pt x="7982" y="104560"/>
                  </a:lnTo>
                  <a:lnTo>
                    <a:pt x="13462" y="114443"/>
                  </a:lnTo>
                  <a:lnTo>
                    <a:pt x="20216" y="122929"/>
                  </a:lnTo>
                  <a:lnTo>
                    <a:pt x="27939" y="129786"/>
                  </a:lnTo>
                  <a:lnTo>
                    <a:pt x="37199" y="135175"/>
                  </a:lnTo>
                  <a:lnTo>
                    <a:pt x="51042" y="138448"/>
                  </a:lnTo>
                  <a:lnTo>
                    <a:pt x="74610" y="1386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85306" y="4024959"/>
              <a:ext cx="94757" cy="122043"/>
            </a:xfrm>
            <a:custGeom>
              <a:avLst/>
              <a:gdLst/>
              <a:ahLst/>
              <a:cxnLst/>
              <a:rect l="0" t="0" r="0" b="0"/>
              <a:pathLst>
                <a:path w="94757" h="122043">
                  <a:moveTo>
                    <a:pt x="0" y="81155"/>
                  </a:moveTo>
                  <a:lnTo>
                    <a:pt x="67" y="92822"/>
                  </a:lnTo>
                  <a:lnTo>
                    <a:pt x="707" y="103311"/>
                  </a:lnTo>
                  <a:lnTo>
                    <a:pt x="1980" y="113534"/>
                  </a:lnTo>
                  <a:lnTo>
                    <a:pt x="2965" y="120904"/>
                  </a:lnTo>
                  <a:lnTo>
                    <a:pt x="2837" y="122042"/>
                  </a:lnTo>
                  <a:lnTo>
                    <a:pt x="2279" y="118050"/>
                  </a:lnTo>
                  <a:lnTo>
                    <a:pt x="1699" y="110591"/>
                  </a:lnTo>
                  <a:lnTo>
                    <a:pt x="1219" y="100862"/>
                  </a:lnTo>
                  <a:lnTo>
                    <a:pt x="859" y="89661"/>
                  </a:lnTo>
                  <a:lnTo>
                    <a:pt x="767" y="77662"/>
                  </a:lnTo>
                  <a:lnTo>
                    <a:pt x="1228" y="65506"/>
                  </a:lnTo>
                  <a:lnTo>
                    <a:pt x="2356" y="53543"/>
                  </a:lnTo>
                  <a:lnTo>
                    <a:pt x="4266" y="42045"/>
                  </a:lnTo>
                  <a:lnTo>
                    <a:pt x="7151" y="31313"/>
                  </a:lnTo>
                  <a:lnTo>
                    <a:pt x="11024" y="21437"/>
                  </a:lnTo>
                  <a:lnTo>
                    <a:pt x="15913" y="12821"/>
                  </a:lnTo>
                  <a:lnTo>
                    <a:pt x="21943" y="6235"/>
                  </a:lnTo>
                  <a:lnTo>
                    <a:pt x="29065" y="1927"/>
                  </a:lnTo>
                  <a:lnTo>
                    <a:pt x="36778" y="0"/>
                  </a:lnTo>
                  <a:lnTo>
                    <a:pt x="44261" y="668"/>
                  </a:lnTo>
                  <a:lnTo>
                    <a:pt x="51071" y="3780"/>
                  </a:lnTo>
                  <a:lnTo>
                    <a:pt x="57285" y="8765"/>
                  </a:lnTo>
                  <a:lnTo>
                    <a:pt x="63299" y="14850"/>
                  </a:lnTo>
                  <a:lnTo>
                    <a:pt x="69373" y="21497"/>
                  </a:lnTo>
                  <a:lnTo>
                    <a:pt x="75285" y="28736"/>
                  </a:lnTo>
                  <a:lnTo>
                    <a:pt x="80430" y="37032"/>
                  </a:lnTo>
                  <a:lnTo>
                    <a:pt x="84521" y="46563"/>
                  </a:lnTo>
                  <a:lnTo>
                    <a:pt x="87599" y="56813"/>
                  </a:lnTo>
                  <a:lnTo>
                    <a:pt x="90155" y="67848"/>
                  </a:lnTo>
                  <a:lnTo>
                    <a:pt x="92413" y="81756"/>
                  </a:lnTo>
                  <a:lnTo>
                    <a:pt x="94756" y="102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22217" y="3916601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462" y="11735"/>
                  </a:lnTo>
                  <a:lnTo>
                    <a:pt x="9822" y="22864"/>
                  </a:lnTo>
                  <a:lnTo>
                    <a:pt x="8535" y="34458"/>
                  </a:lnTo>
                  <a:lnTo>
                    <a:pt x="7020" y="46446"/>
                  </a:lnTo>
                  <a:lnTo>
                    <a:pt x="6000" y="58458"/>
                  </a:lnTo>
                  <a:lnTo>
                    <a:pt x="5835" y="70265"/>
                  </a:lnTo>
                  <a:lnTo>
                    <a:pt x="6390" y="81964"/>
                  </a:lnTo>
                  <a:lnTo>
                    <a:pt x="7228" y="93881"/>
                  </a:lnTo>
                  <a:lnTo>
                    <a:pt x="8047" y="106189"/>
                  </a:lnTo>
                  <a:lnTo>
                    <a:pt x="8561" y="118742"/>
                  </a:lnTo>
                  <a:lnTo>
                    <a:pt x="8441" y="131176"/>
                  </a:lnTo>
                  <a:lnTo>
                    <a:pt x="7579" y="143288"/>
                  </a:lnTo>
                  <a:lnTo>
                    <a:pt x="6201" y="155202"/>
                  </a:lnTo>
                  <a:lnTo>
                    <a:pt x="4745" y="167267"/>
                  </a:lnTo>
                  <a:lnTo>
                    <a:pt x="3475" y="179667"/>
                  </a:lnTo>
                  <a:lnTo>
                    <a:pt x="2470" y="192020"/>
                  </a:lnTo>
                  <a:lnTo>
                    <a:pt x="1612" y="204775"/>
                  </a:lnTo>
                  <a:lnTo>
                    <a:pt x="832" y="22017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27461" y="4032414"/>
              <a:ext cx="157929" cy="2"/>
            </a:xfrm>
            <a:custGeom>
              <a:avLst/>
              <a:gdLst/>
              <a:ahLst/>
              <a:cxnLst/>
              <a:rect l="0" t="0" r="0" b="0"/>
              <a:pathLst>
                <a:path w="157929" h="2">
                  <a:moveTo>
                    <a:pt x="157928" y="0"/>
                  </a:moveTo>
                  <a:lnTo>
                    <a:pt x="146125" y="1"/>
                  </a:lnTo>
                  <a:lnTo>
                    <a:pt x="134356" y="1"/>
                  </a:lnTo>
                  <a:lnTo>
                    <a:pt x="121465" y="1"/>
                  </a:lnTo>
                  <a:lnTo>
                    <a:pt x="107618" y="1"/>
                  </a:lnTo>
                  <a:lnTo>
                    <a:pt x="93289" y="1"/>
                  </a:lnTo>
                  <a:lnTo>
                    <a:pt x="78829" y="1"/>
                  </a:lnTo>
                  <a:lnTo>
                    <a:pt x="64617" y="1"/>
                  </a:lnTo>
                  <a:lnTo>
                    <a:pt x="49531" y="1"/>
                  </a:lnTo>
                  <a:lnTo>
                    <a:pt x="300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95917" y="3853430"/>
              <a:ext cx="115814" cy="305327"/>
            </a:xfrm>
            <a:custGeom>
              <a:avLst/>
              <a:gdLst/>
              <a:ahLst/>
              <a:cxnLst/>
              <a:rect l="0" t="0" r="0" b="0"/>
              <a:pathLst>
                <a:path w="115814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5" y="72344"/>
                  </a:lnTo>
                  <a:lnTo>
                    <a:pt x="3727" y="85869"/>
                  </a:lnTo>
                  <a:lnTo>
                    <a:pt x="5375" y="100082"/>
                  </a:lnTo>
                  <a:lnTo>
                    <a:pt x="6782" y="115045"/>
                  </a:lnTo>
                  <a:lnTo>
                    <a:pt x="8048" y="130517"/>
                  </a:lnTo>
                  <a:lnTo>
                    <a:pt x="9504" y="146056"/>
                  </a:lnTo>
                  <a:lnTo>
                    <a:pt x="11331" y="161397"/>
                  </a:lnTo>
                  <a:lnTo>
                    <a:pt x="13389" y="176462"/>
                  </a:lnTo>
                  <a:lnTo>
                    <a:pt x="15316" y="191263"/>
                  </a:lnTo>
                  <a:lnTo>
                    <a:pt x="16910" y="205849"/>
                  </a:lnTo>
                  <a:lnTo>
                    <a:pt x="18133" y="220272"/>
                  </a:lnTo>
                  <a:lnTo>
                    <a:pt x="19028" y="234576"/>
                  </a:lnTo>
                  <a:lnTo>
                    <a:pt x="19653" y="248766"/>
                  </a:lnTo>
                  <a:lnTo>
                    <a:pt x="19651" y="261740"/>
                  </a:lnTo>
                  <a:lnTo>
                    <a:pt x="18265" y="270122"/>
                  </a:lnTo>
                  <a:lnTo>
                    <a:pt x="15645" y="272072"/>
                  </a:lnTo>
                  <a:lnTo>
                    <a:pt x="12635" y="269485"/>
                  </a:lnTo>
                  <a:lnTo>
                    <a:pt x="9840" y="263890"/>
                  </a:lnTo>
                  <a:lnTo>
                    <a:pt x="7917" y="256025"/>
                  </a:lnTo>
                  <a:lnTo>
                    <a:pt x="7135" y="246411"/>
                  </a:lnTo>
                  <a:lnTo>
                    <a:pt x="7439" y="235651"/>
                  </a:lnTo>
                  <a:lnTo>
                    <a:pt x="8638" y="224410"/>
                  </a:lnTo>
                  <a:lnTo>
                    <a:pt x="10531" y="213107"/>
                  </a:lnTo>
                  <a:lnTo>
                    <a:pt x="13260" y="202241"/>
                  </a:lnTo>
                  <a:lnTo>
                    <a:pt x="17294" y="192473"/>
                  </a:lnTo>
                  <a:lnTo>
                    <a:pt x="22781" y="184068"/>
                  </a:lnTo>
                  <a:lnTo>
                    <a:pt x="29413" y="177424"/>
                  </a:lnTo>
                  <a:lnTo>
                    <a:pt x="36628" y="173234"/>
                  </a:lnTo>
                  <a:lnTo>
                    <a:pt x="44032" y="171644"/>
                  </a:lnTo>
                  <a:lnTo>
                    <a:pt x="51272" y="172507"/>
                  </a:lnTo>
                  <a:lnTo>
                    <a:pt x="57973" y="175662"/>
                  </a:lnTo>
                  <a:lnTo>
                    <a:pt x="63993" y="180779"/>
                  </a:lnTo>
                  <a:lnTo>
                    <a:pt x="69373" y="187448"/>
                  </a:lnTo>
                  <a:lnTo>
                    <a:pt x="74228" y="195278"/>
                  </a:lnTo>
                  <a:lnTo>
                    <a:pt x="78684" y="203945"/>
                  </a:lnTo>
                  <a:lnTo>
                    <a:pt x="82848" y="213202"/>
                  </a:lnTo>
                  <a:lnTo>
                    <a:pt x="86805" y="222868"/>
                  </a:lnTo>
                  <a:lnTo>
                    <a:pt x="90620" y="232813"/>
                  </a:lnTo>
                  <a:lnTo>
                    <a:pt x="94336" y="242950"/>
                  </a:lnTo>
                  <a:lnTo>
                    <a:pt x="97984" y="253215"/>
                  </a:lnTo>
                  <a:lnTo>
                    <a:pt x="101583" y="263554"/>
                  </a:lnTo>
                  <a:lnTo>
                    <a:pt x="104994" y="273483"/>
                  </a:lnTo>
                  <a:lnTo>
                    <a:pt x="108267" y="283065"/>
                  </a:lnTo>
                  <a:lnTo>
                    <a:pt x="111691" y="293144"/>
                  </a:lnTo>
                  <a:lnTo>
                    <a:pt x="115813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40259" y="4000829"/>
              <a:ext cx="80132" cy="124416"/>
            </a:xfrm>
            <a:custGeom>
              <a:avLst/>
              <a:gdLst/>
              <a:ahLst/>
              <a:cxnLst/>
              <a:rect l="0" t="0" r="0" b="0"/>
              <a:pathLst>
                <a:path w="80132" h="124416">
                  <a:moveTo>
                    <a:pt x="66228" y="0"/>
                  </a:moveTo>
                  <a:lnTo>
                    <a:pt x="60294" y="5801"/>
                  </a:lnTo>
                  <a:lnTo>
                    <a:pt x="54089" y="10724"/>
                  </a:lnTo>
                  <a:lnTo>
                    <a:pt x="46998" y="15237"/>
                  </a:lnTo>
                  <a:lnTo>
                    <a:pt x="39230" y="19803"/>
                  </a:lnTo>
                  <a:lnTo>
                    <a:pt x="31232" y="25113"/>
                  </a:lnTo>
                  <a:lnTo>
                    <a:pt x="23300" y="31486"/>
                  </a:lnTo>
                  <a:lnTo>
                    <a:pt x="15871" y="39062"/>
                  </a:lnTo>
                  <a:lnTo>
                    <a:pt x="9574" y="47978"/>
                  </a:lnTo>
                  <a:lnTo>
                    <a:pt x="4653" y="58156"/>
                  </a:lnTo>
                  <a:lnTo>
                    <a:pt x="1335" y="69059"/>
                  </a:lnTo>
                  <a:lnTo>
                    <a:pt x="0" y="79828"/>
                  </a:lnTo>
                  <a:lnTo>
                    <a:pt x="663" y="89985"/>
                  </a:lnTo>
                  <a:lnTo>
                    <a:pt x="3207" y="99259"/>
                  </a:lnTo>
                  <a:lnTo>
                    <a:pt x="7573" y="107415"/>
                  </a:lnTo>
                  <a:lnTo>
                    <a:pt x="13539" y="114441"/>
                  </a:lnTo>
                  <a:lnTo>
                    <a:pt x="20627" y="120006"/>
                  </a:lnTo>
                  <a:lnTo>
                    <a:pt x="28213" y="123397"/>
                  </a:lnTo>
                  <a:lnTo>
                    <a:pt x="35902" y="124415"/>
                  </a:lnTo>
                  <a:lnTo>
                    <a:pt x="43519" y="123150"/>
                  </a:lnTo>
                  <a:lnTo>
                    <a:pt x="51014" y="119719"/>
                  </a:lnTo>
                  <a:lnTo>
                    <a:pt x="58379" y="114407"/>
                  </a:lnTo>
                  <a:lnTo>
                    <a:pt x="65308" y="107436"/>
                  </a:lnTo>
                  <a:lnTo>
                    <a:pt x="71209" y="98870"/>
                  </a:lnTo>
                  <a:lnTo>
                    <a:pt x="75837" y="88901"/>
                  </a:lnTo>
                  <a:lnTo>
                    <a:pt x="78944" y="78125"/>
                  </a:lnTo>
                  <a:lnTo>
                    <a:pt x="80131" y="67433"/>
                  </a:lnTo>
                  <a:lnTo>
                    <a:pt x="79371" y="57329"/>
                  </a:lnTo>
                  <a:lnTo>
                    <a:pt x="76856" y="48229"/>
                  </a:lnTo>
                  <a:lnTo>
                    <a:pt x="72361" y="39751"/>
                  </a:lnTo>
                  <a:lnTo>
                    <a:pt x="63255" y="31155"/>
                  </a:lnTo>
                  <a:lnTo>
                    <a:pt x="45171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40785" y="4000829"/>
              <a:ext cx="77535" cy="112863"/>
            </a:xfrm>
            <a:custGeom>
              <a:avLst/>
              <a:gdLst/>
              <a:ahLst/>
              <a:cxnLst/>
              <a:rect l="0" t="0" r="0" b="0"/>
              <a:pathLst>
                <a:path w="77535" h="11286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3"/>
                  </a:lnTo>
                  <a:lnTo>
                    <a:pt x="0" y="49816"/>
                  </a:lnTo>
                  <a:lnTo>
                    <a:pt x="660" y="61017"/>
                  </a:lnTo>
                  <a:lnTo>
                    <a:pt x="2245" y="71956"/>
                  </a:lnTo>
                  <a:lnTo>
                    <a:pt x="4905" y="82293"/>
                  </a:lnTo>
                  <a:lnTo>
                    <a:pt x="8626" y="91892"/>
                  </a:lnTo>
                  <a:lnTo>
                    <a:pt x="13412" y="100317"/>
                  </a:lnTo>
                  <a:lnTo>
                    <a:pt x="19373" y="106773"/>
                  </a:lnTo>
                  <a:lnTo>
                    <a:pt x="26448" y="110994"/>
                  </a:lnTo>
                  <a:lnTo>
                    <a:pt x="34130" y="112862"/>
                  </a:lnTo>
                  <a:lnTo>
                    <a:pt x="41592" y="112153"/>
                  </a:lnTo>
                  <a:lnTo>
                    <a:pt x="48383" y="109010"/>
                  </a:lnTo>
                  <a:lnTo>
                    <a:pt x="54414" y="103834"/>
                  </a:lnTo>
                  <a:lnTo>
                    <a:pt x="59773" y="97088"/>
                  </a:lnTo>
                  <a:lnTo>
                    <a:pt x="64594" y="89184"/>
                  </a:lnTo>
                  <a:lnTo>
                    <a:pt x="68850" y="80287"/>
                  </a:lnTo>
                  <a:lnTo>
                    <a:pt x="72345" y="70339"/>
                  </a:lnTo>
                  <a:lnTo>
                    <a:pt x="75028" y="59404"/>
                  </a:lnTo>
                  <a:lnTo>
                    <a:pt x="76808" y="48056"/>
                  </a:lnTo>
                  <a:lnTo>
                    <a:pt x="77534" y="36092"/>
                  </a:lnTo>
                  <a:lnTo>
                    <a:pt x="76155" y="21344"/>
                  </a:lnTo>
                  <a:lnTo>
                    <a:pt x="7098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53886" y="3958715"/>
              <a:ext cx="89635" cy="159079"/>
            </a:xfrm>
            <a:custGeom>
              <a:avLst/>
              <a:gdLst/>
              <a:ahLst/>
              <a:cxnLst/>
              <a:rect l="0" t="0" r="0" b="0"/>
              <a:pathLst>
                <a:path w="89635" h="159079">
                  <a:moveTo>
                    <a:pt x="73699" y="0"/>
                  </a:moveTo>
                  <a:lnTo>
                    <a:pt x="64965" y="3001"/>
                  </a:lnTo>
                  <a:lnTo>
                    <a:pt x="57259" y="6423"/>
                  </a:lnTo>
                  <a:lnTo>
                    <a:pt x="49856" y="10620"/>
                  </a:lnTo>
                  <a:lnTo>
                    <a:pt x="42596" y="15519"/>
                  </a:lnTo>
                  <a:lnTo>
                    <a:pt x="35417" y="21000"/>
                  </a:lnTo>
                  <a:lnTo>
                    <a:pt x="28325" y="26946"/>
                  </a:lnTo>
                  <a:lnTo>
                    <a:pt x="22493" y="33724"/>
                  </a:lnTo>
                  <a:lnTo>
                    <a:pt x="19885" y="41032"/>
                  </a:lnTo>
                  <a:lnTo>
                    <a:pt x="20826" y="47632"/>
                  </a:lnTo>
                  <a:lnTo>
                    <a:pt x="24653" y="53702"/>
                  </a:lnTo>
                  <a:lnTo>
                    <a:pt x="30579" y="59664"/>
                  </a:lnTo>
                  <a:lnTo>
                    <a:pt x="37813" y="65748"/>
                  </a:lnTo>
                  <a:lnTo>
                    <a:pt x="45583" y="72025"/>
                  </a:lnTo>
                  <a:lnTo>
                    <a:pt x="53440" y="78490"/>
                  </a:lnTo>
                  <a:lnTo>
                    <a:pt x="61190" y="85111"/>
                  </a:lnTo>
                  <a:lnTo>
                    <a:pt x="68784" y="91849"/>
                  </a:lnTo>
                  <a:lnTo>
                    <a:pt x="76211" y="98679"/>
                  </a:lnTo>
                  <a:lnTo>
                    <a:pt x="82845" y="105738"/>
                  </a:lnTo>
                  <a:lnTo>
                    <a:pt x="87485" y="113315"/>
                  </a:lnTo>
                  <a:lnTo>
                    <a:pt x="89634" y="121516"/>
                  </a:lnTo>
                  <a:lnTo>
                    <a:pt x="89279" y="129974"/>
                  </a:lnTo>
                  <a:lnTo>
                    <a:pt x="86533" y="137965"/>
                  </a:lnTo>
                  <a:lnTo>
                    <a:pt x="81721" y="145106"/>
                  </a:lnTo>
                  <a:lnTo>
                    <a:pt x="75273" y="151035"/>
                  </a:lnTo>
                  <a:lnTo>
                    <a:pt x="67598" y="155261"/>
                  </a:lnTo>
                  <a:lnTo>
                    <a:pt x="59043" y="157694"/>
                  </a:lnTo>
                  <a:lnTo>
                    <a:pt x="49941" y="158715"/>
                  </a:lnTo>
                  <a:lnTo>
                    <a:pt x="39525" y="159078"/>
                  </a:lnTo>
                  <a:lnTo>
                    <a:pt x="24649" y="15881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88559" y="3984118"/>
              <a:ext cx="149597" cy="106140"/>
            </a:xfrm>
            <a:custGeom>
              <a:avLst/>
              <a:gdLst/>
              <a:ahLst/>
              <a:cxnLst/>
              <a:rect l="0" t="0" r="0" b="0"/>
              <a:pathLst>
                <a:path w="149597" h="106140">
                  <a:moveTo>
                    <a:pt x="65368" y="48296"/>
                  </a:moveTo>
                  <a:lnTo>
                    <a:pt x="62434" y="39495"/>
                  </a:lnTo>
                  <a:lnTo>
                    <a:pt x="59652" y="31148"/>
                  </a:lnTo>
                  <a:lnTo>
                    <a:pt x="56743" y="22468"/>
                  </a:lnTo>
                  <a:lnTo>
                    <a:pt x="53358" y="14038"/>
                  </a:lnTo>
                  <a:lnTo>
                    <a:pt x="48897" y="7136"/>
                  </a:lnTo>
                  <a:lnTo>
                    <a:pt x="43135" y="2366"/>
                  </a:lnTo>
                  <a:lnTo>
                    <a:pt x="36492" y="0"/>
                  </a:lnTo>
                  <a:lnTo>
                    <a:pt x="29804" y="309"/>
                  </a:lnTo>
                  <a:lnTo>
                    <a:pt x="23570" y="3153"/>
                  </a:lnTo>
                  <a:lnTo>
                    <a:pt x="17929" y="8113"/>
                  </a:lnTo>
                  <a:lnTo>
                    <a:pt x="12840" y="14707"/>
                  </a:lnTo>
                  <a:lnTo>
                    <a:pt x="8209" y="22501"/>
                  </a:lnTo>
                  <a:lnTo>
                    <a:pt x="4252" y="31152"/>
                  </a:lnTo>
                  <a:lnTo>
                    <a:pt x="1491" y="40403"/>
                  </a:lnTo>
                  <a:lnTo>
                    <a:pt x="113" y="50066"/>
                  </a:lnTo>
                  <a:lnTo>
                    <a:pt x="0" y="60011"/>
                  </a:lnTo>
                  <a:lnTo>
                    <a:pt x="912" y="70147"/>
                  </a:lnTo>
                  <a:lnTo>
                    <a:pt x="2613" y="80394"/>
                  </a:lnTo>
                  <a:lnTo>
                    <a:pt x="5380" y="90055"/>
                  </a:lnTo>
                  <a:lnTo>
                    <a:pt x="9973" y="97872"/>
                  </a:lnTo>
                  <a:lnTo>
                    <a:pt x="16642" y="103300"/>
                  </a:lnTo>
                  <a:lnTo>
                    <a:pt x="24714" y="106128"/>
                  </a:lnTo>
                  <a:lnTo>
                    <a:pt x="32901" y="106139"/>
                  </a:lnTo>
                  <a:lnTo>
                    <a:pt x="40441" y="103514"/>
                  </a:lnTo>
                  <a:lnTo>
                    <a:pt x="47109" y="98702"/>
                  </a:lnTo>
                  <a:lnTo>
                    <a:pt x="52961" y="92209"/>
                  </a:lnTo>
                  <a:lnTo>
                    <a:pt x="58166" y="84516"/>
                  </a:lnTo>
                  <a:lnTo>
                    <a:pt x="63408" y="77206"/>
                  </a:lnTo>
                  <a:lnTo>
                    <a:pt x="69583" y="73562"/>
                  </a:lnTo>
                  <a:lnTo>
                    <a:pt x="76316" y="74623"/>
                  </a:lnTo>
                  <a:lnTo>
                    <a:pt x="82838" y="78309"/>
                  </a:lnTo>
                  <a:lnTo>
                    <a:pt x="89349" y="83172"/>
                  </a:lnTo>
                  <a:lnTo>
                    <a:pt x="96343" y="88313"/>
                  </a:lnTo>
                  <a:lnTo>
                    <a:pt x="104038" y="93285"/>
                  </a:lnTo>
                  <a:lnTo>
                    <a:pt x="112157" y="97414"/>
                  </a:lnTo>
                  <a:lnTo>
                    <a:pt x="120962" y="99852"/>
                  </a:lnTo>
                  <a:lnTo>
                    <a:pt x="132348" y="98571"/>
                  </a:lnTo>
                  <a:lnTo>
                    <a:pt x="149596" y="904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20788" y="3986468"/>
              <a:ext cx="82091" cy="119647"/>
            </a:xfrm>
            <a:custGeom>
              <a:avLst/>
              <a:gdLst/>
              <a:ahLst/>
              <a:cxnLst/>
              <a:rect l="0" t="0" r="0" b="0"/>
              <a:pathLst>
                <a:path w="82091" h="119647">
                  <a:moveTo>
                    <a:pt x="17367" y="35418"/>
                  </a:moveTo>
                  <a:lnTo>
                    <a:pt x="14568" y="44219"/>
                  </a:lnTo>
                  <a:lnTo>
                    <a:pt x="13066" y="52566"/>
                  </a:lnTo>
                  <a:lnTo>
                    <a:pt x="12759" y="61265"/>
                  </a:lnTo>
                  <a:lnTo>
                    <a:pt x="13438" y="70385"/>
                  </a:lnTo>
                  <a:lnTo>
                    <a:pt x="14907" y="79880"/>
                  </a:lnTo>
                  <a:lnTo>
                    <a:pt x="16936" y="89645"/>
                  </a:lnTo>
                  <a:lnTo>
                    <a:pt x="17971" y="98572"/>
                  </a:lnTo>
                  <a:lnTo>
                    <a:pt x="16078" y="103382"/>
                  </a:lnTo>
                  <a:lnTo>
                    <a:pt x="12225" y="102446"/>
                  </a:lnTo>
                  <a:lnTo>
                    <a:pt x="8242" y="97705"/>
                  </a:lnTo>
                  <a:lnTo>
                    <a:pt x="4906" y="90356"/>
                  </a:lnTo>
                  <a:lnTo>
                    <a:pt x="2359" y="81082"/>
                  </a:lnTo>
                  <a:lnTo>
                    <a:pt x="671" y="70551"/>
                  </a:lnTo>
                  <a:lnTo>
                    <a:pt x="0" y="59466"/>
                  </a:lnTo>
                  <a:lnTo>
                    <a:pt x="340" y="48264"/>
                  </a:lnTo>
                  <a:lnTo>
                    <a:pt x="1708" y="37296"/>
                  </a:lnTo>
                  <a:lnTo>
                    <a:pt x="4223" y="26927"/>
                  </a:lnTo>
                  <a:lnTo>
                    <a:pt x="7846" y="17305"/>
                  </a:lnTo>
                  <a:lnTo>
                    <a:pt x="12566" y="9029"/>
                  </a:lnTo>
                  <a:lnTo>
                    <a:pt x="18484" y="3206"/>
                  </a:lnTo>
                  <a:lnTo>
                    <a:pt x="25534" y="223"/>
                  </a:lnTo>
                  <a:lnTo>
                    <a:pt x="33369" y="0"/>
                  </a:lnTo>
                  <a:lnTo>
                    <a:pt x="41467" y="2350"/>
                  </a:lnTo>
                  <a:lnTo>
                    <a:pt x="49497" y="6897"/>
                  </a:lnTo>
                  <a:lnTo>
                    <a:pt x="57176" y="13337"/>
                  </a:lnTo>
                  <a:lnTo>
                    <a:pt x="64179" y="21537"/>
                  </a:lnTo>
                  <a:lnTo>
                    <a:pt x="70396" y="31267"/>
                  </a:lnTo>
                  <a:lnTo>
                    <a:pt x="75571" y="42220"/>
                  </a:lnTo>
                  <a:lnTo>
                    <a:pt x="79223" y="54095"/>
                  </a:lnTo>
                  <a:lnTo>
                    <a:pt x="81240" y="66619"/>
                  </a:lnTo>
                  <a:lnTo>
                    <a:pt x="81966" y="78990"/>
                  </a:lnTo>
                  <a:lnTo>
                    <a:pt x="82090" y="91083"/>
                  </a:lnTo>
                  <a:lnTo>
                    <a:pt x="81627" y="103954"/>
                  </a:lnTo>
                  <a:lnTo>
                    <a:pt x="80538" y="119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23751" y="3815681"/>
              <a:ext cx="114447" cy="287230"/>
            </a:xfrm>
            <a:custGeom>
              <a:avLst/>
              <a:gdLst/>
              <a:ahLst/>
              <a:cxnLst/>
              <a:rect l="0" t="0" r="0" b="0"/>
              <a:pathLst>
                <a:path w="114447" h="287230">
                  <a:moveTo>
                    <a:pt x="93389" y="195676"/>
                  </a:moveTo>
                  <a:lnTo>
                    <a:pt x="87388" y="187076"/>
                  </a:lnTo>
                  <a:lnTo>
                    <a:pt x="80543" y="180650"/>
                  </a:lnTo>
                  <a:lnTo>
                    <a:pt x="72159" y="175850"/>
                  </a:lnTo>
                  <a:lnTo>
                    <a:pt x="62705" y="172654"/>
                  </a:lnTo>
                  <a:lnTo>
                    <a:pt x="53038" y="171405"/>
                  </a:lnTo>
                  <a:lnTo>
                    <a:pt x="43684" y="172123"/>
                  </a:lnTo>
                  <a:lnTo>
                    <a:pt x="34811" y="174704"/>
                  </a:lnTo>
                  <a:lnTo>
                    <a:pt x="26408" y="179093"/>
                  </a:lnTo>
                  <a:lnTo>
                    <a:pt x="18406" y="185082"/>
                  </a:lnTo>
                  <a:lnTo>
                    <a:pt x="11203" y="192525"/>
                  </a:lnTo>
                  <a:lnTo>
                    <a:pt x="5644" y="201414"/>
                  </a:lnTo>
                  <a:lnTo>
                    <a:pt x="2051" y="211610"/>
                  </a:lnTo>
                  <a:lnTo>
                    <a:pt x="282" y="222708"/>
                  </a:lnTo>
                  <a:lnTo>
                    <a:pt x="0" y="234149"/>
                  </a:lnTo>
                  <a:lnTo>
                    <a:pt x="854" y="245574"/>
                  </a:lnTo>
                  <a:lnTo>
                    <a:pt x="2867" y="256514"/>
                  </a:lnTo>
                  <a:lnTo>
                    <a:pt x="6411" y="266330"/>
                  </a:lnTo>
                  <a:lnTo>
                    <a:pt x="11566" y="274765"/>
                  </a:lnTo>
                  <a:lnTo>
                    <a:pt x="17975" y="281428"/>
                  </a:lnTo>
                  <a:lnTo>
                    <a:pt x="25039" y="285631"/>
                  </a:lnTo>
                  <a:lnTo>
                    <a:pt x="32340" y="287229"/>
                  </a:lnTo>
                  <a:lnTo>
                    <a:pt x="39512" y="286371"/>
                  </a:lnTo>
                  <a:lnTo>
                    <a:pt x="46168" y="283220"/>
                  </a:lnTo>
                  <a:lnTo>
                    <a:pt x="52158" y="278105"/>
                  </a:lnTo>
                  <a:lnTo>
                    <a:pt x="57518" y="271437"/>
                  </a:lnTo>
                  <a:lnTo>
                    <a:pt x="62359" y="263608"/>
                  </a:lnTo>
                  <a:lnTo>
                    <a:pt x="66805" y="254941"/>
                  </a:lnTo>
                  <a:lnTo>
                    <a:pt x="70963" y="245685"/>
                  </a:lnTo>
                  <a:lnTo>
                    <a:pt x="74917" y="236020"/>
                  </a:lnTo>
                  <a:lnTo>
                    <a:pt x="78728" y="226069"/>
                  </a:lnTo>
                  <a:lnTo>
                    <a:pt x="82442" y="215760"/>
                  </a:lnTo>
                  <a:lnTo>
                    <a:pt x="86090" y="204847"/>
                  </a:lnTo>
                  <a:lnTo>
                    <a:pt x="89688" y="193242"/>
                  </a:lnTo>
                  <a:lnTo>
                    <a:pt x="93086" y="181006"/>
                  </a:lnTo>
                  <a:lnTo>
                    <a:pt x="95989" y="168260"/>
                  </a:lnTo>
                  <a:lnTo>
                    <a:pt x="98273" y="155128"/>
                  </a:lnTo>
                  <a:lnTo>
                    <a:pt x="99976" y="141716"/>
                  </a:lnTo>
                  <a:lnTo>
                    <a:pt x="101201" y="128107"/>
                  </a:lnTo>
                  <a:lnTo>
                    <a:pt x="102063" y="114355"/>
                  </a:lnTo>
                  <a:lnTo>
                    <a:pt x="102659" y="100341"/>
                  </a:lnTo>
                  <a:lnTo>
                    <a:pt x="103069" y="85788"/>
                  </a:lnTo>
                  <a:lnTo>
                    <a:pt x="103342" y="70594"/>
                  </a:lnTo>
                  <a:lnTo>
                    <a:pt x="103357" y="55136"/>
                  </a:lnTo>
                  <a:lnTo>
                    <a:pt x="102835" y="40138"/>
                  </a:lnTo>
                  <a:lnTo>
                    <a:pt x="101662" y="26000"/>
                  </a:lnTo>
                  <a:lnTo>
                    <a:pt x="99698" y="13582"/>
                  </a:lnTo>
                  <a:lnTo>
                    <a:pt x="95999" y="4490"/>
                  </a:lnTo>
                  <a:lnTo>
                    <a:pt x="90638" y="0"/>
                  </a:lnTo>
                  <a:lnTo>
                    <a:pt x="85630" y="647"/>
                  </a:lnTo>
                  <a:lnTo>
                    <a:pt x="81695" y="5849"/>
                  </a:lnTo>
                  <a:lnTo>
                    <a:pt x="78809" y="14473"/>
                  </a:lnTo>
                  <a:lnTo>
                    <a:pt x="76763" y="25281"/>
                  </a:lnTo>
                  <a:lnTo>
                    <a:pt x="75341" y="37393"/>
                  </a:lnTo>
                  <a:lnTo>
                    <a:pt x="74365" y="50436"/>
                  </a:lnTo>
                  <a:lnTo>
                    <a:pt x="73700" y="64402"/>
                  </a:lnTo>
                  <a:lnTo>
                    <a:pt x="73251" y="79240"/>
                  </a:lnTo>
                  <a:lnTo>
                    <a:pt x="72947" y="94646"/>
                  </a:lnTo>
                  <a:lnTo>
                    <a:pt x="72743" y="110149"/>
                  </a:lnTo>
                  <a:lnTo>
                    <a:pt x="72616" y="125471"/>
                  </a:lnTo>
                  <a:lnTo>
                    <a:pt x="72871" y="140525"/>
                  </a:lnTo>
                  <a:lnTo>
                    <a:pt x="74106" y="155321"/>
                  </a:lnTo>
                  <a:lnTo>
                    <a:pt x="76567" y="169899"/>
                  </a:lnTo>
                  <a:lnTo>
                    <a:pt x="80017" y="184147"/>
                  </a:lnTo>
                  <a:lnTo>
                    <a:pt x="83944" y="197802"/>
                  </a:lnTo>
                  <a:lnTo>
                    <a:pt x="87991" y="210759"/>
                  </a:lnTo>
                  <a:lnTo>
                    <a:pt x="92037" y="222819"/>
                  </a:lnTo>
                  <a:lnTo>
                    <a:pt x="96614" y="234890"/>
                  </a:lnTo>
                  <a:lnTo>
                    <a:pt x="103239" y="249151"/>
                  </a:lnTo>
                  <a:lnTo>
                    <a:pt x="114446" y="2693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43482" y="386395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7"/>
                  </a:lnTo>
                  <a:lnTo>
                    <a:pt x="0" y="126968"/>
                  </a:lnTo>
                  <a:lnTo>
                    <a:pt x="0" y="141507"/>
                  </a:lnTo>
                  <a:lnTo>
                    <a:pt x="4" y="156680"/>
                  </a:lnTo>
                  <a:lnTo>
                    <a:pt x="207" y="171872"/>
                  </a:lnTo>
                  <a:lnTo>
                    <a:pt x="1107" y="187448"/>
                  </a:lnTo>
                  <a:lnTo>
                    <a:pt x="3906" y="20589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69782" y="396924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5" y="6617"/>
                  </a:lnTo>
                  <a:lnTo>
                    <a:pt x="98217" y="7970"/>
                  </a:lnTo>
                  <a:lnTo>
                    <a:pt x="87053" y="9467"/>
                  </a:lnTo>
                  <a:lnTo>
                    <a:pt x="75848" y="11313"/>
                  </a:lnTo>
                  <a:lnTo>
                    <a:pt x="64611" y="13389"/>
                  </a:lnTo>
                  <a:lnTo>
                    <a:pt x="51713" y="15545"/>
                  </a:lnTo>
                  <a:lnTo>
                    <a:pt x="3266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06653" y="3811316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79" y="59283"/>
                  </a:lnTo>
                  <a:lnTo>
                    <a:pt x="8841" y="72339"/>
                  </a:lnTo>
                  <a:lnTo>
                    <a:pt x="11592" y="85691"/>
                  </a:lnTo>
                  <a:lnTo>
                    <a:pt x="14051" y="99256"/>
                  </a:lnTo>
                  <a:lnTo>
                    <a:pt x="16038" y="112971"/>
                  </a:lnTo>
                  <a:lnTo>
                    <a:pt x="17710" y="126790"/>
                  </a:lnTo>
                  <a:lnTo>
                    <a:pt x="19446" y="140681"/>
                  </a:lnTo>
                  <a:lnTo>
                    <a:pt x="21464" y="154624"/>
                  </a:lnTo>
                  <a:lnTo>
                    <a:pt x="23650" y="168768"/>
                  </a:lnTo>
                  <a:lnTo>
                    <a:pt x="25666" y="183409"/>
                  </a:lnTo>
                  <a:lnTo>
                    <a:pt x="27315" y="198634"/>
                  </a:lnTo>
                  <a:lnTo>
                    <a:pt x="28389" y="213060"/>
                  </a:lnTo>
                  <a:lnTo>
                    <a:pt x="28143" y="222916"/>
                  </a:lnTo>
                  <a:lnTo>
                    <a:pt x="26574" y="225892"/>
                  </a:lnTo>
                  <a:lnTo>
                    <a:pt x="24972" y="223284"/>
                  </a:lnTo>
                  <a:lnTo>
                    <a:pt x="23914" y="216983"/>
                  </a:lnTo>
                  <a:lnTo>
                    <a:pt x="23696" y="208590"/>
                  </a:lnTo>
                  <a:lnTo>
                    <a:pt x="24369" y="199123"/>
                  </a:lnTo>
                  <a:lnTo>
                    <a:pt x="26311" y="189617"/>
                  </a:lnTo>
                  <a:lnTo>
                    <a:pt x="30283" y="181272"/>
                  </a:lnTo>
                  <a:lnTo>
                    <a:pt x="36508" y="174623"/>
                  </a:lnTo>
                  <a:lnTo>
                    <a:pt x="44435" y="169966"/>
                  </a:lnTo>
                  <a:lnTo>
                    <a:pt x="53052" y="167645"/>
                  </a:lnTo>
                  <a:lnTo>
                    <a:pt x="61688" y="167604"/>
                  </a:lnTo>
                  <a:lnTo>
                    <a:pt x="69906" y="169657"/>
                  </a:lnTo>
                  <a:lnTo>
                    <a:pt x="77338" y="173684"/>
                  </a:lnTo>
                  <a:lnTo>
                    <a:pt x="83879" y="179427"/>
                  </a:lnTo>
                  <a:lnTo>
                    <a:pt x="89456" y="186702"/>
                  </a:lnTo>
                  <a:lnTo>
                    <a:pt x="93919" y="195479"/>
                  </a:lnTo>
                  <a:lnTo>
                    <a:pt x="97297" y="205603"/>
                  </a:lnTo>
                  <a:lnTo>
                    <a:pt x="99754" y="216824"/>
                  </a:lnTo>
                  <a:lnTo>
                    <a:pt x="101498" y="228879"/>
                  </a:lnTo>
                  <a:lnTo>
                    <a:pt x="102710" y="241525"/>
                  </a:lnTo>
                  <a:lnTo>
                    <a:pt x="103546" y="253978"/>
                  </a:lnTo>
                  <a:lnTo>
                    <a:pt x="104205" y="266133"/>
                  </a:lnTo>
                  <a:lnTo>
                    <a:pt x="104752" y="279057"/>
                  </a:lnTo>
                  <a:lnTo>
                    <a:pt x="105285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73906" y="3885015"/>
              <a:ext cx="142170" cy="263214"/>
            </a:xfrm>
            <a:custGeom>
              <a:avLst/>
              <a:gdLst/>
              <a:ahLst/>
              <a:cxnLst/>
              <a:rect l="0" t="0" r="0" b="0"/>
              <a:pathLst>
                <a:path w="142170" h="263214">
                  <a:moveTo>
                    <a:pt x="85431" y="0"/>
                  </a:moveTo>
                  <a:lnTo>
                    <a:pt x="73829" y="134"/>
                  </a:lnTo>
                  <a:lnTo>
                    <a:pt x="63981" y="1415"/>
                  </a:lnTo>
                  <a:lnTo>
                    <a:pt x="54975" y="4013"/>
                  </a:lnTo>
                  <a:lnTo>
                    <a:pt x="46534" y="7905"/>
                  </a:lnTo>
                  <a:lnTo>
                    <a:pt x="38506" y="13186"/>
                  </a:lnTo>
                  <a:lnTo>
                    <a:pt x="30788" y="19772"/>
                  </a:lnTo>
                  <a:lnTo>
                    <a:pt x="23456" y="27445"/>
                  </a:lnTo>
                  <a:lnTo>
                    <a:pt x="16754" y="35956"/>
                  </a:lnTo>
                  <a:lnTo>
                    <a:pt x="10772" y="45083"/>
                  </a:lnTo>
                  <a:lnTo>
                    <a:pt x="5771" y="54648"/>
                  </a:lnTo>
                  <a:lnTo>
                    <a:pt x="2243" y="64521"/>
                  </a:lnTo>
                  <a:lnTo>
                    <a:pt x="324" y="74602"/>
                  </a:lnTo>
                  <a:lnTo>
                    <a:pt x="0" y="84658"/>
                  </a:lnTo>
                  <a:lnTo>
                    <a:pt x="1296" y="94338"/>
                  </a:lnTo>
                  <a:lnTo>
                    <a:pt x="4060" y="103464"/>
                  </a:lnTo>
                  <a:lnTo>
                    <a:pt x="8186" y="111558"/>
                  </a:lnTo>
                  <a:lnTo>
                    <a:pt x="13696" y="117786"/>
                  </a:lnTo>
                  <a:lnTo>
                    <a:pt x="20477" y="121863"/>
                  </a:lnTo>
                  <a:lnTo>
                    <a:pt x="28471" y="124142"/>
                  </a:lnTo>
                  <a:lnTo>
                    <a:pt x="37738" y="125306"/>
                  </a:lnTo>
                  <a:lnTo>
                    <a:pt x="48190" y="125879"/>
                  </a:lnTo>
                  <a:lnTo>
                    <a:pt x="59463" y="126319"/>
                  </a:lnTo>
                  <a:lnTo>
                    <a:pt x="71022" y="127090"/>
                  </a:lnTo>
                  <a:lnTo>
                    <a:pt x="82530" y="128402"/>
                  </a:lnTo>
                  <a:lnTo>
                    <a:pt x="93697" y="130422"/>
                  </a:lnTo>
                  <a:lnTo>
                    <a:pt x="104195" y="133374"/>
                  </a:lnTo>
                  <a:lnTo>
                    <a:pt x="113912" y="137294"/>
                  </a:lnTo>
                  <a:lnTo>
                    <a:pt x="122589" y="142383"/>
                  </a:lnTo>
                  <a:lnTo>
                    <a:pt x="129747" y="149079"/>
                  </a:lnTo>
                  <a:lnTo>
                    <a:pt x="135262" y="157475"/>
                  </a:lnTo>
                  <a:lnTo>
                    <a:pt x="139153" y="167366"/>
                  </a:lnTo>
                  <a:lnTo>
                    <a:pt x="141406" y="178447"/>
                  </a:lnTo>
                  <a:lnTo>
                    <a:pt x="142169" y="190408"/>
                  </a:lnTo>
                  <a:lnTo>
                    <a:pt x="141226" y="202675"/>
                  </a:lnTo>
                  <a:lnTo>
                    <a:pt x="137941" y="214444"/>
                  </a:lnTo>
                  <a:lnTo>
                    <a:pt x="132171" y="225305"/>
                  </a:lnTo>
                  <a:lnTo>
                    <a:pt x="124042" y="234900"/>
                  </a:lnTo>
                  <a:lnTo>
                    <a:pt x="113694" y="242748"/>
                  </a:lnTo>
                  <a:lnTo>
                    <a:pt x="101460" y="248767"/>
                  </a:lnTo>
                  <a:lnTo>
                    <a:pt x="88500" y="253191"/>
                  </a:lnTo>
                  <a:lnTo>
                    <a:pt x="75433" y="256822"/>
                  </a:lnTo>
                  <a:lnTo>
                    <a:pt x="61120" y="259980"/>
                  </a:lnTo>
                  <a:lnTo>
                    <a:pt x="43316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007366" y="1488193"/>
            <a:ext cx="488925" cy="522751"/>
            <a:chOff x="7007366" y="1488193"/>
            <a:chExt cx="488925" cy="522751"/>
          </a:xfrm>
        </p:grpSpPr>
        <p:sp>
          <p:nvSpPr>
            <p:cNvPr id="101" name="Freeform 100"/>
            <p:cNvSpPr/>
            <p:nvPr/>
          </p:nvSpPr>
          <p:spPr>
            <a:xfrm>
              <a:off x="7007366" y="1488193"/>
              <a:ext cx="152013" cy="123574"/>
            </a:xfrm>
            <a:custGeom>
              <a:avLst/>
              <a:gdLst/>
              <a:ahLst/>
              <a:cxnLst/>
              <a:rect l="0" t="0" r="0" b="0"/>
              <a:pathLst>
                <a:path w="152013" h="123574">
                  <a:moveTo>
                    <a:pt x="4613" y="6853"/>
                  </a:moveTo>
                  <a:lnTo>
                    <a:pt x="1813" y="15722"/>
                  </a:lnTo>
                  <a:lnTo>
                    <a:pt x="311" y="24709"/>
                  </a:lnTo>
                  <a:lnTo>
                    <a:pt x="0" y="34704"/>
                  </a:lnTo>
                  <a:lnTo>
                    <a:pt x="506" y="45684"/>
                  </a:lnTo>
                  <a:lnTo>
                    <a:pt x="1326" y="57496"/>
                  </a:lnTo>
                  <a:lnTo>
                    <a:pt x="2146" y="69954"/>
                  </a:lnTo>
                  <a:lnTo>
                    <a:pt x="3003" y="82892"/>
                  </a:lnTo>
                  <a:lnTo>
                    <a:pt x="4178" y="96173"/>
                  </a:lnTo>
                  <a:lnTo>
                    <a:pt x="5820" y="109607"/>
                  </a:lnTo>
                  <a:lnTo>
                    <a:pt x="8015" y="120049"/>
                  </a:lnTo>
                  <a:lnTo>
                    <a:pt x="10192" y="123573"/>
                  </a:lnTo>
                  <a:lnTo>
                    <a:pt x="11293" y="121407"/>
                  </a:lnTo>
                  <a:lnTo>
                    <a:pt x="11173" y="115691"/>
                  </a:lnTo>
                  <a:lnTo>
                    <a:pt x="10221" y="107768"/>
                  </a:lnTo>
                  <a:lnTo>
                    <a:pt x="9008" y="98217"/>
                  </a:lnTo>
                  <a:lnTo>
                    <a:pt x="7873" y="87408"/>
                  </a:lnTo>
                  <a:lnTo>
                    <a:pt x="6777" y="75816"/>
                  </a:lnTo>
                  <a:lnTo>
                    <a:pt x="5432" y="64003"/>
                  </a:lnTo>
                  <a:lnTo>
                    <a:pt x="3680" y="52301"/>
                  </a:lnTo>
                  <a:lnTo>
                    <a:pt x="1842" y="40825"/>
                  </a:lnTo>
                  <a:lnTo>
                    <a:pt x="593" y="29582"/>
                  </a:lnTo>
                  <a:lnTo>
                    <a:pt x="293" y="18556"/>
                  </a:lnTo>
                  <a:lnTo>
                    <a:pt x="1770" y="8432"/>
                  </a:lnTo>
                  <a:lnTo>
                    <a:pt x="6402" y="1674"/>
                  </a:lnTo>
                  <a:lnTo>
                    <a:pt x="13696" y="0"/>
                  </a:lnTo>
                  <a:lnTo>
                    <a:pt x="21938" y="2303"/>
                  </a:lnTo>
                  <a:lnTo>
                    <a:pt x="30474" y="7162"/>
                  </a:lnTo>
                  <a:lnTo>
                    <a:pt x="38932" y="13373"/>
                  </a:lnTo>
                  <a:lnTo>
                    <a:pt x="47148" y="20196"/>
                  </a:lnTo>
                  <a:lnTo>
                    <a:pt x="55253" y="27094"/>
                  </a:lnTo>
                  <a:lnTo>
                    <a:pt x="63589" y="33589"/>
                  </a:lnTo>
                  <a:lnTo>
                    <a:pt x="72332" y="39487"/>
                  </a:lnTo>
                  <a:lnTo>
                    <a:pt x="81335" y="44961"/>
                  </a:lnTo>
                  <a:lnTo>
                    <a:pt x="90230" y="50414"/>
                  </a:lnTo>
                  <a:lnTo>
                    <a:pt x="98807" y="56082"/>
                  </a:lnTo>
                  <a:lnTo>
                    <a:pt x="107110" y="61727"/>
                  </a:lnTo>
                  <a:lnTo>
                    <a:pt x="116373" y="67284"/>
                  </a:lnTo>
                  <a:lnTo>
                    <a:pt x="129645" y="73243"/>
                  </a:lnTo>
                  <a:lnTo>
                    <a:pt x="152012" y="805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11979" y="1495046"/>
              <a:ext cx="484312" cy="515898"/>
            </a:xfrm>
            <a:custGeom>
              <a:avLst/>
              <a:gdLst/>
              <a:ahLst/>
              <a:cxnLst/>
              <a:rect l="0" t="0" r="0" b="0"/>
              <a:pathLst>
                <a:path w="484312" h="515898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9" y="32459"/>
                  </a:lnTo>
                  <a:lnTo>
                    <a:pt x="4042" y="42760"/>
                  </a:lnTo>
                  <a:lnTo>
                    <a:pt x="7006" y="53104"/>
                  </a:lnTo>
                  <a:lnTo>
                    <a:pt x="10921" y="63493"/>
                  </a:lnTo>
                  <a:lnTo>
                    <a:pt x="15498" y="73922"/>
                  </a:lnTo>
                  <a:lnTo>
                    <a:pt x="20252" y="84380"/>
                  </a:lnTo>
                  <a:lnTo>
                    <a:pt x="24895" y="94855"/>
                  </a:lnTo>
                  <a:lnTo>
                    <a:pt x="29484" y="105177"/>
                  </a:lnTo>
                  <a:lnTo>
                    <a:pt x="34325" y="115035"/>
                  </a:lnTo>
                  <a:lnTo>
                    <a:pt x="39583" y="124299"/>
                  </a:lnTo>
                  <a:lnTo>
                    <a:pt x="45266" y="133165"/>
                  </a:lnTo>
                  <a:lnTo>
                    <a:pt x="51313" y="142038"/>
                  </a:lnTo>
                  <a:lnTo>
                    <a:pt x="57645" y="151159"/>
                  </a:lnTo>
                  <a:lnTo>
                    <a:pt x="64186" y="160591"/>
                  </a:lnTo>
                  <a:lnTo>
                    <a:pt x="70877" y="170310"/>
                  </a:lnTo>
                  <a:lnTo>
                    <a:pt x="77671" y="180259"/>
                  </a:lnTo>
                  <a:lnTo>
                    <a:pt x="84538" y="190381"/>
                  </a:lnTo>
                  <a:lnTo>
                    <a:pt x="91455" y="200630"/>
                  </a:lnTo>
                  <a:lnTo>
                    <a:pt x="98409" y="210962"/>
                  </a:lnTo>
                  <a:lnTo>
                    <a:pt x="105555" y="221188"/>
                  </a:lnTo>
                  <a:lnTo>
                    <a:pt x="113192" y="230980"/>
                  </a:lnTo>
                  <a:lnTo>
                    <a:pt x="121444" y="240196"/>
                  </a:lnTo>
                  <a:lnTo>
                    <a:pt x="130274" y="248860"/>
                  </a:lnTo>
                  <a:lnTo>
                    <a:pt x="139581" y="257065"/>
                  </a:lnTo>
                  <a:lnTo>
                    <a:pt x="149249" y="264915"/>
                  </a:lnTo>
                  <a:lnTo>
                    <a:pt x="159182" y="272341"/>
                  </a:lnTo>
                  <a:lnTo>
                    <a:pt x="169302" y="279109"/>
                  </a:lnTo>
                  <a:lnTo>
                    <a:pt x="179555" y="285144"/>
                  </a:lnTo>
                  <a:lnTo>
                    <a:pt x="189896" y="290521"/>
                  </a:lnTo>
                  <a:lnTo>
                    <a:pt x="200297" y="295366"/>
                  </a:lnTo>
                  <a:lnTo>
                    <a:pt x="210746" y="299812"/>
                  </a:lnTo>
                  <a:lnTo>
                    <a:pt x="221391" y="303968"/>
                  </a:lnTo>
                  <a:lnTo>
                    <a:pt x="232529" y="307920"/>
                  </a:lnTo>
                  <a:lnTo>
                    <a:pt x="244281" y="311734"/>
                  </a:lnTo>
                  <a:lnTo>
                    <a:pt x="256445" y="315619"/>
                  </a:lnTo>
                  <a:lnTo>
                    <a:pt x="268609" y="319914"/>
                  </a:lnTo>
                  <a:lnTo>
                    <a:pt x="280534" y="324763"/>
                  </a:lnTo>
                  <a:lnTo>
                    <a:pt x="292149" y="329987"/>
                  </a:lnTo>
                  <a:lnTo>
                    <a:pt x="303482" y="335186"/>
                  </a:lnTo>
                  <a:lnTo>
                    <a:pt x="314583" y="340130"/>
                  </a:lnTo>
                  <a:lnTo>
                    <a:pt x="325342" y="344924"/>
                  </a:lnTo>
                  <a:lnTo>
                    <a:pt x="335500" y="349902"/>
                  </a:lnTo>
                  <a:lnTo>
                    <a:pt x="344966" y="355250"/>
                  </a:lnTo>
                  <a:lnTo>
                    <a:pt x="353799" y="360996"/>
                  </a:lnTo>
                  <a:lnTo>
                    <a:pt x="362118" y="367085"/>
                  </a:lnTo>
                  <a:lnTo>
                    <a:pt x="370054" y="373444"/>
                  </a:lnTo>
                  <a:lnTo>
                    <a:pt x="377876" y="380003"/>
                  </a:lnTo>
                  <a:lnTo>
                    <a:pt x="385976" y="386706"/>
                  </a:lnTo>
                  <a:lnTo>
                    <a:pt x="394537" y="393509"/>
                  </a:lnTo>
                  <a:lnTo>
                    <a:pt x="403407" y="400382"/>
                  </a:lnTo>
                  <a:lnTo>
                    <a:pt x="412208" y="407302"/>
                  </a:lnTo>
                  <a:lnTo>
                    <a:pt x="420718" y="414255"/>
                  </a:lnTo>
                  <a:lnTo>
                    <a:pt x="428890" y="421230"/>
                  </a:lnTo>
                  <a:lnTo>
                    <a:pt x="436757" y="428219"/>
                  </a:lnTo>
                  <a:lnTo>
                    <a:pt x="444376" y="435223"/>
                  </a:lnTo>
                  <a:lnTo>
                    <a:pt x="451646" y="442401"/>
                  </a:lnTo>
                  <a:lnTo>
                    <a:pt x="458308" y="450060"/>
                  </a:lnTo>
                  <a:lnTo>
                    <a:pt x="464269" y="458321"/>
                  </a:lnTo>
                  <a:lnTo>
                    <a:pt x="469441" y="467080"/>
                  </a:lnTo>
                  <a:lnTo>
                    <a:pt x="474169" y="477157"/>
                  </a:lnTo>
                  <a:lnTo>
                    <a:pt x="478870" y="491674"/>
                  </a:lnTo>
                  <a:lnTo>
                    <a:pt x="484311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6954728" y="1495046"/>
            <a:ext cx="25667" cy="178986"/>
          </a:xfrm>
          <a:custGeom>
            <a:avLst/>
            <a:gdLst/>
            <a:ahLst/>
            <a:cxnLst/>
            <a:rect l="0" t="0" r="0" b="0"/>
            <a:pathLst>
              <a:path w="25667" h="178986">
                <a:moveTo>
                  <a:pt x="4609" y="178985"/>
                </a:moveTo>
                <a:lnTo>
                  <a:pt x="1808" y="170183"/>
                </a:lnTo>
                <a:lnTo>
                  <a:pt x="307" y="161837"/>
                </a:lnTo>
                <a:lnTo>
                  <a:pt x="0" y="153138"/>
                </a:lnTo>
                <a:lnTo>
                  <a:pt x="680" y="144017"/>
                </a:lnTo>
                <a:lnTo>
                  <a:pt x="2148" y="134522"/>
                </a:lnTo>
                <a:lnTo>
                  <a:pt x="4217" y="124730"/>
                </a:lnTo>
                <a:lnTo>
                  <a:pt x="6726" y="114716"/>
                </a:lnTo>
                <a:lnTo>
                  <a:pt x="9549" y="104542"/>
                </a:lnTo>
                <a:lnTo>
                  <a:pt x="12586" y="94251"/>
                </a:lnTo>
                <a:lnTo>
                  <a:pt x="15607" y="83714"/>
                </a:lnTo>
                <a:lnTo>
                  <a:pt x="18254" y="72648"/>
                </a:lnTo>
                <a:lnTo>
                  <a:pt x="20367" y="60955"/>
                </a:lnTo>
                <a:lnTo>
                  <a:pt x="21958" y="49095"/>
                </a:lnTo>
                <a:lnTo>
                  <a:pt x="23282" y="36731"/>
                </a:lnTo>
                <a:lnTo>
                  <a:pt x="24451" y="21658"/>
                </a:lnTo>
                <a:lnTo>
                  <a:pt x="25666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6717181" y="2010171"/>
            <a:ext cx="915981" cy="800938"/>
            <a:chOff x="6717181" y="2010171"/>
            <a:chExt cx="915981" cy="800938"/>
          </a:xfrm>
        </p:grpSpPr>
        <p:sp>
          <p:nvSpPr>
            <p:cNvPr id="105" name="Freeform 104"/>
            <p:cNvSpPr/>
            <p:nvPr/>
          </p:nvSpPr>
          <p:spPr>
            <a:xfrm>
              <a:off x="6727710" y="2326798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3"/>
                  </a:lnTo>
                  <a:lnTo>
                    <a:pt x="0" y="123092"/>
                  </a:lnTo>
                  <a:lnTo>
                    <a:pt x="0" y="136803"/>
                  </a:lnTo>
                  <a:lnTo>
                    <a:pt x="0" y="151436"/>
                  </a:lnTo>
                  <a:lnTo>
                    <a:pt x="0" y="17051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22466" y="2284683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8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0" y="122228"/>
                  </a:lnTo>
                  <a:lnTo>
                    <a:pt x="0" y="136452"/>
                  </a:lnTo>
                  <a:lnTo>
                    <a:pt x="0" y="150623"/>
                  </a:lnTo>
                  <a:lnTo>
                    <a:pt x="0" y="164734"/>
                  </a:lnTo>
                  <a:lnTo>
                    <a:pt x="0" y="178193"/>
                  </a:lnTo>
                  <a:lnTo>
                    <a:pt x="0" y="191142"/>
                  </a:lnTo>
                  <a:lnTo>
                    <a:pt x="0" y="20472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17181" y="244261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1999"/>
                  </a:lnTo>
                  <a:lnTo>
                    <a:pt x="62402" y="3695"/>
                  </a:lnTo>
                  <a:lnTo>
                    <a:pt x="50233" y="5545"/>
                  </a:lnTo>
                  <a:lnTo>
                    <a:pt x="31889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59972" y="2400497"/>
              <a:ext cx="73839" cy="110880"/>
            </a:xfrm>
            <a:custGeom>
              <a:avLst/>
              <a:gdLst/>
              <a:ahLst/>
              <a:cxnLst/>
              <a:rect l="0" t="0" r="0" b="0"/>
              <a:pathLst>
                <a:path w="73839" h="110880">
                  <a:moveTo>
                    <a:pt x="4608" y="21057"/>
                  </a:moveTo>
                  <a:lnTo>
                    <a:pt x="1808" y="29925"/>
                  </a:lnTo>
                  <a:lnTo>
                    <a:pt x="307" y="38912"/>
                  </a:lnTo>
                  <a:lnTo>
                    <a:pt x="0" y="48903"/>
                  </a:lnTo>
                  <a:lnTo>
                    <a:pt x="680" y="59710"/>
                  </a:lnTo>
                  <a:lnTo>
                    <a:pt x="2147" y="70874"/>
                  </a:lnTo>
                  <a:lnTo>
                    <a:pt x="4226" y="82061"/>
                  </a:lnTo>
                  <a:lnTo>
                    <a:pt x="7080" y="92482"/>
                  </a:lnTo>
                  <a:lnTo>
                    <a:pt x="11200" y="100873"/>
                  </a:lnTo>
                  <a:lnTo>
                    <a:pt x="16744" y="106721"/>
                  </a:lnTo>
                  <a:lnTo>
                    <a:pt x="23415" y="110016"/>
                  </a:lnTo>
                  <a:lnTo>
                    <a:pt x="30656" y="110879"/>
                  </a:lnTo>
                  <a:lnTo>
                    <a:pt x="38076" y="109643"/>
                  </a:lnTo>
                  <a:lnTo>
                    <a:pt x="45328" y="106579"/>
                  </a:lnTo>
                  <a:lnTo>
                    <a:pt x="52037" y="101799"/>
                  </a:lnTo>
                  <a:lnTo>
                    <a:pt x="58057" y="95514"/>
                  </a:lnTo>
                  <a:lnTo>
                    <a:pt x="63268" y="87857"/>
                  </a:lnTo>
                  <a:lnTo>
                    <a:pt x="67478" y="78817"/>
                  </a:lnTo>
                  <a:lnTo>
                    <a:pt x="70677" y="68521"/>
                  </a:lnTo>
                  <a:lnTo>
                    <a:pt x="72820" y="57422"/>
                  </a:lnTo>
                  <a:lnTo>
                    <a:pt x="73838" y="44916"/>
                  </a:lnTo>
                  <a:lnTo>
                    <a:pt x="72703" y="27670"/>
                  </a:lnTo>
                  <a:lnTo>
                    <a:pt x="677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73467" y="2370839"/>
              <a:ext cx="112213" cy="92428"/>
            </a:xfrm>
            <a:custGeom>
              <a:avLst/>
              <a:gdLst/>
              <a:ahLst/>
              <a:cxnLst/>
              <a:rect l="0" t="0" r="0" b="0"/>
              <a:pathLst>
                <a:path w="112213" h="92428">
                  <a:moveTo>
                    <a:pt x="6927" y="50715"/>
                  </a:moveTo>
                  <a:lnTo>
                    <a:pt x="6994" y="62383"/>
                  </a:lnTo>
                  <a:lnTo>
                    <a:pt x="7634" y="72872"/>
                  </a:lnTo>
                  <a:lnTo>
                    <a:pt x="8902" y="83099"/>
                  </a:lnTo>
                  <a:lnTo>
                    <a:pt x="9715" y="90642"/>
                  </a:lnTo>
                  <a:lnTo>
                    <a:pt x="8937" y="92427"/>
                  </a:lnTo>
                  <a:lnTo>
                    <a:pt x="7131" y="89685"/>
                  </a:lnTo>
                  <a:lnTo>
                    <a:pt x="4899" y="83878"/>
                  </a:lnTo>
                  <a:lnTo>
                    <a:pt x="2770" y="75798"/>
                  </a:lnTo>
                  <a:lnTo>
                    <a:pt x="1011" y="66003"/>
                  </a:lnTo>
                  <a:lnTo>
                    <a:pt x="0" y="55270"/>
                  </a:lnTo>
                  <a:lnTo>
                    <a:pt x="302" y="44571"/>
                  </a:lnTo>
                  <a:lnTo>
                    <a:pt x="2105" y="34439"/>
                  </a:lnTo>
                  <a:lnTo>
                    <a:pt x="5435" y="25172"/>
                  </a:lnTo>
                  <a:lnTo>
                    <a:pt x="10337" y="17016"/>
                  </a:lnTo>
                  <a:lnTo>
                    <a:pt x="16666" y="9987"/>
                  </a:lnTo>
                  <a:lnTo>
                    <a:pt x="23998" y="4419"/>
                  </a:lnTo>
                  <a:lnTo>
                    <a:pt x="31749" y="1025"/>
                  </a:lnTo>
                  <a:lnTo>
                    <a:pt x="39549" y="0"/>
                  </a:lnTo>
                  <a:lnTo>
                    <a:pt x="47240" y="1091"/>
                  </a:lnTo>
                  <a:lnTo>
                    <a:pt x="54784" y="3873"/>
                  </a:lnTo>
                  <a:lnTo>
                    <a:pt x="62187" y="7930"/>
                  </a:lnTo>
                  <a:lnTo>
                    <a:pt x="69310" y="13075"/>
                  </a:lnTo>
                  <a:lnTo>
                    <a:pt x="75876" y="19344"/>
                  </a:lnTo>
                  <a:lnTo>
                    <a:pt x="81775" y="26662"/>
                  </a:lnTo>
                  <a:lnTo>
                    <a:pt x="87105" y="34782"/>
                  </a:lnTo>
                  <a:lnTo>
                    <a:pt x="92703" y="44359"/>
                  </a:lnTo>
                  <a:lnTo>
                    <a:pt x="100174" y="58469"/>
                  </a:lnTo>
                  <a:lnTo>
                    <a:pt x="112212" y="823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43109" y="2151091"/>
              <a:ext cx="121555" cy="286584"/>
            </a:xfrm>
            <a:custGeom>
              <a:avLst/>
              <a:gdLst/>
              <a:ahLst/>
              <a:cxnLst/>
              <a:rect l="0" t="0" r="0" b="0"/>
              <a:pathLst>
                <a:path w="121555" h="286584">
                  <a:moveTo>
                    <a:pt x="58383" y="217820"/>
                  </a:moveTo>
                  <a:lnTo>
                    <a:pt x="52448" y="209287"/>
                  </a:lnTo>
                  <a:lnTo>
                    <a:pt x="46243" y="203501"/>
                  </a:lnTo>
                  <a:lnTo>
                    <a:pt x="39156" y="199998"/>
                  </a:lnTo>
                  <a:lnTo>
                    <a:pt x="31562" y="198662"/>
                  </a:lnTo>
                  <a:lnTo>
                    <a:pt x="24213" y="199729"/>
                  </a:lnTo>
                  <a:lnTo>
                    <a:pt x="17529" y="203114"/>
                  </a:lnTo>
                  <a:lnTo>
                    <a:pt x="11753" y="208619"/>
                  </a:lnTo>
                  <a:lnTo>
                    <a:pt x="7105" y="216115"/>
                  </a:lnTo>
                  <a:lnTo>
                    <a:pt x="3582" y="225331"/>
                  </a:lnTo>
                  <a:lnTo>
                    <a:pt x="1184" y="235751"/>
                  </a:lnTo>
                  <a:lnTo>
                    <a:pt x="8" y="246728"/>
                  </a:lnTo>
                  <a:lnTo>
                    <a:pt x="0" y="257829"/>
                  </a:lnTo>
                  <a:lnTo>
                    <a:pt x="1299" y="268210"/>
                  </a:lnTo>
                  <a:lnTo>
                    <a:pt x="4295" y="276585"/>
                  </a:lnTo>
                  <a:lnTo>
                    <a:pt x="9049" y="282427"/>
                  </a:lnTo>
                  <a:lnTo>
                    <a:pt x="15173" y="285720"/>
                  </a:lnTo>
                  <a:lnTo>
                    <a:pt x="22038" y="286583"/>
                  </a:lnTo>
                  <a:lnTo>
                    <a:pt x="29209" y="285346"/>
                  </a:lnTo>
                  <a:lnTo>
                    <a:pt x="36461" y="282284"/>
                  </a:lnTo>
                  <a:lnTo>
                    <a:pt x="43701" y="277504"/>
                  </a:lnTo>
                  <a:lnTo>
                    <a:pt x="50898" y="271219"/>
                  </a:lnTo>
                  <a:lnTo>
                    <a:pt x="57882" y="263563"/>
                  </a:lnTo>
                  <a:lnTo>
                    <a:pt x="64353" y="254523"/>
                  </a:lnTo>
                  <a:lnTo>
                    <a:pt x="70185" y="244214"/>
                  </a:lnTo>
                  <a:lnTo>
                    <a:pt x="75255" y="232698"/>
                  </a:lnTo>
                  <a:lnTo>
                    <a:pt x="79362" y="219911"/>
                  </a:lnTo>
                  <a:lnTo>
                    <a:pt x="82491" y="205943"/>
                  </a:lnTo>
                  <a:lnTo>
                    <a:pt x="84607" y="191155"/>
                  </a:lnTo>
                  <a:lnTo>
                    <a:pt x="85588" y="176084"/>
                  </a:lnTo>
                  <a:lnTo>
                    <a:pt x="85470" y="161060"/>
                  </a:lnTo>
                  <a:lnTo>
                    <a:pt x="84427" y="146209"/>
                  </a:lnTo>
                  <a:lnTo>
                    <a:pt x="82664" y="131551"/>
                  </a:lnTo>
                  <a:lnTo>
                    <a:pt x="80370" y="117066"/>
                  </a:lnTo>
                  <a:lnTo>
                    <a:pt x="77695" y="102881"/>
                  </a:lnTo>
                  <a:lnTo>
                    <a:pt x="74755" y="89268"/>
                  </a:lnTo>
                  <a:lnTo>
                    <a:pt x="71627" y="76330"/>
                  </a:lnTo>
                  <a:lnTo>
                    <a:pt x="68205" y="64013"/>
                  </a:lnTo>
                  <a:lnTo>
                    <a:pt x="64222" y="52201"/>
                  </a:lnTo>
                  <a:lnTo>
                    <a:pt x="59577" y="40776"/>
                  </a:lnTo>
                  <a:lnTo>
                    <a:pt x="54320" y="29797"/>
                  </a:lnTo>
                  <a:lnTo>
                    <a:pt x="48567" y="19490"/>
                  </a:lnTo>
                  <a:lnTo>
                    <a:pt x="42422" y="9969"/>
                  </a:lnTo>
                  <a:lnTo>
                    <a:pt x="35497" y="2709"/>
                  </a:lnTo>
                  <a:lnTo>
                    <a:pt x="28093" y="0"/>
                  </a:lnTo>
                  <a:lnTo>
                    <a:pt x="21938" y="1749"/>
                  </a:lnTo>
                  <a:lnTo>
                    <a:pt x="17767" y="6688"/>
                  </a:lnTo>
                  <a:lnTo>
                    <a:pt x="15536" y="13682"/>
                  </a:lnTo>
                  <a:lnTo>
                    <a:pt x="14909" y="22131"/>
                  </a:lnTo>
                  <a:lnTo>
                    <a:pt x="15509" y="31861"/>
                  </a:lnTo>
                  <a:lnTo>
                    <a:pt x="17005" y="42701"/>
                  </a:lnTo>
                  <a:lnTo>
                    <a:pt x="19135" y="54272"/>
                  </a:lnTo>
                  <a:lnTo>
                    <a:pt x="21707" y="66049"/>
                  </a:lnTo>
                  <a:lnTo>
                    <a:pt x="24582" y="77716"/>
                  </a:lnTo>
                  <a:lnTo>
                    <a:pt x="27664" y="89164"/>
                  </a:lnTo>
                  <a:lnTo>
                    <a:pt x="30887" y="100385"/>
                  </a:lnTo>
                  <a:lnTo>
                    <a:pt x="34210" y="111416"/>
                  </a:lnTo>
                  <a:lnTo>
                    <a:pt x="37763" y="122298"/>
                  </a:lnTo>
                  <a:lnTo>
                    <a:pt x="41834" y="133073"/>
                  </a:lnTo>
                  <a:lnTo>
                    <a:pt x="46540" y="143770"/>
                  </a:lnTo>
                  <a:lnTo>
                    <a:pt x="51837" y="154413"/>
                  </a:lnTo>
                  <a:lnTo>
                    <a:pt x="57617" y="165019"/>
                  </a:lnTo>
                  <a:lnTo>
                    <a:pt x="63765" y="175596"/>
                  </a:lnTo>
                  <a:lnTo>
                    <a:pt x="70182" y="185986"/>
                  </a:lnTo>
                  <a:lnTo>
                    <a:pt x="76788" y="195890"/>
                  </a:lnTo>
                  <a:lnTo>
                    <a:pt x="83522" y="205172"/>
                  </a:lnTo>
                  <a:lnTo>
                    <a:pt x="90231" y="213568"/>
                  </a:lnTo>
                  <a:lnTo>
                    <a:pt x="97433" y="221424"/>
                  </a:lnTo>
                  <a:lnTo>
                    <a:pt x="106880" y="229429"/>
                  </a:lnTo>
                  <a:lnTo>
                    <a:pt x="121554" y="238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294709" y="2274155"/>
              <a:ext cx="54183" cy="104884"/>
            </a:xfrm>
            <a:custGeom>
              <a:avLst/>
              <a:gdLst/>
              <a:ahLst/>
              <a:cxnLst/>
              <a:rect l="0" t="0" r="0" b="0"/>
              <a:pathLst>
                <a:path w="54183" h="104884">
                  <a:moveTo>
                    <a:pt x="1540" y="63171"/>
                  </a:moveTo>
                  <a:lnTo>
                    <a:pt x="4473" y="74839"/>
                  </a:lnTo>
                  <a:lnTo>
                    <a:pt x="7256" y="85328"/>
                  </a:lnTo>
                  <a:lnTo>
                    <a:pt x="10130" y="95555"/>
                  </a:lnTo>
                  <a:lnTo>
                    <a:pt x="12220" y="103098"/>
                  </a:lnTo>
                  <a:lnTo>
                    <a:pt x="12471" y="104883"/>
                  </a:lnTo>
                  <a:lnTo>
                    <a:pt x="11333" y="102146"/>
                  </a:lnTo>
                  <a:lnTo>
                    <a:pt x="9324" y="96511"/>
                  </a:lnTo>
                  <a:lnTo>
                    <a:pt x="6771" y="89080"/>
                  </a:lnTo>
                  <a:lnTo>
                    <a:pt x="3893" y="80529"/>
                  </a:lnTo>
                  <a:lnTo>
                    <a:pt x="1303" y="71276"/>
                  </a:lnTo>
                  <a:lnTo>
                    <a:pt x="0" y="61576"/>
                  </a:lnTo>
                  <a:lnTo>
                    <a:pt x="427" y="51599"/>
                  </a:lnTo>
                  <a:lnTo>
                    <a:pt x="2679" y="41772"/>
                  </a:lnTo>
                  <a:lnTo>
                    <a:pt x="6781" y="32775"/>
                  </a:lnTo>
                  <a:lnTo>
                    <a:pt x="12534" y="24913"/>
                  </a:lnTo>
                  <a:lnTo>
                    <a:pt x="19351" y="18292"/>
                  </a:lnTo>
                  <a:lnTo>
                    <a:pt x="27145" y="12350"/>
                  </a:lnTo>
                  <a:lnTo>
                    <a:pt x="37712" y="6570"/>
                  </a:lnTo>
                  <a:lnTo>
                    <a:pt x="5418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95710" y="2263674"/>
              <a:ext cx="100581" cy="139333"/>
            </a:xfrm>
            <a:custGeom>
              <a:avLst/>
              <a:gdLst/>
              <a:ahLst/>
              <a:cxnLst/>
              <a:rect l="0" t="0" r="0" b="0"/>
              <a:pathLst>
                <a:path w="100581" h="139333">
                  <a:moveTo>
                    <a:pt x="5824" y="73652"/>
                  </a:moveTo>
                  <a:lnTo>
                    <a:pt x="14626" y="70718"/>
                  </a:lnTo>
                  <a:lnTo>
                    <a:pt x="22972" y="67936"/>
                  </a:lnTo>
                  <a:lnTo>
                    <a:pt x="31671" y="65036"/>
                  </a:lnTo>
                  <a:lnTo>
                    <a:pt x="40792" y="61996"/>
                  </a:lnTo>
                  <a:lnTo>
                    <a:pt x="50287" y="58831"/>
                  </a:lnTo>
                  <a:lnTo>
                    <a:pt x="60065" y="55554"/>
                  </a:lnTo>
                  <a:lnTo>
                    <a:pt x="69561" y="51697"/>
                  </a:lnTo>
                  <a:lnTo>
                    <a:pt x="77789" y="46361"/>
                  </a:lnTo>
                  <a:lnTo>
                    <a:pt x="84303" y="39186"/>
                  </a:lnTo>
                  <a:lnTo>
                    <a:pt x="88672" y="30773"/>
                  </a:lnTo>
                  <a:lnTo>
                    <a:pt x="90255" y="22356"/>
                  </a:lnTo>
                  <a:lnTo>
                    <a:pt x="88976" y="14672"/>
                  </a:lnTo>
                  <a:lnTo>
                    <a:pt x="85051" y="8246"/>
                  </a:lnTo>
                  <a:lnTo>
                    <a:pt x="78694" y="3621"/>
                  </a:lnTo>
                  <a:lnTo>
                    <a:pt x="70286" y="896"/>
                  </a:lnTo>
                  <a:lnTo>
                    <a:pt x="60595" y="0"/>
                  </a:lnTo>
                  <a:lnTo>
                    <a:pt x="50647" y="897"/>
                  </a:lnTo>
                  <a:lnTo>
                    <a:pt x="41046" y="3386"/>
                  </a:lnTo>
                  <a:lnTo>
                    <a:pt x="32146" y="7324"/>
                  </a:lnTo>
                  <a:lnTo>
                    <a:pt x="24242" y="12706"/>
                  </a:lnTo>
                  <a:lnTo>
                    <a:pt x="17376" y="19402"/>
                  </a:lnTo>
                  <a:lnTo>
                    <a:pt x="11578" y="27338"/>
                  </a:lnTo>
                  <a:lnTo>
                    <a:pt x="6966" y="36566"/>
                  </a:lnTo>
                  <a:lnTo>
                    <a:pt x="3492" y="46993"/>
                  </a:lnTo>
                  <a:lnTo>
                    <a:pt x="1139" y="58248"/>
                  </a:lnTo>
                  <a:lnTo>
                    <a:pt x="0" y="69795"/>
                  </a:lnTo>
                  <a:lnTo>
                    <a:pt x="14" y="81296"/>
                  </a:lnTo>
                  <a:lnTo>
                    <a:pt x="1158" y="92457"/>
                  </a:lnTo>
                  <a:lnTo>
                    <a:pt x="3522" y="102952"/>
                  </a:lnTo>
                  <a:lnTo>
                    <a:pt x="7047" y="112667"/>
                  </a:lnTo>
                  <a:lnTo>
                    <a:pt x="11869" y="121343"/>
                  </a:lnTo>
                  <a:lnTo>
                    <a:pt x="18389" y="128500"/>
                  </a:lnTo>
                  <a:lnTo>
                    <a:pt x="26657" y="134009"/>
                  </a:lnTo>
                  <a:lnTo>
                    <a:pt x="36123" y="137727"/>
                  </a:lnTo>
                  <a:lnTo>
                    <a:pt x="45855" y="139332"/>
                  </a:lnTo>
                  <a:lnTo>
                    <a:pt x="55278" y="138864"/>
                  </a:lnTo>
                  <a:lnTo>
                    <a:pt x="64102" y="136944"/>
                  </a:lnTo>
                  <a:lnTo>
                    <a:pt x="73100" y="134402"/>
                  </a:lnTo>
                  <a:lnTo>
                    <a:pt x="84175" y="131016"/>
                  </a:lnTo>
                  <a:lnTo>
                    <a:pt x="100580" y="126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27566" y="2010171"/>
              <a:ext cx="105596" cy="367343"/>
            </a:xfrm>
            <a:custGeom>
              <a:avLst/>
              <a:gdLst/>
              <a:ahLst/>
              <a:cxnLst/>
              <a:rect l="0" t="0" r="0" b="0"/>
              <a:pathLst>
                <a:path w="105596" h="367343">
                  <a:moveTo>
                    <a:pt x="74009" y="295570"/>
                  </a:moveTo>
                  <a:lnTo>
                    <a:pt x="70941" y="286902"/>
                  </a:lnTo>
                  <a:lnTo>
                    <a:pt x="66878" y="279836"/>
                  </a:lnTo>
                  <a:lnTo>
                    <a:pt x="61387" y="273744"/>
                  </a:lnTo>
                  <a:lnTo>
                    <a:pt x="54626" y="268861"/>
                  </a:lnTo>
                  <a:lnTo>
                    <a:pt x="46829" y="265944"/>
                  </a:lnTo>
                  <a:lnTo>
                    <a:pt x="38241" y="265249"/>
                  </a:lnTo>
                  <a:lnTo>
                    <a:pt x="29402" y="266732"/>
                  </a:lnTo>
                  <a:lnTo>
                    <a:pt x="21092" y="270310"/>
                  </a:lnTo>
                  <a:lnTo>
                    <a:pt x="13708" y="275721"/>
                  </a:lnTo>
                  <a:lnTo>
                    <a:pt x="7602" y="282757"/>
                  </a:lnTo>
                  <a:lnTo>
                    <a:pt x="3250" y="291367"/>
                  </a:lnTo>
                  <a:lnTo>
                    <a:pt x="738" y="301366"/>
                  </a:lnTo>
                  <a:lnTo>
                    <a:pt x="0" y="312162"/>
                  </a:lnTo>
                  <a:lnTo>
                    <a:pt x="1007" y="322866"/>
                  </a:lnTo>
                  <a:lnTo>
                    <a:pt x="3576" y="332984"/>
                  </a:lnTo>
                  <a:lnTo>
                    <a:pt x="7567" y="342232"/>
                  </a:lnTo>
                  <a:lnTo>
                    <a:pt x="12987" y="350372"/>
                  </a:lnTo>
                  <a:lnTo>
                    <a:pt x="19699" y="357387"/>
                  </a:lnTo>
                  <a:lnTo>
                    <a:pt x="27305" y="362946"/>
                  </a:lnTo>
                  <a:lnTo>
                    <a:pt x="35249" y="366332"/>
                  </a:lnTo>
                  <a:lnTo>
                    <a:pt x="43177" y="367342"/>
                  </a:lnTo>
                  <a:lnTo>
                    <a:pt x="50786" y="365904"/>
                  </a:lnTo>
                  <a:lnTo>
                    <a:pt x="57743" y="361822"/>
                  </a:lnTo>
                  <a:lnTo>
                    <a:pt x="63938" y="355266"/>
                  </a:lnTo>
                  <a:lnTo>
                    <a:pt x="69438" y="346814"/>
                  </a:lnTo>
                  <a:lnTo>
                    <a:pt x="74374" y="337249"/>
                  </a:lnTo>
                  <a:lnTo>
                    <a:pt x="78879" y="327115"/>
                  </a:lnTo>
                  <a:lnTo>
                    <a:pt x="82906" y="316554"/>
                  </a:lnTo>
                  <a:lnTo>
                    <a:pt x="86240" y="305406"/>
                  </a:lnTo>
                  <a:lnTo>
                    <a:pt x="88814" y="293606"/>
                  </a:lnTo>
                  <a:lnTo>
                    <a:pt x="90541" y="281055"/>
                  </a:lnTo>
                  <a:lnTo>
                    <a:pt x="91253" y="267557"/>
                  </a:lnTo>
                  <a:lnTo>
                    <a:pt x="90951" y="253099"/>
                  </a:lnTo>
                  <a:lnTo>
                    <a:pt x="89782" y="237812"/>
                  </a:lnTo>
                  <a:lnTo>
                    <a:pt x="87935" y="221871"/>
                  </a:lnTo>
                  <a:lnTo>
                    <a:pt x="85584" y="205445"/>
                  </a:lnTo>
                  <a:lnTo>
                    <a:pt x="82871" y="188669"/>
                  </a:lnTo>
                  <a:lnTo>
                    <a:pt x="79905" y="171648"/>
                  </a:lnTo>
                  <a:lnTo>
                    <a:pt x="76764" y="154463"/>
                  </a:lnTo>
                  <a:lnTo>
                    <a:pt x="73504" y="137329"/>
                  </a:lnTo>
                  <a:lnTo>
                    <a:pt x="70160" y="120592"/>
                  </a:lnTo>
                  <a:lnTo>
                    <a:pt x="66760" y="104406"/>
                  </a:lnTo>
                  <a:lnTo>
                    <a:pt x="63152" y="88757"/>
                  </a:lnTo>
                  <a:lnTo>
                    <a:pt x="59044" y="73555"/>
                  </a:lnTo>
                  <a:lnTo>
                    <a:pt x="54320" y="58701"/>
                  </a:lnTo>
                  <a:lnTo>
                    <a:pt x="49180" y="44266"/>
                  </a:lnTo>
                  <a:lnTo>
                    <a:pt x="44037" y="30486"/>
                  </a:lnTo>
                  <a:lnTo>
                    <a:pt x="39120" y="17466"/>
                  </a:lnTo>
                  <a:lnTo>
                    <a:pt x="33979" y="6246"/>
                  </a:lnTo>
                  <a:lnTo>
                    <a:pt x="28320" y="0"/>
                  </a:lnTo>
                  <a:lnTo>
                    <a:pt x="23505" y="324"/>
                  </a:lnTo>
                  <a:lnTo>
                    <a:pt x="20722" y="5263"/>
                  </a:lnTo>
                  <a:lnTo>
                    <a:pt x="19840" y="13373"/>
                  </a:lnTo>
                  <a:lnTo>
                    <a:pt x="20373" y="23960"/>
                  </a:lnTo>
                  <a:lnTo>
                    <a:pt x="21882" y="36498"/>
                  </a:lnTo>
                  <a:lnTo>
                    <a:pt x="24053" y="50515"/>
                  </a:lnTo>
                  <a:lnTo>
                    <a:pt x="26669" y="65613"/>
                  </a:lnTo>
                  <a:lnTo>
                    <a:pt x="29585" y="81476"/>
                  </a:lnTo>
                  <a:lnTo>
                    <a:pt x="32869" y="97707"/>
                  </a:lnTo>
                  <a:lnTo>
                    <a:pt x="36762" y="113832"/>
                  </a:lnTo>
                  <a:lnTo>
                    <a:pt x="41347" y="129604"/>
                  </a:lnTo>
                  <a:lnTo>
                    <a:pt x="46564" y="144975"/>
                  </a:lnTo>
                  <a:lnTo>
                    <a:pt x="52292" y="159992"/>
                  </a:lnTo>
                  <a:lnTo>
                    <a:pt x="58404" y="174721"/>
                  </a:lnTo>
                  <a:lnTo>
                    <a:pt x="64796" y="189072"/>
                  </a:lnTo>
                  <a:lnTo>
                    <a:pt x="71387" y="202796"/>
                  </a:lnTo>
                  <a:lnTo>
                    <a:pt x="78107" y="215796"/>
                  </a:lnTo>
                  <a:lnTo>
                    <a:pt x="84608" y="227685"/>
                  </a:lnTo>
                  <a:lnTo>
                    <a:pt x="90903" y="238879"/>
                  </a:lnTo>
                  <a:lnTo>
                    <a:pt x="97546" y="250362"/>
                  </a:lnTo>
                  <a:lnTo>
                    <a:pt x="105595" y="263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222549" y="2558425"/>
              <a:ext cx="42115" cy="252684"/>
            </a:xfrm>
            <a:custGeom>
              <a:avLst/>
              <a:gdLst/>
              <a:ahLst/>
              <a:cxnLst/>
              <a:rect l="0" t="0" r="0" b="0"/>
              <a:pathLst>
                <a:path w="42115" h="252684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3" y="39079"/>
                  </a:lnTo>
                  <a:lnTo>
                    <a:pt x="3863" y="50907"/>
                  </a:lnTo>
                  <a:lnTo>
                    <a:pt x="6180" y="63395"/>
                  </a:lnTo>
                  <a:lnTo>
                    <a:pt x="8846" y="76884"/>
                  </a:lnTo>
                  <a:lnTo>
                    <a:pt x="11770" y="91205"/>
                  </a:lnTo>
                  <a:lnTo>
                    <a:pt x="14878" y="105892"/>
                  </a:lnTo>
                  <a:lnTo>
                    <a:pt x="18113" y="120620"/>
                  </a:lnTo>
                  <a:lnTo>
                    <a:pt x="21437" y="135084"/>
                  </a:lnTo>
                  <a:lnTo>
                    <a:pt x="24821" y="148942"/>
                  </a:lnTo>
                  <a:lnTo>
                    <a:pt x="28242" y="162078"/>
                  </a:lnTo>
                  <a:lnTo>
                    <a:pt x="31522" y="174711"/>
                  </a:lnTo>
                  <a:lnTo>
                    <a:pt x="34346" y="187275"/>
                  </a:lnTo>
                  <a:lnTo>
                    <a:pt x="36576" y="200012"/>
                  </a:lnTo>
                  <a:lnTo>
                    <a:pt x="38247" y="212394"/>
                  </a:lnTo>
                  <a:lnTo>
                    <a:pt x="39632" y="224430"/>
                  </a:lnTo>
                  <a:lnTo>
                    <a:pt x="40851" y="237182"/>
                  </a:lnTo>
                  <a:lnTo>
                    <a:pt x="42114" y="2526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27792" y="2590010"/>
              <a:ext cx="189515" cy="115814"/>
            </a:xfrm>
            <a:custGeom>
              <a:avLst/>
              <a:gdLst/>
              <a:ahLst/>
              <a:cxnLst/>
              <a:rect l="0" t="0" r="0" b="0"/>
              <a:pathLst>
                <a:path w="189515" h="115814">
                  <a:moveTo>
                    <a:pt x="189514" y="0"/>
                  </a:moveTo>
                  <a:lnTo>
                    <a:pt x="183579" y="5800"/>
                  </a:lnTo>
                  <a:lnTo>
                    <a:pt x="177375" y="10725"/>
                  </a:lnTo>
                  <a:lnTo>
                    <a:pt x="170278" y="15232"/>
                  </a:lnTo>
                  <a:lnTo>
                    <a:pt x="162338" y="19626"/>
                  </a:lnTo>
                  <a:lnTo>
                    <a:pt x="153692" y="24288"/>
                  </a:lnTo>
                  <a:lnTo>
                    <a:pt x="144498" y="29398"/>
                  </a:lnTo>
                  <a:lnTo>
                    <a:pt x="134898" y="34803"/>
                  </a:lnTo>
                  <a:lnTo>
                    <a:pt x="125007" y="40126"/>
                  </a:lnTo>
                  <a:lnTo>
                    <a:pt x="114915" y="45156"/>
                  </a:lnTo>
                  <a:lnTo>
                    <a:pt x="104681" y="50007"/>
                  </a:lnTo>
                  <a:lnTo>
                    <a:pt x="94351" y="55024"/>
                  </a:lnTo>
                  <a:lnTo>
                    <a:pt x="83957" y="60399"/>
                  </a:lnTo>
                  <a:lnTo>
                    <a:pt x="73519" y="66162"/>
                  </a:lnTo>
                  <a:lnTo>
                    <a:pt x="63051" y="72263"/>
                  </a:lnTo>
                  <a:lnTo>
                    <a:pt x="52572" y="78626"/>
                  </a:lnTo>
                  <a:lnTo>
                    <a:pt x="42350" y="85070"/>
                  </a:lnTo>
                  <a:lnTo>
                    <a:pt x="31795" y="92058"/>
                  </a:lnTo>
                  <a:lnTo>
                    <a:pt x="18860" y="10132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70584" y="2537367"/>
              <a:ext cx="141479" cy="221100"/>
            </a:xfrm>
            <a:custGeom>
              <a:avLst/>
              <a:gdLst/>
              <a:ahLst/>
              <a:cxnLst/>
              <a:rect l="0" t="0" r="0" b="0"/>
              <a:pathLst>
                <a:path w="141479" h="221100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6" y="45289"/>
                  </a:lnTo>
                  <a:lnTo>
                    <a:pt x="4215" y="56329"/>
                  </a:lnTo>
                  <a:lnTo>
                    <a:pt x="6725" y="67996"/>
                  </a:lnTo>
                  <a:lnTo>
                    <a:pt x="9548" y="79818"/>
                  </a:lnTo>
                  <a:lnTo>
                    <a:pt x="12590" y="91508"/>
                  </a:lnTo>
                  <a:lnTo>
                    <a:pt x="15782" y="102964"/>
                  </a:lnTo>
                  <a:lnTo>
                    <a:pt x="19079" y="114190"/>
                  </a:lnTo>
                  <a:lnTo>
                    <a:pt x="22445" y="125227"/>
                  </a:lnTo>
                  <a:lnTo>
                    <a:pt x="25859" y="136283"/>
                  </a:lnTo>
                  <a:lnTo>
                    <a:pt x="29303" y="147706"/>
                  </a:lnTo>
                  <a:lnTo>
                    <a:pt x="32766" y="159656"/>
                  </a:lnTo>
                  <a:lnTo>
                    <a:pt x="36074" y="172125"/>
                  </a:lnTo>
                  <a:lnTo>
                    <a:pt x="38915" y="185027"/>
                  </a:lnTo>
                  <a:lnTo>
                    <a:pt x="41134" y="198193"/>
                  </a:lnTo>
                  <a:lnTo>
                    <a:pt x="41920" y="209019"/>
                  </a:lnTo>
                  <a:lnTo>
                    <a:pt x="40977" y="213661"/>
                  </a:lnTo>
                  <a:lnTo>
                    <a:pt x="39707" y="212160"/>
                  </a:lnTo>
                  <a:lnTo>
                    <a:pt x="38655" y="206220"/>
                  </a:lnTo>
                  <a:lnTo>
                    <a:pt x="37884" y="197379"/>
                  </a:lnTo>
                  <a:lnTo>
                    <a:pt x="37356" y="186704"/>
                  </a:lnTo>
                  <a:lnTo>
                    <a:pt x="37502" y="175356"/>
                  </a:lnTo>
                  <a:lnTo>
                    <a:pt x="39193" y="164681"/>
                  </a:lnTo>
                  <a:lnTo>
                    <a:pt x="42776" y="155345"/>
                  </a:lnTo>
                  <a:lnTo>
                    <a:pt x="47964" y="147914"/>
                  </a:lnTo>
                  <a:lnTo>
                    <a:pt x="54128" y="143115"/>
                  </a:lnTo>
                  <a:lnTo>
                    <a:pt x="60791" y="141077"/>
                  </a:lnTo>
                  <a:lnTo>
                    <a:pt x="67685" y="141621"/>
                  </a:lnTo>
                  <a:lnTo>
                    <a:pt x="74679" y="144553"/>
                  </a:lnTo>
                  <a:lnTo>
                    <a:pt x="81705" y="149517"/>
                  </a:lnTo>
                  <a:lnTo>
                    <a:pt x="88573" y="156081"/>
                  </a:lnTo>
                  <a:lnTo>
                    <a:pt x="94965" y="163840"/>
                  </a:lnTo>
                  <a:lnTo>
                    <a:pt x="100753" y="172454"/>
                  </a:lnTo>
                  <a:lnTo>
                    <a:pt x="106133" y="181506"/>
                  </a:lnTo>
                  <a:lnTo>
                    <a:pt x="111514" y="190501"/>
                  </a:lnTo>
                  <a:lnTo>
                    <a:pt x="117161" y="199170"/>
                  </a:lnTo>
                  <a:lnTo>
                    <a:pt x="123350" y="207448"/>
                  </a:lnTo>
                  <a:lnTo>
                    <a:pt x="130970" y="214958"/>
                  </a:lnTo>
                  <a:lnTo>
                    <a:pt x="141478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06812" y="2632124"/>
              <a:ext cx="83991" cy="118001"/>
            </a:xfrm>
            <a:custGeom>
              <a:avLst/>
              <a:gdLst/>
              <a:ahLst/>
              <a:cxnLst/>
              <a:rect l="0" t="0" r="0" b="0"/>
              <a:pathLst>
                <a:path w="83991" h="118001">
                  <a:moveTo>
                    <a:pt x="36835" y="10529"/>
                  </a:moveTo>
                  <a:lnTo>
                    <a:pt x="28169" y="16463"/>
                  </a:lnTo>
                  <a:lnTo>
                    <a:pt x="21102" y="22668"/>
                  </a:lnTo>
                  <a:lnTo>
                    <a:pt x="15000" y="29768"/>
                  </a:lnTo>
                  <a:lnTo>
                    <a:pt x="9772" y="37881"/>
                  </a:lnTo>
                  <a:lnTo>
                    <a:pt x="5558" y="47176"/>
                  </a:lnTo>
                  <a:lnTo>
                    <a:pt x="2362" y="57615"/>
                  </a:lnTo>
                  <a:lnTo>
                    <a:pt x="366" y="68694"/>
                  </a:lnTo>
                  <a:lnTo>
                    <a:pt x="0" y="79584"/>
                  </a:lnTo>
                  <a:lnTo>
                    <a:pt x="1355" y="89817"/>
                  </a:lnTo>
                  <a:lnTo>
                    <a:pt x="4554" y="98972"/>
                  </a:lnTo>
                  <a:lnTo>
                    <a:pt x="9899" y="106516"/>
                  </a:lnTo>
                  <a:lnTo>
                    <a:pt x="17341" y="112317"/>
                  </a:lnTo>
                  <a:lnTo>
                    <a:pt x="26234" y="116246"/>
                  </a:lnTo>
                  <a:lnTo>
                    <a:pt x="35570" y="118000"/>
                  </a:lnTo>
                  <a:lnTo>
                    <a:pt x="44728" y="117622"/>
                  </a:lnTo>
                  <a:lnTo>
                    <a:pt x="53312" y="115270"/>
                  </a:lnTo>
                  <a:lnTo>
                    <a:pt x="60998" y="111033"/>
                  </a:lnTo>
                  <a:lnTo>
                    <a:pt x="67713" y="105146"/>
                  </a:lnTo>
                  <a:lnTo>
                    <a:pt x="73408" y="97771"/>
                  </a:lnTo>
                  <a:lnTo>
                    <a:pt x="77951" y="88927"/>
                  </a:lnTo>
                  <a:lnTo>
                    <a:pt x="81372" y="78763"/>
                  </a:lnTo>
                  <a:lnTo>
                    <a:pt x="83521" y="67684"/>
                  </a:lnTo>
                  <a:lnTo>
                    <a:pt x="83990" y="56257"/>
                  </a:lnTo>
                  <a:lnTo>
                    <a:pt x="82708" y="44841"/>
                  </a:lnTo>
                  <a:lnTo>
                    <a:pt x="79729" y="33906"/>
                  </a:lnTo>
                  <a:lnTo>
                    <a:pt x="75063" y="24095"/>
                  </a:lnTo>
                  <a:lnTo>
                    <a:pt x="68892" y="15658"/>
                  </a:lnTo>
                  <a:lnTo>
                    <a:pt x="61577" y="8833"/>
                  </a:lnTo>
                  <a:lnTo>
                    <a:pt x="52645" y="3469"/>
                  </a:lnTo>
                  <a:lnTo>
                    <a:pt x="39075" y="216"/>
                  </a:lnTo>
                  <a:lnTo>
                    <a:pt x="157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485761" y="2168870"/>
            <a:ext cx="1130924" cy="535359"/>
            <a:chOff x="7485761" y="2168870"/>
            <a:chExt cx="1130924" cy="535359"/>
          </a:xfrm>
        </p:grpSpPr>
        <p:sp>
          <p:nvSpPr>
            <p:cNvPr id="119" name="Freeform 118"/>
            <p:cNvSpPr/>
            <p:nvPr/>
          </p:nvSpPr>
          <p:spPr>
            <a:xfrm>
              <a:off x="7485761" y="2537367"/>
              <a:ext cx="101470" cy="166862"/>
            </a:xfrm>
            <a:custGeom>
              <a:avLst/>
              <a:gdLst/>
              <a:ahLst/>
              <a:cxnLst/>
              <a:rect l="0" t="0" r="0" b="0"/>
              <a:pathLst>
                <a:path w="101470" h="166862">
                  <a:moveTo>
                    <a:pt x="0" y="73700"/>
                  </a:moveTo>
                  <a:lnTo>
                    <a:pt x="67" y="85368"/>
                  </a:lnTo>
                  <a:lnTo>
                    <a:pt x="708" y="95857"/>
                  </a:lnTo>
                  <a:lnTo>
                    <a:pt x="2009" y="106154"/>
                  </a:lnTo>
                  <a:lnTo>
                    <a:pt x="4041" y="116283"/>
                  </a:lnTo>
                  <a:lnTo>
                    <a:pt x="7007" y="125978"/>
                  </a:lnTo>
                  <a:lnTo>
                    <a:pt x="10931" y="135109"/>
                  </a:lnTo>
                  <a:lnTo>
                    <a:pt x="15851" y="143539"/>
                  </a:lnTo>
                  <a:lnTo>
                    <a:pt x="21903" y="151053"/>
                  </a:lnTo>
                  <a:lnTo>
                    <a:pt x="29044" y="157610"/>
                  </a:lnTo>
                  <a:lnTo>
                    <a:pt x="36939" y="162842"/>
                  </a:lnTo>
                  <a:lnTo>
                    <a:pt x="45076" y="166002"/>
                  </a:lnTo>
                  <a:lnTo>
                    <a:pt x="53134" y="166861"/>
                  </a:lnTo>
                  <a:lnTo>
                    <a:pt x="60831" y="165488"/>
                  </a:lnTo>
                  <a:lnTo>
                    <a:pt x="67846" y="161983"/>
                  </a:lnTo>
                  <a:lnTo>
                    <a:pt x="74080" y="156627"/>
                  </a:lnTo>
                  <a:lnTo>
                    <a:pt x="79606" y="149795"/>
                  </a:lnTo>
                  <a:lnTo>
                    <a:pt x="84559" y="141856"/>
                  </a:lnTo>
                  <a:lnTo>
                    <a:pt x="89075" y="133111"/>
                  </a:lnTo>
                  <a:lnTo>
                    <a:pt x="93111" y="123632"/>
                  </a:lnTo>
                  <a:lnTo>
                    <a:pt x="96450" y="113285"/>
                  </a:lnTo>
                  <a:lnTo>
                    <a:pt x="99026" y="102068"/>
                  </a:lnTo>
                  <a:lnTo>
                    <a:pt x="100757" y="90264"/>
                  </a:lnTo>
                  <a:lnTo>
                    <a:pt x="101469" y="78341"/>
                  </a:lnTo>
                  <a:lnTo>
                    <a:pt x="101168" y="66584"/>
                  </a:lnTo>
                  <a:lnTo>
                    <a:pt x="99964" y="55153"/>
                  </a:lnTo>
                  <a:lnTo>
                    <a:pt x="97758" y="42835"/>
                  </a:lnTo>
                  <a:lnTo>
                    <a:pt x="93238" y="2631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29168" y="2512716"/>
              <a:ext cx="119650" cy="150994"/>
            </a:xfrm>
            <a:custGeom>
              <a:avLst/>
              <a:gdLst/>
              <a:ahLst/>
              <a:cxnLst/>
              <a:rect l="0" t="0" r="0" b="0"/>
              <a:pathLst>
                <a:path w="119650" h="150994">
                  <a:moveTo>
                    <a:pt x="77692" y="3594"/>
                  </a:moveTo>
                  <a:lnTo>
                    <a:pt x="68891" y="862"/>
                  </a:lnTo>
                  <a:lnTo>
                    <a:pt x="60544" y="0"/>
                  </a:lnTo>
                  <a:lnTo>
                    <a:pt x="51849" y="990"/>
                  </a:lnTo>
                  <a:lnTo>
                    <a:pt x="42901" y="3529"/>
                  </a:lnTo>
                  <a:lnTo>
                    <a:pt x="34054" y="7314"/>
                  </a:lnTo>
                  <a:lnTo>
                    <a:pt x="25521" y="12054"/>
                  </a:lnTo>
                  <a:lnTo>
                    <a:pt x="17504" y="17659"/>
                  </a:lnTo>
                  <a:lnTo>
                    <a:pt x="10275" y="24238"/>
                  </a:lnTo>
                  <a:lnTo>
                    <a:pt x="3944" y="31771"/>
                  </a:lnTo>
                  <a:lnTo>
                    <a:pt x="0" y="40169"/>
                  </a:lnTo>
                  <a:lnTo>
                    <a:pt x="389" y="48276"/>
                  </a:lnTo>
                  <a:lnTo>
                    <a:pt x="4621" y="54245"/>
                  </a:lnTo>
                  <a:lnTo>
                    <a:pt x="11774" y="57790"/>
                  </a:lnTo>
                  <a:lnTo>
                    <a:pt x="21042" y="59322"/>
                  </a:lnTo>
                  <a:lnTo>
                    <a:pt x="31646" y="59668"/>
                  </a:lnTo>
                  <a:lnTo>
                    <a:pt x="42818" y="59868"/>
                  </a:lnTo>
                  <a:lnTo>
                    <a:pt x="54104" y="60510"/>
                  </a:lnTo>
                  <a:lnTo>
                    <a:pt x="65307" y="61766"/>
                  </a:lnTo>
                  <a:lnTo>
                    <a:pt x="76370" y="63601"/>
                  </a:lnTo>
                  <a:lnTo>
                    <a:pt x="87285" y="65923"/>
                  </a:lnTo>
                  <a:lnTo>
                    <a:pt x="97582" y="69107"/>
                  </a:lnTo>
                  <a:lnTo>
                    <a:pt x="106367" y="73979"/>
                  </a:lnTo>
                  <a:lnTo>
                    <a:pt x="113261" y="80840"/>
                  </a:lnTo>
                  <a:lnTo>
                    <a:pt x="117890" y="89209"/>
                  </a:lnTo>
                  <a:lnTo>
                    <a:pt x="119649" y="98129"/>
                  </a:lnTo>
                  <a:lnTo>
                    <a:pt x="118490" y="106967"/>
                  </a:lnTo>
                  <a:lnTo>
                    <a:pt x="114644" y="115152"/>
                  </a:lnTo>
                  <a:lnTo>
                    <a:pt x="108340" y="122029"/>
                  </a:lnTo>
                  <a:lnTo>
                    <a:pt x="99967" y="127390"/>
                  </a:lnTo>
                  <a:lnTo>
                    <a:pt x="90201" y="131567"/>
                  </a:lnTo>
                  <a:lnTo>
                    <a:pt x="78752" y="135748"/>
                  </a:lnTo>
                  <a:lnTo>
                    <a:pt x="62386" y="141416"/>
                  </a:lnTo>
                  <a:lnTo>
                    <a:pt x="35578" y="1509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80864" y="2536530"/>
              <a:ext cx="147095" cy="99702"/>
            </a:xfrm>
            <a:custGeom>
              <a:avLst/>
              <a:gdLst/>
              <a:ahLst/>
              <a:cxnLst/>
              <a:rect l="0" t="0" r="0" b="0"/>
              <a:pathLst>
                <a:path w="147095" h="99702">
                  <a:moveTo>
                    <a:pt x="73395" y="11366"/>
                  </a:moveTo>
                  <a:lnTo>
                    <a:pt x="64527" y="5700"/>
                  </a:lnTo>
                  <a:lnTo>
                    <a:pt x="55539" y="2055"/>
                  </a:lnTo>
                  <a:lnTo>
                    <a:pt x="45558" y="155"/>
                  </a:lnTo>
                  <a:lnTo>
                    <a:pt x="35095" y="0"/>
                  </a:lnTo>
                  <a:lnTo>
                    <a:pt x="25229" y="1916"/>
                  </a:lnTo>
                  <a:lnTo>
                    <a:pt x="16539" y="5894"/>
                  </a:lnTo>
                  <a:lnTo>
                    <a:pt x="9424" y="11640"/>
                  </a:lnTo>
                  <a:lnTo>
                    <a:pt x="4329" y="18771"/>
                  </a:lnTo>
                  <a:lnTo>
                    <a:pt x="1281" y="26932"/>
                  </a:lnTo>
                  <a:lnTo>
                    <a:pt x="0" y="35831"/>
                  </a:lnTo>
                  <a:lnTo>
                    <a:pt x="105" y="45248"/>
                  </a:lnTo>
                  <a:lnTo>
                    <a:pt x="1244" y="55018"/>
                  </a:lnTo>
                  <a:lnTo>
                    <a:pt x="3292" y="64866"/>
                  </a:lnTo>
                  <a:lnTo>
                    <a:pt x="6335" y="74404"/>
                  </a:lnTo>
                  <a:lnTo>
                    <a:pt x="10341" y="83431"/>
                  </a:lnTo>
                  <a:lnTo>
                    <a:pt x="15167" y="91290"/>
                  </a:lnTo>
                  <a:lnTo>
                    <a:pt x="20630" y="96825"/>
                  </a:lnTo>
                  <a:lnTo>
                    <a:pt x="26560" y="99611"/>
                  </a:lnTo>
                  <a:lnTo>
                    <a:pt x="32660" y="99701"/>
                  </a:lnTo>
                  <a:lnTo>
                    <a:pt x="38523" y="97260"/>
                  </a:lnTo>
                  <a:lnTo>
                    <a:pt x="43941" y="92647"/>
                  </a:lnTo>
                  <a:lnTo>
                    <a:pt x="48729" y="85994"/>
                  </a:lnTo>
                  <a:lnTo>
                    <a:pt x="52646" y="77119"/>
                  </a:lnTo>
                  <a:lnTo>
                    <a:pt x="55647" y="66126"/>
                  </a:lnTo>
                  <a:lnTo>
                    <a:pt x="57680" y="53681"/>
                  </a:lnTo>
                  <a:lnTo>
                    <a:pt x="58601" y="40798"/>
                  </a:lnTo>
                  <a:lnTo>
                    <a:pt x="58480" y="28169"/>
                  </a:lnTo>
                  <a:lnTo>
                    <a:pt x="58683" y="18451"/>
                  </a:lnTo>
                  <a:lnTo>
                    <a:pt x="60740" y="14795"/>
                  </a:lnTo>
                  <a:lnTo>
                    <a:pt x="64214" y="16266"/>
                  </a:lnTo>
                  <a:lnTo>
                    <a:pt x="69021" y="20638"/>
                  </a:lnTo>
                  <a:lnTo>
                    <a:pt x="75523" y="25700"/>
                  </a:lnTo>
                  <a:lnTo>
                    <a:pt x="83769" y="30242"/>
                  </a:lnTo>
                  <a:lnTo>
                    <a:pt x="93316" y="33684"/>
                  </a:lnTo>
                  <a:lnTo>
                    <a:pt x="104527" y="35908"/>
                  </a:lnTo>
                  <a:lnTo>
                    <a:pt x="120623" y="35973"/>
                  </a:lnTo>
                  <a:lnTo>
                    <a:pt x="147094" y="324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83100" y="2476997"/>
              <a:ext cx="108031" cy="93066"/>
            </a:xfrm>
            <a:custGeom>
              <a:avLst/>
              <a:gdLst/>
              <a:ahLst/>
              <a:cxnLst/>
              <a:rect l="0" t="0" r="0" b="0"/>
              <a:pathLst>
                <a:path w="108031" h="93066">
                  <a:moveTo>
                    <a:pt x="23801" y="39313"/>
                  </a:moveTo>
                  <a:lnTo>
                    <a:pt x="23868" y="53848"/>
                  </a:lnTo>
                  <a:lnTo>
                    <a:pt x="24508" y="66479"/>
                  </a:lnTo>
                  <a:lnTo>
                    <a:pt x="25764" y="78337"/>
                  </a:lnTo>
                  <a:lnTo>
                    <a:pt x="26111" y="88046"/>
                  </a:lnTo>
                  <a:lnTo>
                    <a:pt x="24142" y="93010"/>
                  </a:lnTo>
                  <a:lnTo>
                    <a:pt x="21019" y="93065"/>
                  </a:lnTo>
                  <a:lnTo>
                    <a:pt x="17496" y="89466"/>
                  </a:lnTo>
                  <a:lnTo>
                    <a:pt x="13856" y="83434"/>
                  </a:lnTo>
                  <a:lnTo>
                    <a:pt x="10205" y="75827"/>
                  </a:lnTo>
                  <a:lnTo>
                    <a:pt x="6582" y="67206"/>
                  </a:lnTo>
                  <a:lnTo>
                    <a:pt x="3324" y="57929"/>
                  </a:lnTo>
                  <a:lnTo>
                    <a:pt x="1042" y="48224"/>
                  </a:lnTo>
                  <a:lnTo>
                    <a:pt x="0" y="38249"/>
                  </a:lnTo>
                  <a:lnTo>
                    <a:pt x="453" y="28426"/>
                  </a:lnTo>
                  <a:lnTo>
                    <a:pt x="2809" y="19434"/>
                  </a:lnTo>
                  <a:lnTo>
                    <a:pt x="7098" y="11584"/>
                  </a:lnTo>
                  <a:lnTo>
                    <a:pt x="12892" y="5330"/>
                  </a:lnTo>
                  <a:lnTo>
                    <a:pt x="19529" y="1410"/>
                  </a:lnTo>
                  <a:lnTo>
                    <a:pt x="26546" y="0"/>
                  </a:lnTo>
                  <a:lnTo>
                    <a:pt x="33864" y="816"/>
                  </a:lnTo>
                  <a:lnTo>
                    <a:pt x="41681" y="3407"/>
                  </a:lnTo>
                  <a:lnTo>
                    <a:pt x="50077" y="7333"/>
                  </a:lnTo>
                  <a:lnTo>
                    <a:pt x="58681" y="12388"/>
                  </a:lnTo>
                  <a:lnTo>
                    <a:pt x="66778" y="18595"/>
                  </a:lnTo>
                  <a:lnTo>
                    <a:pt x="74001" y="25877"/>
                  </a:lnTo>
                  <a:lnTo>
                    <a:pt x="80327" y="34052"/>
                  </a:lnTo>
                  <a:lnTo>
                    <a:pt x="85884" y="42917"/>
                  </a:lnTo>
                  <a:lnTo>
                    <a:pt x="90859" y="52288"/>
                  </a:lnTo>
                  <a:lnTo>
                    <a:pt x="95743" y="61896"/>
                  </a:lnTo>
                  <a:lnTo>
                    <a:pt x="101134" y="71655"/>
                  </a:lnTo>
                  <a:lnTo>
                    <a:pt x="108030" y="814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20856" y="2249243"/>
              <a:ext cx="159787" cy="307596"/>
            </a:xfrm>
            <a:custGeom>
              <a:avLst/>
              <a:gdLst/>
              <a:ahLst/>
              <a:cxnLst/>
              <a:rect l="0" t="0" r="0" b="0"/>
              <a:pathLst>
                <a:path w="159787" h="307596">
                  <a:moveTo>
                    <a:pt x="86087" y="224954"/>
                  </a:moveTo>
                  <a:lnTo>
                    <a:pt x="83019" y="216286"/>
                  </a:lnTo>
                  <a:lnTo>
                    <a:pt x="78957" y="209220"/>
                  </a:lnTo>
                  <a:lnTo>
                    <a:pt x="73464" y="203123"/>
                  </a:lnTo>
                  <a:lnTo>
                    <a:pt x="66704" y="198068"/>
                  </a:lnTo>
                  <a:lnTo>
                    <a:pt x="58905" y="194502"/>
                  </a:lnTo>
                  <a:lnTo>
                    <a:pt x="50318" y="192559"/>
                  </a:lnTo>
                  <a:lnTo>
                    <a:pt x="41479" y="192389"/>
                  </a:lnTo>
                  <a:lnTo>
                    <a:pt x="33170" y="194319"/>
                  </a:lnTo>
                  <a:lnTo>
                    <a:pt x="25777" y="198322"/>
                  </a:lnTo>
                  <a:lnTo>
                    <a:pt x="19326" y="204093"/>
                  </a:lnTo>
                  <a:lnTo>
                    <a:pt x="13677" y="211246"/>
                  </a:lnTo>
                  <a:lnTo>
                    <a:pt x="8663" y="219423"/>
                  </a:lnTo>
                  <a:lnTo>
                    <a:pt x="4446" y="228334"/>
                  </a:lnTo>
                  <a:lnTo>
                    <a:pt x="1510" y="237759"/>
                  </a:lnTo>
                  <a:lnTo>
                    <a:pt x="19" y="247536"/>
                  </a:lnTo>
                  <a:lnTo>
                    <a:pt x="0" y="257387"/>
                  </a:lnTo>
                  <a:lnTo>
                    <a:pt x="1506" y="266928"/>
                  </a:lnTo>
                  <a:lnTo>
                    <a:pt x="4416" y="275971"/>
                  </a:lnTo>
                  <a:lnTo>
                    <a:pt x="8639" y="284349"/>
                  </a:lnTo>
                  <a:lnTo>
                    <a:pt x="14216" y="291831"/>
                  </a:lnTo>
                  <a:lnTo>
                    <a:pt x="21034" y="298368"/>
                  </a:lnTo>
                  <a:lnTo>
                    <a:pt x="28711" y="303589"/>
                  </a:lnTo>
                  <a:lnTo>
                    <a:pt x="36702" y="306742"/>
                  </a:lnTo>
                  <a:lnTo>
                    <a:pt x="44667" y="307595"/>
                  </a:lnTo>
                  <a:lnTo>
                    <a:pt x="52471" y="306219"/>
                  </a:lnTo>
                  <a:lnTo>
                    <a:pt x="60091" y="302712"/>
                  </a:lnTo>
                  <a:lnTo>
                    <a:pt x="67544" y="297354"/>
                  </a:lnTo>
                  <a:lnTo>
                    <a:pt x="74701" y="290522"/>
                  </a:lnTo>
                  <a:lnTo>
                    <a:pt x="81289" y="282582"/>
                  </a:lnTo>
                  <a:lnTo>
                    <a:pt x="87201" y="273836"/>
                  </a:lnTo>
                  <a:lnTo>
                    <a:pt x="92322" y="264357"/>
                  </a:lnTo>
                  <a:lnTo>
                    <a:pt x="96466" y="254010"/>
                  </a:lnTo>
                  <a:lnTo>
                    <a:pt x="99622" y="242785"/>
                  </a:lnTo>
                  <a:lnTo>
                    <a:pt x="101928" y="230635"/>
                  </a:lnTo>
                  <a:lnTo>
                    <a:pt x="103568" y="217415"/>
                  </a:lnTo>
                  <a:lnTo>
                    <a:pt x="104701" y="203152"/>
                  </a:lnTo>
                  <a:lnTo>
                    <a:pt x="105143" y="188166"/>
                  </a:lnTo>
                  <a:lnTo>
                    <a:pt x="104382" y="172960"/>
                  </a:lnTo>
                  <a:lnTo>
                    <a:pt x="102245" y="157841"/>
                  </a:lnTo>
                  <a:lnTo>
                    <a:pt x="99012" y="142758"/>
                  </a:lnTo>
                  <a:lnTo>
                    <a:pt x="95232" y="127412"/>
                  </a:lnTo>
                  <a:lnTo>
                    <a:pt x="91279" y="111646"/>
                  </a:lnTo>
                  <a:lnTo>
                    <a:pt x="87171" y="95617"/>
                  </a:lnTo>
                  <a:lnTo>
                    <a:pt x="82660" y="79696"/>
                  </a:lnTo>
                  <a:lnTo>
                    <a:pt x="77627" y="64098"/>
                  </a:lnTo>
                  <a:lnTo>
                    <a:pt x="72097" y="49030"/>
                  </a:lnTo>
                  <a:lnTo>
                    <a:pt x="66151" y="34758"/>
                  </a:lnTo>
                  <a:lnTo>
                    <a:pt x="59893" y="21373"/>
                  </a:lnTo>
                  <a:lnTo>
                    <a:pt x="53554" y="9774"/>
                  </a:lnTo>
                  <a:lnTo>
                    <a:pt x="46922" y="2191"/>
                  </a:lnTo>
                  <a:lnTo>
                    <a:pt x="40404" y="0"/>
                  </a:lnTo>
                  <a:lnTo>
                    <a:pt x="35703" y="2849"/>
                  </a:lnTo>
                  <a:lnTo>
                    <a:pt x="33123" y="9813"/>
                  </a:lnTo>
                  <a:lnTo>
                    <a:pt x="32473" y="19910"/>
                  </a:lnTo>
                  <a:lnTo>
                    <a:pt x="33620" y="32296"/>
                  </a:lnTo>
                  <a:lnTo>
                    <a:pt x="36311" y="46297"/>
                  </a:lnTo>
                  <a:lnTo>
                    <a:pt x="40067" y="61093"/>
                  </a:lnTo>
                  <a:lnTo>
                    <a:pt x="44273" y="75716"/>
                  </a:lnTo>
                  <a:lnTo>
                    <a:pt x="48548" y="89661"/>
                  </a:lnTo>
                  <a:lnTo>
                    <a:pt x="52893" y="102821"/>
                  </a:lnTo>
                  <a:lnTo>
                    <a:pt x="57569" y="115281"/>
                  </a:lnTo>
                  <a:lnTo>
                    <a:pt x="62717" y="127195"/>
                  </a:lnTo>
                  <a:lnTo>
                    <a:pt x="68327" y="139031"/>
                  </a:lnTo>
                  <a:lnTo>
                    <a:pt x="74327" y="151518"/>
                  </a:lnTo>
                  <a:lnTo>
                    <a:pt x="80625" y="164996"/>
                  </a:lnTo>
                  <a:lnTo>
                    <a:pt x="87145" y="179137"/>
                  </a:lnTo>
                  <a:lnTo>
                    <a:pt x="93820" y="193169"/>
                  </a:lnTo>
                  <a:lnTo>
                    <a:pt x="100610" y="206637"/>
                  </a:lnTo>
                  <a:lnTo>
                    <a:pt x="107643" y="219272"/>
                  </a:lnTo>
                  <a:lnTo>
                    <a:pt x="115204" y="230831"/>
                  </a:lnTo>
                  <a:lnTo>
                    <a:pt x="123392" y="241290"/>
                  </a:lnTo>
                  <a:lnTo>
                    <a:pt x="131702" y="250313"/>
                  </a:lnTo>
                  <a:lnTo>
                    <a:pt x="139942" y="257930"/>
                  </a:lnTo>
                  <a:lnTo>
                    <a:pt x="148834" y="263692"/>
                  </a:lnTo>
                  <a:lnTo>
                    <a:pt x="159786" y="267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201700" y="2263626"/>
              <a:ext cx="73700" cy="200043"/>
            </a:xfrm>
            <a:custGeom>
              <a:avLst/>
              <a:gdLst/>
              <a:ahLst/>
              <a:cxnLst/>
              <a:rect l="0" t="0" r="0" b="0"/>
              <a:pathLst>
                <a:path w="73700" h="200043">
                  <a:moveTo>
                    <a:pt x="0" y="0"/>
                  </a:moveTo>
                  <a:lnTo>
                    <a:pt x="2933" y="11735"/>
                  </a:lnTo>
                  <a:lnTo>
                    <a:pt x="5715" y="22864"/>
                  </a:lnTo>
                  <a:lnTo>
                    <a:pt x="8615" y="34463"/>
                  </a:lnTo>
                  <a:lnTo>
                    <a:pt x="11656" y="46624"/>
                  </a:lnTo>
                  <a:lnTo>
                    <a:pt x="14820" y="59284"/>
                  </a:lnTo>
                  <a:lnTo>
                    <a:pt x="18088" y="72335"/>
                  </a:lnTo>
                  <a:lnTo>
                    <a:pt x="21600" y="85514"/>
                  </a:lnTo>
                  <a:lnTo>
                    <a:pt x="25639" y="98431"/>
                  </a:lnTo>
                  <a:lnTo>
                    <a:pt x="30316" y="110893"/>
                  </a:lnTo>
                  <a:lnTo>
                    <a:pt x="35424" y="122887"/>
                  </a:lnTo>
                  <a:lnTo>
                    <a:pt x="40544" y="134481"/>
                  </a:lnTo>
                  <a:lnTo>
                    <a:pt x="45432" y="145754"/>
                  </a:lnTo>
                  <a:lnTo>
                    <a:pt x="50062" y="156528"/>
                  </a:lnTo>
                  <a:lnTo>
                    <a:pt x="55103" y="167522"/>
                  </a:lnTo>
                  <a:lnTo>
                    <a:pt x="62114" y="180822"/>
                  </a:lnTo>
                  <a:lnTo>
                    <a:pt x="73699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38528" y="2337326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82" y="8616"/>
                  </a:lnTo>
                  <a:lnTo>
                    <a:pt x="119273" y="11656"/>
                  </a:lnTo>
                  <a:lnTo>
                    <a:pt x="108110" y="14821"/>
                  </a:lnTo>
                  <a:lnTo>
                    <a:pt x="96905" y="18085"/>
                  </a:lnTo>
                  <a:lnTo>
                    <a:pt x="85794" y="21423"/>
                  </a:lnTo>
                  <a:lnTo>
                    <a:pt x="74809" y="24814"/>
                  </a:lnTo>
                  <a:lnTo>
                    <a:pt x="63948" y="28243"/>
                  </a:lnTo>
                  <a:lnTo>
                    <a:pt x="53255" y="31739"/>
                  </a:lnTo>
                  <a:lnTo>
                    <a:pt x="41583" y="35822"/>
                  </a:lnTo>
                  <a:lnTo>
                    <a:pt x="25666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43813" y="2168870"/>
              <a:ext cx="210571" cy="263213"/>
            </a:xfrm>
            <a:custGeom>
              <a:avLst/>
              <a:gdLst/>
              <a:ahLst/>
              <a:cxnLst/>
              <a:rect l="0" t="0" r="0" b="0"/>
              <a:pathLst>
                <a:path w="210571" h="263213">
                  <a:moveTo>
                    <a:pt x="0" y="0"/>
                  </a:moveTo>
                  <a:lnTo>
                    <a:pt x="134" y="11668"/>
                  </a:lnTo>
                  <a:lnTo>
                    <a:pt x="1415" y="22157"/>
                  </a:lnTo>
                  <a:lnTo>
                    <a:pt x="4003" y="32468"/>
                  </a:lnTo>
                  <a:lnTo>
                    <a:pt x="7550" y="43115"/>
                  </a:lnTo>
                  <a:lnTo>
                    <a:pt x="11535" y="54755"/>
                  </a:lnTo>
                  <a:lnTo>
                    <a:pt x="15619" y="67646"/>
                  </a:lnTo>
                  <a:lnTo>
                    <a:pt x="19814" y="81553"/>
                  </a:lnTo>
                  <a:lnTo>
                    <a:pt x="24379" y="95956"/>
                  </a:lnTo>
                  <a:lnTo>
                    <a:pt x="29448" y="110494"/>
                  </a:lnTo>
                  <a:lnTo>
                    <a:pt x="35003" y="125001"/>
                  </a:lnTo>
                  <a:lnTo>
                    <a:pt x="40964" y="139419"/>
                  </a:lnTo>
                  <a:lnTo>
                    <a:pt x="47232" y="153740"/>
                  </a:lnTo>
                  <a:lnTo>
                    <a:pt x="53560" y="167813"/>
                  </a:lnTo>
                  <a:lnTo>
                    <a:pt x="59575" y="181350"/>
                  </a:lnTo>
                  <a:lnTo>
                    <a:pt x="65104" y="194237"/>
                  </a:lnTo>
                  <a:lnTo>
                    <a:pt x="70307" y="206520"/>
                  </a:lnTo>
                  <a:lnTo>
                    <a:pt x="75567" y="218309"/>
                  </a:lnTo>
                  <a:lnTo>
                    <a:pt x="81091" y="229646"/>
                  </a:lnTo>
                  <a:lnTo>
                    <a:pt x="86245" y="237923"/>
                  </a:lnTo>
                  <a:lnTo>
                    <a:pt x="89617" y="239791"/>
                  </a:lnTo>
                  <a:lnTo>
                    <a:pt x="90703" y="236277"/>
                  </a:lnTo>
                  <a:lnTo>
                    <a:pt x="90222" y="229097"/>
                  </a:lnTo>
                  <a:lnTo>
                    <a:pt x="89111" y="219527"/>
                  </a:lnTo>
                  <a:lnTo>
                    <a:pt x="87952" y="208429"/>
                  </a:lnTo>
                  <a:lnTo>
                    <a:pt x="87632" y="197001"/>
                  </a:lnTo>
                  <a:lnTo>
                    <a:pt x="89439" y="186821"/>
                  </a:lnTo>
                  <a:lnTo>
                    <a:pt x="93861" y="178640"/>
                  </a:lnTo>
                  <a:lnTo>
                    <a:pt x="100404" y="172804"/>
                  </a:lnTo>
                  <a:lnTo>
                    <a:pt x="108002" y="169615"/>
                  </a:lnTo>
                  <a:lnTo>
                    <a:pt x="115919" y="168952"/>
                  </a:lnTo>
                  <a:lnTo>
                    <a:pt x="123804" y="170401"/>
                  </a:lnTo>
                  <a:lnTo>
                    <a:pt x="131536" y="173482"/>
                  </a:lnTo>
                  <a:lnTo>
                    <a:pt x="139098" y="177764"/>
                  </a:lnTo>
                  <a:lnTo>
                    <a:pt x="146512" y="182903"/>
                  </a:lnTo>
                  <a:lnTo>
                    <a:pt x="153810" y="188642"/>
                  </a:lnTo>
                  <a:lnTo>
                    <a:pt x="161020" y="194799"/>
                  </a:lnTo>
                  <a:lnTo>
                    <a:pt x="168000" y="201407"/>
                  </a:lnTo>
                  <a:lnTo>
                    <a:pt x="174463" y="208681"/>
                  </a:lnTo>
                  <a:lnTo>
                    <a:pt x="180289" y="216681"/>
                  </a:lnTo>
                  <a:lnTo>
                    <a:pt x="185569" y="225065"/>
                  </a:lnTo>
                  <a:lnTo>
                    <a:pt x="191126" y="234105"/>
                  </a:lnTo>
                  <a:lnTo>
                    <a:pt x="198565" y="245715"/>
                  </a:lnTo>
                  <a:lnTo>
                    <a:pt x="21057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76277" y="2210984"/>
              <a:ext cx="140408" cy="221099"/>
            </a:xfrm>
            <a:custGeom>
              <a:avLst/>
              <a:gdLst/>
              <a:ahLst/>
              <a:cxnLst/>
              <a:rect l="0" t="0" r="0" b="0"/>
              <a:pathLst>
                <a:path w="140408" h="221099">
                  <a:moveTo>
                    <a:pt x="72863" y="0"/>
                  </a:moveTo>
                  <a:lnTo>
                    <a:pt x="63994" y="5868"/>
                  </a:lnTo>
                  <a:lnTo>
                    <a:pt x="55008" y="11432"/>
                  </a:lnTo>
                  <a:lnTo>
                    <a:pt x="45026" y="17236"/>
                  </a:lnTo>
                  <a:lnTo>
                    <a:pt x="34563" y="23489"/>
                  </a:lnTo>
                  <a:lnTo>
                    <a:pt x="24697" y="30467"/>
                  </a:lnTo>
                  <a:lnTo>
                    <a:pt x="16007" y="38249"/>
                  </a:lnTo>
                  <a:lnTo>
                    <a:pt x="8892" y="46750"/>
                  </a:lnTo>
                  <a:lnTo>
                    <a:pt x="3798" y="55829"/>
                  </a:lnTo>
                  <a:lnTo>
                    <a:pt x="764" y="65329"/>
                  </a:lnTo>
                  <a:lnTo>
                    <a:pt x="0" y="74638"/>
                  </a:lnTo>
                  <a:lnTo>
                    <a:pt x="2051" y="82743"/>
                  </a:lnTo>
                  <a:lnTo>
                    <a:pt x="6945" y="89187"/>
                  </a:lnTo>
                  <a:lnTo>
                    <a:pt x="14297" y="94019"/>
                  </a:lnTo>
                  <a:lnTo>
                    <a:pt x="23580" y="97510"/>
                  </a:lnTo>
                  <a:lnTo>
                    <a:pt x="34301" y="99971"/>
                  </a:lnTo>
                  <a:lnTo>
                    <a:pt x="46057" y="101678"/>
                  </a:lnTo>
                  <a:lnTo>
                    <a:pt x="58536" y="102849"/>
                  </a:lnTo>
                  <a:lnTo>
                    <a:pt x="71512" y="103650"/>
                  </a:lnTo>
                  <a:lnTo>
                    <a:pt x="84665" y="104362"/>
                  </a:lnTo>
                  <a:lnTo>
                    <a:pt x="97575" y="105373"/>
                  </a:lnTo>
                  <a:lnTo>
                    <a:pt x="110020" y="106884"/>
                  </a:lnTo>
                  <a:lnTo>
                    <a:pt x="121326" y="109392"/>
                  </a:lnTo>
                  <a:lnTo>
                    <a:pt x="130330" y="113743"/>
                  </a:lnTo>
                  <a:lnTo>
                    <a:pt x="136594" y="120223"/>
                  </a:lnTo>
                  <a:lnTo>
                    <a:pt x="140000" y="128321"/>
                  </a:lnTo>
                  <a:lnTo>
                    <a:pt x="140407" y="137051"/>
                  </a:lnTo>
                  <a:lnTo>
                    <a:pt x="138048" y="145768"/>
                  </a:lnTo>
                  <a:lnTo>
                    <a:pt x="133247" y="154210"/>
                  </a:lnTo>
                  <a:lnTo>
                    <a:pt x="126228" y="162324"/>
                  </a:lnTo>
                  <a:lnTo>
                    <a:pt x="117336" y="170146"/>
                  </a:lnTo>
                  <a:lnTo>
                    <a:pt x="107133" y="177737"/>
                  </a:lnTo>
                  <a:lnTo>
                    <a:pt x="96302" y="185154"/>
                  </a:lnTo>
                  <a:lnTo>
                    <a:pt x="85295" y="192439"/>
                  </a:lnTo>
                  <a:lnTo>
                    <a:pt x="74768" y="199324"/>
                  </a:lnTo>
                  <a:lnTo>
                    <a:pt x="64645" y="205922"/>
                  </a:lnTo>
                  <a:lnTo>
                    <a:pt x="54045" y="212812"/>
                  </a:lnTo>
                  <a:lnTo>
                    <a:pt x="41277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39700" y="1194053"/>
          <a:ext cx="9728835" cy="5095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2945"/>
                <a:gridCol w="3242945"/>
                <a:gridCol w="3242945"/>
              </a:tblGrid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326491" y="1244853"/>
            <a:ext cx="2869363" cy="747650"/>
            <a:chOff x="326491" y="1244853"/>
            <a:chExt cx="2869363" cy="747650"/>
          </a:xfrm>
        </p:grpSpPr>
        <p:sp>
          <p:nvSpPr>
            <p:cNvPr id="3" name="Freeform 2"/>
            <p:cNvSpPr/>
            <p:nvPr/>
          </p:nvSpPr>
          <p:spPr>
            <a:xfrm>
              <a:off x="609387" y="1366094"/>
              <a:ext cx="20209" cy="525377"/>
            </a:xfrm>
            <a:custGeom>
              <a:avLst/>
              <a:gdLst/>
              <a:ahLst/>
              <a:cxnLst/>
              <a:rect l="0" t="0" r="0" b="0"/>
              <a:pathLst>
                <a:path w="20209" h="525377">
                  <a:moveTo>
                    <a:pt x="20208" y="525376"/>
                  </a:moveTo>
                  <a:lnTo>
                    <a:pt x="20079" y="502982"/>
                  </a:lnTo>
                  <a:lnTo>
                    <a:pt x="18850" y="482851"/>
                  </a:lnTo>
                  <a:lnTo>
                    <a:pt x="16370" y="463071"/>
                  </a:lnTo>
                  <a:lnTo>
                    <a:pt x="13133" y="442968"/>
                  </a:lnTo>
                  <a:lnTo>
                    <a:pt x="9931" y="421872"/>
                  </a:lnTo>
                  <a:lnTo>
                    <a:pt x="7219" y="399527"/>
                  </a:lnTo>
                  <a:lnTo>
                    <a:pt x="5111" y="376008"/>
                  </a:lnTo>
                  <a:lnTo>
                    <a:pt x="3555" y="351530"/>
                  </a:lnTo>
                  <a:lnTo>
                    <a:pt x="2443" y="326319"/>
                  </a:lnTo>
                  <a:lnTo>
                    <a:pt x="1664" y="300575"/>
                  </a:lnTo>
                  <a:lnTo>
                    <a:pt x="1127" y="274454"/>
                  </a:lnTo>
                  <a:lnTo>
                    <a:pt x="760" y="248069"/>
                  </a:lnTo>
                  <a:lnTo>
                    <a:pt x="511" y="221504"/>
                  </a:lnTo>
                  <a:lnTo>
                    <a:pt x="343" y="194816"/>
                  </a:lnTo>
                  <a:lnTo>
                    <a:pt x="229" y="168053"/>
                  </a:lnTo>
                  <a:lnTo>
                    <a:pt x="153" y="141297"/>
                  </a:lnTo>
                  <a:lnTo>
                    <a:pt x="94" y="111438"/>
                  </a:lnTo>
                  <a:lnTo>
                    <a:pt x="46" y="69416"/>
                  </a:lnTo>
                  <a:lnTo>
                    <a:pt x="0" y="0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491" y="1272010"/>
              <a:ext cx="662965" cy="715630"/>
            </a:xfrm>
            <a:custGeom>
              <a:avLst/>
              <a:gdLst/>
              <a:ahLst/>
              <a:cxnLst/>
              <a:rect l="0" t="0" r="0" b="0"/>
              <a:pathLst>
                <a:path w="662965" h="715630">
                  <a:moveTo>
                    <a:pt x="60620" y="73877"/>
                  </a:moveTo>
                  <a:lnTo>
                    <a:pt x="72010" y="62745"/>
                  </a:lnTo>
                  <a:lnTo>
                    <a:pt x="83919" y="53293"/>
                  </a:lnTo>
                  <a:lnTo>
                    <a:pt x="97537" y="44652"/>
                  </a:lnTo>
                  <a:lnTo>
                    <a:pt x="112776" y="36551"/>
                  </a:lnTo>
                  <a:lnTo>
                    <a:pt x="129371" y="28848"/>
                  </a:lnTo>
                  <a:lnTo>
                    <a:pt x="147026" y="21446"/>
                  </a:lnTo>
                  <a:lnTo>
                    <a:pt x="165782" y="14576"/>
                  </a:lnTo>
                  <a:lnTo>
                    <a:pt x="186007" y="8766"/>
                  </a:lnTo>
                  <a:lnTo>
                    <a:pt x="207792" y="4228"/>
                  </a:lnTo>
                  <a:lnTo>
                    <a:pt x="231267" y="1182"/>
                  </a:lnTo>
                  <a:lnTo>
                    <a:pt x="256744" y="0"/>
                  </a:lnTo>
                  <a:lnTo>
                    <a:pt x="284179" y="701"/>
                  </a:lnTo>
                  <a:lnTo>
                    <a:pt x="312654" y="3026"/>
                  </a:lnTo>
                  <a:lnTo>
                    <a:pt x="340623" y="6626"/>
                  </a:lnTo>
                  <a:lnTo>
                    <a:pt x="367238" y="11184"/>
                  </a:lnTo>
                  <a:lnTo>
                    <a:pt x="392033" y="16746"/>
                  </a:lnTo>
                  <a:lnTo>
                    <a:pt x="414599" y="23699"/>
                  </a:lnTo>
                  <a:lnTo>
                    <a:pt x="434972" y="32144"/>
                  </a:lnTo>
                  <a:lnTo>
                    <a:pt x="453795" y="41913"/>
                  </a:lnTo>
                  <a:lnTo>
                    <a:pt x="472069" y="52741"/>
                  </a:lnTo>
                  <a:lnTo>
                    <a:pt x="490415" y="64370"/>
                  </a:lnTo>
                  <a:lnTo>
                    <a:pt x="508762" y="76897"/>
                  </a:lnTo>
                  <a:lnTo>
                    <a:pt x="526558" y="90740"/>
                  </a:lnTo>
                  <a:lnTo>
                    <a:pt x="543508" y="106024"/>
                  </a:lnTo>
                  <a:lnTo>
                    <a:pt x="559608" y="122599"/>
                  </a:lnTo>
                  <a:lnTo>
                    <a:pt x="574986" y="140209"/>
                  </a:lnTo>
                  <a:lnTo>
                    <a:pt x="589798" y="158597"/>
                  </a:lnTo>
                  <a:lnTo>
                    <a:pt x="603875" y="177548"/>
                  </a:lnTo>
                  <a:lnTo>
                    <a:pt x="616745" y="196896"/>
                  </a:lnTo>
                  <a:lnTo>
                    <a:pt x="628241" y="216529"/>
                  </a:lnTo>
                  <a:lnTo>
                    <a:pt x="638174" y="236674"/>
                  </a:lnTo>
                  <a:lnTo>
                    <a:pt x="646193" y="257860"/>
                  </a:lnTo>
                  <a:lnTo>
                    <a:pt x="652296" y="280303"/>
                  </a:lnTo>
                  <a:lnTo>
                    <a:pt x="656753" y="304226"/>
                  </a:lnTo>
                  <a:lnTo>
                    <a:pt x="659919" y="330005"/>
                  </a:lnTo>
                  <a:lnTo>
                    <a:pt x="662108" y="357644"/>
                  </a:lnTo>
                  <a:lnTo>
                    <a:pt x="662964" y="386256"/>
                  </a:lnTo>
                  <a:lnTo>
                    <a:pt x="661512" y="414316"/>
                  </a:lnTo>
                  <a:lnTo>
                    <a:pt x="657403" y="441001"/>
                  </a:lnTo>
                  <a:lnTo>
                    <a:pt x="650870" y="466169"/>
                  </a:lnTo>
                  <a:lnTo>
                    <a:pt x="642374" y="490007"/>
                  </a:lnTo>
                  <a:lnTo>
                    <a:pt x="632393" y="512786"/>
                  </a:lnTo>
                  <a:lnTo>
                    <a:pt x="621334" y="534461"/>
                  </a:lnTo>
                  <a:lnTo>
                    <a:pt x="609513" y="554663"/>
                  </a:lnTo>
                  <a:lnTo>
                    <a:pt x="597155" y="573310"/>
                  </a:lnTo>
                  <a:lnTo>
                    <a:pt x="584109" y="590586"/>
                  </a:lnTo>
                  <a:lnTo>
                    <a:pt x="569904" y="606772"/>
                  </a:lnTo>
                  <a:lnTo>
                    <a:pt x="554362" y="622142"/>
                  </a:lnTo>
                  <a:lnTo>
                    <a:pt x="537285" y="636922"/>
                  </a:lnTo>
                  <a:lnTo>
                    <a:pt x="518315" y="651287"/>
                  </a:lnTo>
                  <a:lnTo>
                    <a:pt x="497444" y="665348"/>
                  </a:lnTo>
                  <a:lnTo>
                    <a:pt x="474937" y="678565"/>
                  </a:lnTo>
                  <a:lnTo>
                    <a:pt x="451146" y="689824"/>
                  </a:lnTo>
                  <a:lnTo>
                    <a:pt x="426401" y="698669"/>
                  </a:lnTo>
                  <a:lnTo>
                    <a:pt x="400971" y="705257"/>
                  </a:lnTo>
                  <a:lnTo>
                    <a:pt x="375061" y="709996"/>
                  </a:lnTo>
                  <a:lnTo>
                    <a:pt x="348818" y="713319"/>
                  </a:lnTo>
                  <a:lnTo>
                    <a:pt x="322347" y="715294"/>
                  </a:lnTo>
                  <a:lnTo>
                    <a:pt x="295722" y="715629"/>
                  </a:lnTo>
                  <a:lnTo>
                    <a:pt x="269002" y="714297"/>
                  </a:lnTo>
                  <a:lnTo>
                    <a:pt x="242534" y="711519"/>
                  </a:lnTo>
                  <a:lnTo>
                    <a:pt x="216932" y="707601"/>
                  </a:lnTo>
                  <a:lnTo>
                    <a:pt x="192467" y="702823"/>
                  </a:lnTo>
                  <a:lnTo>
                    <a:pt x="169403" y="697110"/>
                  </a:lnTo>
                  <a:lnTo>
                    <a:pt x="148141" y="690055"/>
                  </a:lnTo>
                  <a:lnTo>
                    <a:pt x="128711" y="681541"/>
                  </a:lnTo>
                  <a:lnTo>
                    <a:pt x="110555" y="671725"/>
                  </a:lnTo>
                  <a:lnTo>
                    <a:pt x="92742" y="660867"/>
                  </a:lnTo>
                  <a:lnTo>
                    <a:pt x="74731" y="649243"/>
                  </a:lnTo>
                  <a:lnTo>
                    <a:pt x="57197" y="637653"/>
                  </a:lnTo>
                  <a:lnTo>
                    <a:pt x="40133" y="626276"/>
                  </a:lnTo>
                  <a:lnTo>
                    <a:pt x="22030" y="614118"/>
                  </a:lnTo>
                  <a:lnTo>
                    <a:pt x="0" y="599254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0259" y="1564950"/>
              <a:ext cx="307394" cy="390915"/>
            </a:xfrm>
            <a:custGeom>
              <a:avLst/>
              <a:gdLst/>
              <a:ahLst/>
              <a:cxnLst/>
              <a:rect l="0" t="0" r="0" b="0"/>
              <a:pathLst>
                <a:path w="307394" h="390915">
                  <a:moveTo>
                    <a:pt x="64912" y="164866"/>
                  </a:moveTo>
                  <a:lnTo>
                    <a:pt x="87306" y="164737"/>
                  </a:lnTo>
                  <a:lnTo>
                    <a:pt x="107436" y="163509"/>
                  </a:lnTo>
                  <a:lnTo>
                    <a:pt x="127199" y="161011"/>
                  </a:lnTo>
                  <a:lnTo>
                    <a:pt x="146638" y="157110"/>
                  </a:lnTo>
                  <a:lnTo>
                    <a:pt x="165246" y="151420"/>
                  </a:lnTo>
                  <a:lnTo>
                    <a:pt x="182763" y="143880"/>
                  </a:lnTo>
                  <a:lnTo>
                    <a:pt x="198611" y="134102"/>
                  </a:lnTo>
                  <a:lnTo>
                    <a:pt x="211786" y="121242"/>
                  </a:lnTo>
                  <a:lnTo>
                    <a:pt x="221965" y="105151"/>
                  </a:lnTo>
                  <a:lnTo>
                    <a:pt x="228504" y="87158"/>
                  </a:lnTo>
                  <a:lnTo>
                    <a:pt x="230161" y="69622"/>
                  </a:lnTo>
                  <a:lnTo>
                    <a:pt x="226720" y="53862"/>
                  </a:lnTo>
                  <a:lnTo>
                    <a:pt x="218816" y="40165"/>
                  </a:lnTo>
                  <a:lnTo>
                    <a:pt x="207376" y="28314"/>
                  </a:lnTo>
                  <a:lnTo>
                    <a:pt x="193293" y="17949"/>
                  </a:lnTo>
                  <a:lnTo>
                    <a:pt x="177308" y="9329"/>
                  </a:lnTo>
                  <a:lnTo>
                    <a:pt x="159983" y="3325"/>
                  </a:lnTo>
                  <a:lnTo>
                    <a:pt x="141740" y="210"/>
                  </a:lnTo>
                  <a:lnTo>
                    <a:pt x="123185" y="0"/>
                  </a:lnTo>
                  <a:lnTo>
                    <a:pt x="105111" y="2775"/>
                  </a:lnTo>
                  <a:lnTo>
                    <a:pt x="87914" y="8279"/>
                  </a:lnTo>
                  <a:lnTo>
                    <a:pt x="71942" y="16333"/>
                  </a:lnTo>
                  <a:lnTo>
                    <a:pt x="57654" y="26999"/>
                  </a:lnTo>
                  <a:lnTo>
                    <a:pt x="45129" y="40069"/>
                  </a:lnTo>
                  <a:lnTo>
                    <a:pt x="34146" y="55120"/>
                  </a:lnTo>
                  <a:lnTo>
                    <a:pt x="24385" y="71690"/>
                  </a:lnTo>
                  <a:lnTo>
                    <a:pt x="15553" y="89383"/>
                  </a:lnTo>
                  <a:lnTo>
                    <a:pt x="8024" y="108190"/>
                  </a:lnTo>
                  <a:lnTo>
                    <a:pt x="2783" y="128463"/>
                  </a:lnTo>
                  <a:lnTo>
                    <a:pt x="184" y="150278"/>
                  </a:lnTo>
                  <a:lnTo>
                    <a:pt x="0" y="173451"/>
                  </a:lnTo>
                  <a:lnTo>
                    <a:pt x="1773" y="197704"/>
                  </a:lnTo>
                  <a:lnTo>
                    <a:pt x="5036" y="222749"/>
                  </a:lnTo>
                  <a:lnTo>
                    <a:pt x="9696" y="247731"/>
                  </a:lnTo>
                  <a:lnTo>
                    <a:pt x="16029" y="271299"/>
                  </a:lnTo>
                  <a:lnTo>
                    <a:pt x="24060" y="292821"/>
                  </a:lnTo>
                  <a:lnTo>
                    <a:pt x="33875" y="312019"/>
                  </a:lnTo>
                  <a:lnTo>
                    <a:pt x="45753" y="328628"/>
                  </a:lnTo>
                  <a:lnTo>
                    <a:pt x="59650" y="342787"/>
                  </a:lnTo>
                  <a:lnTo>
                    <a:pt x="75261" y="354901"/>
                  </a:lnTo>
                  <a:lnTo>
                    <a:pt x="92209" y="365437"/>
                  </a:lnTo>
                  <a:lnTo>
                    <a:pt x="110146" y="374795"/>
                  </a:lnTo>
                  <a:lnTo>
                    <a:pt x="128792" y="382680"/>
                  </a:lnTo>
                  <a:lnTo>
                    <a:pt x="147935" y="388162"/>
                  </a:lnTo>
                  <a:lnTo>
                    <a:pt x="167412" y="390914"/>
                  </a:lnTo>
                  <a:lnTo>
                    <a:pt x="186801" y="390874"/>
                  </a:lnTo>
                  <a:lnTo>
                    <a:pt x="205437" y="387929"/>
                  </a:lnTo>
                  <a:lnTo>
                    <a:pt x="223010" y="382327"/>
                  </a:lnTo>
                  <a:lnTo>
                    <a:pt x="239343" y="374768"/>
                  </a:lnTo>
                  <a:lnTo>
                    <a:pt x="256021" y="365279"/>
                  </a:lnTo>
                  <a:lnTo>
                    <a:pt x="276650" y="350889"/>
                  </a:lnTo>
                  <a:lnTo>
                    <a:pt x="307393" y="326520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4742" y="1599739"/>
              <a:ext cx="287052" cy="300569"/>
            </a:xfrm>
            <a:custGeom>
              <a:avLst/>
              <a:gdLst/>
              <a:ahLst/>
              <a:cxnLst/>
              <a:rect l="0" t="0" r="0" b="0"/>
              <a:pathLst>
                <a:path w="287052" h="300569">
                  <a:moveTo>
                    <a:pt x="186016" y="8835"/>
                  </a:moveTo>
                  <a:lnTo>
                    <a:pt x="169124" y="3462"/>
                  </a:lnTo>
                  <a:lnTo>
                    <a:pt x="153105" y="580"/>
                  </a:lnTo>
                  <a:lnTo>
                    <a:pt x="136419" y="0"/>
                  </a:lnTo>
                  <a:lnTo>
                    <a:pt x="119245" y="1635"/>
                  </a:lnTo>
                  <a:lnTo>
                    <a:pt x="102266" y="5697"/>
                  </a:lnTo>
                  <a:lnTo>
                    <a:pt x="85887" y="12082"/>
                  </a:lnTo>
                  <a:lnTo>
                    <a:pt x="70502" y="20733"/>
                  </a:lnTo>
                  <a:lnTo>
                    <a:pt x="56628" y="31803"/>
                  </a:lnTo>
                  <a:lnTo>
                    <a:pt x="44389" y="45144"/>
                  </a:lnTo>
                  <a:lnTo>
                    <a:pt x="33602" y="60377"/>
                  </a:lnTo>
                  <a:lnTo>
                    <a:pt x="23974" y="77069"/>
                  </a:lnTo>
                  <a:lnTo>
                    <a:pt x="15232" y="94834"/>
                  </a:lnTo>
                  <a:lnTo>
                    <a:pt x="7764" y="113364"/>
                  </a:lnTo>
                  <a:lnTo>
                    <a:pt x="2563" y="132429"/>
                  </a:lnTo>
                  <a:lnTo>
                    <a:pt x="0" y="151854"/>
                  </a:lnTo>
                  <a:lnTo>
                    <a:pt x="166" y="171208"/>
                  </a:lnTo>
                  <a:lnTo>
                    <a:pt x="3196" y="189820"/>
                  </a:lnTo>
                  <a:lnTo>
                    <a:pt x="8863" y="207386"/>
                  </a:lnTo>
                  <a:lnTo>
                    <a:pt x="16701" y="223932"/>
                  </a:lnTo>
                  <a:lnTo>
                    <a:pt x="26201" y="239626"/>
                  </a:lnTo>
                  <a:lnTo>
                    <a:pt x="36935" y="254648"/>
                  </a:lnTo>
                  <a:lnTo>
                    <a:pt x="49181" y="268543"/>
                  </a:lnTo>
                  <a:lnTo>
                    <a:pt x="63855" y="280272"/>
                  </a:lnTo>
                  <a:lnTo>
                    <a:pt x="81259" y="289431"/>
                  </a:lnTo>
                  <a:lnTo>
                    <a:pt x="100819" y="295907"/>
                  </a:lnTo>
                  <a:lnTo>
                    <a:pt x="121468" y="299550"/>
                  </a:lnTo>
                  <a:lnTo>
                    <a:pt x="142456" y="300568"/>
                  </a:lnTo>
                  <a:lnTo>
                    <a:pt x="163117" y="299106"/>
                  </a:lnTo>
                  <a:lnTo>
                    <a:pt x="182735" y="295078"/>
                  </a:lnTo>
                  <a:lnTo>
                    <a:pt x="201030" y="288688"/>
                  </a:lnTo>
                  <a:lnTo>
                    <a:pt x="217878" y="280569"/>
                  </a:lnTo>
                  <a:lnTo>
                    <a:pt x="234971" y="270630"/>
                  </a:lnTo>
                  <a:lnTo>
                    <a:pt x="255955" y="255859"/>
                  </a:lnTo>
                  <a:lnTo>
                    <a:pt x="287051" y="231109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74596" y="1709609"/>
              <a:ext cx="29051" cy="242479"/>
            </a:xfrm>
            <a:custGeom>
              <a:avLst/>
              <a:gdLst/>
              <a:ahLst/>
              <a:cxnLst/>
              <a:rect l="0" t="0" r="0" b="0"/>
              <a:pathLst>
                <a:path w="29051" h="242479">
                  <a:moveTo>
                    <a:pt x="8843" y="0"/>
                  </a:moveTo>
                  <a:lnTo>
                    <a:pt x="3470" y="17020"/>
                  </a:lnTo>
                  <a:lnTo>
                    <a:pt x="588" y="34268"/>
                  </a:lnTo>
                  <a:lnTo>
                    <a:pt x="0" y="53451"/>
                  </a:lnTo>
                  <a:lnTo>
                    <a:pt x="1303" y="74525"/>
                  </a:lnTo>
                  <a:lnTo>
                    <a:pt x="4120" y="97194"/>
                  </a:lnTo>
                  <a:lnTo>
                    <a:pt x="8082" y="121079"/>
                  </a:lnTo>
                  <a:lnTo>
                    <a:pt x="12586" y="145059"/>
                  </a:lnTo>
                  <a:lnTo>
                    <a:pt x="17247" y="169861"/>
                  </a:lnTo>
                  <a:lnTo>
                    <a:pt x="22465" y="199802"/>
                  </a:lnTo>
                  <a:lnTo>
                    <a:pt x="29050" y="242478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3440" y="1426715"/>
              <a:ext cx="20206" cy="1"/>
            </a:xfrm>
            <a:custGeom>
              <a:avLst/>
              <a:gdLst/>
              <a:ahLst/>
              <a:cxnLst/>
              <a:rect l="0" t="0" r="0" b="0"/>
              <a:pathLst>
                <a:path w="20206" h="1">
                  <a:moveTo>
                    <a:pt x="0" y="0"/>
                  </a:moveTo>
                  <a:lnTo>
                    <a:pt x="20205" y="0"/>
                  </a:lnTo>
                </a:path>
              </a:pathLst>
            </a:custGeom>
            <a:ln w="7314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5306" y="1598063"/>
              <a:ext cx="404139" cy="313614"/>
            </a:xfrm>
            <a:custGeom>
              <a:avLst/>
              <a:gdLst/>
              <a:ahLst/>
              <a:cxnLst/>
              <a:rect l="0" t="0" r="0" b="0"/>
              <a:pathLst>
                <a:path w="404139" h="313614">
                  <a:moveTo>
                    <a:pt x="0" y="111546"/>
                  </a:moveTo>
                  <a:lnTo>
                    <a:pt x="5631" y="133940"/>
                  </a:lnTo>
                  <a:lnTo>
                    <a:pt x="10971" y="154070"/>
                  </a:lnTo>
                  <a:lnTo>
                    <a:pt x="16527" y="173850"/>
                  </a:lnTo>
                  <a:lnTo>
                    <a:pt x="22031" y="193953"/>
                  </a:lnTo>
                  <a:lnTo>
                    <a:pt x="26861" y="215049"/>
                  </a:lnTo>
                  <a:lnTo>
                    <a:pt x="30672" y="237189"/>
                  </a:lnTo>
                  <a:lnTo>
                    <a:pt x="31845" y="253105"/>
                  </a:lnTo>
                  <a:lnTo>
                    <a:pt x="29778" y="254042"/>
                  </a:lnTo>
                  <a:lnTo>
                    <a:pt x="27177" y="243096"/>
                  </a:lnTo>
                  <a:lnTo>
                    <a:pt x="25063" y="224607"/>
                  </a:lnTo>
                  <a:lnTo>
                    <a:pt x="23528" y="201915"/>
                  </a:lnTo>
                  <a:lnTo>
                    <a:pt x="22476" y="177071"/>
                  </a:lnTo>
                  <a:lnTo>
                    <a:pt x="22406" y="151792"/>
                  </a:lnTo>
                  <a:lnTo>
                    <a:pt x="24397" y="127812"/>
                  </a:lnTo>
                  <a:lnTo>
                    <a:pt x="28880" y="105925"/>
                  </a:lnTo>
                  <a:lnTo>
                    <a:pt x="35993" y="87083"/>
                  </a:lnTo>
                  <a:lnTo>
                    <a:pt x="45901" y="72731"/>
                  </a:lnTo>
                  <a:lnTo>
                    <a:pt x="58382" y="63233"/>
                  </a:lnTo>
                  <a:lnTo>
                    <a:pt x="72357" y="58672"/>
                  </a:lnTo>
                  <a:lnTo>
                    <a:pt x="86147" y="59359"/>
                  </a:lnTo>
                  <a:lnTo>
                    <a:pt x="98817" y="64933"/>
                  </a:lnTo>
                  <a:lnTo>
                    <a:pt x="110147" y="74556"/>
                  </a:lnTo>
                  <a:lnTo>
                    <a:pt x="120266" y="87291"/>
                  </a:lnTo>
                  <a:lnTo>
                    <a:pt x="129431" y="102171"/>
                  </a:lnTo>
                  <a:lnTo>
                    <a:pt x="138323" y="113595"/>
                  </a:lnTo>
                  <a:lnTo>
                    <a:pt x="146797" y="115085"/>
                  </a:lnTo>
                  <a:lnTo>
                    <a:pt x="153793" y="108512"/>
                  </a:lnTo>
                  <a:lnTo>
                    <a:pt x="159821" y="96772"/>
                  </a:lnTo>
                  <a:lnTo>
                    <a:pt x="165859" y="81857"/>
                  </a:lnTo>
                  <a:lnTo>
                    <a:pt x="172855" y="64995"/>
                  </a:lnTo>
                  <a:lnTo>
                    <a:pt x="181196" y="46960"/>
                  </a:lnTo>
                  <a:lnTo>
                    <a:pt x="191152" y="29458"/>
                  </a:lnTo>
                  <a:lnTo>
                    <a:pt x="203091" y="15125"/>
                  </a:lnTo>
                  <a:lnTo>
                    <a:pt x="217012" y="5143"/>
                  </a:lnTo>
                  <a:lnTo>
                    <a:pt x="232632" y="0"/>
                  </a:lnTo>
                  <a:lnTo>
                    <a:pt x="249581" y="166"/>
                  </a:lnTo>
                  <a:lnTo>
                    <a:pt x="267509" y="5336"/>
                  </a:lnTo>
                  <a:lnTo>
                    <a:pt x="285822" y="14984"/>
                  </a:lnTo>
                  <a:lnTo>
                    <a:pt x="303719" y="28744"/>
                  </a:lnTo>
                  <a:lnTo>
                    <a:pt x="320790" y="46006"/>
                  </a:lnTo>
                  <a:lnTo>
                    <a:pt x="336675" y="65718"/>
                  </a:lnTo>
                  <a:lnTo>
                    <a:pt x="350902" y="86592"/>
                  </a:lnTo>
                  <a:lnTo>
                    <a:pt x="363377" y="107810"/>
                  </a:lnTo>
                  <a:lnTo>
                    <a:pt x="374001" y="129307"/>
                  </a:lnTo>
                  <a:lnTo>
                    <a:pt x="382499" y="151543"/>
                  </a:lnTo>
                  <a:lnTo>
                    <a:pt x="388930" y="174734"/>
                  </a:lnTo>
                  <a:lnTo>
                    <a:pt x="393619" y="198412"/>
                  </a:lnTo>
                  <a:lnTo>
                    <a:pt x="397451" y="224301"/>
                  </a:lnTo>
                  <a:lnTo>
                    <a:pt x="400765" y="258969"/>
                  </a:lnTo>
                  <a:lnTo>
                    <a:pt x="404138" y="313613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6359" y="1653647"/>
              <a:ext cx="388246" cy="292173"/>
            </a:xfrm>
            <a:custGeom>
              <a:avLst/>
              <a:gdLst/>
              <a:ahLst/>
              <a:cxnLst/>
              <a:rect l="0" t="0" r="0" b="0"/>
              <a:pathLst>
                <a:path w="388246" h="292173">
                  <a:moveTo>
                    <a:pt x="145767" y="177200"/>
                  </a:moveTo>
                  <a:lnTo>
                    <a:pt x="156900" y="165810"/>
                  </a:lnTo>
                  <a:lnTo>
                    <a:pt x="166350" y="153902"/>
                  </a:lnTo>
                  <a:lnTo>
                    <a:pt x="174975" y="140284"/>
                  </a:lnTo>
                  <a:lnTo>
                    <a:pt x="182412" y="125044"/>
                  </a:lnTo>
                  <a:lnTo>
                    <a:pt x="187626" y="108450"/>
                  </a:lnTo>
                  <a:lnTo>
                    <a:pt x="190209" y="90812"/>
                  </a:lnTo>
                  <a:lnTo>
                    <a:pt x="189740" y="72720"/>
                  </a:lnTo>
                  <a:lnTo>
                    <a:pt x="185490" y="54983"/>
                  </a:lnTo>
                  <a:lnTo>
                    <a:pt x="177437" y="38044"/>
                  </a:lnTo>
                  <a:lnTo>
                    <a:pt x="166110" y="22902"/>
                  </a:lnTo>
                  <a:lnTo>
                    <a:pt x="152212" y="11218"/>
                  </a:lnTo>
                  <a:lnTo>
                    <a:pt x="136413" y="3590"/>
                  </a:lnTo>
                  <a:lnTo>
                    <a:pt x="119566" y="0"/>
                  </a:lnTo>
                  <a:lnTo>
                    <a:pt x="102670" y="334"/>
                  </a:lnTo>
                  <a:lnTo>
                    <a:pt x="86278" y="4118"/>
                  </a:lnTo>
                  <a:lnTo>
                    <a:pt x="70852" y="10979"/>
                  </a:lnTo>
                  <a:lnTo>
                    <a:pt x="56933" y="20828"/>
                  </a:lnTo>
                  <a:lnTo>
                    <a:pt x="44657" y="33342"/>
                  </a:lnTo>
                  <a:lnTo>
                    <a:pt x="33840" y="48017"/>
                  </a:lnTo>
                  <a:lnTo>
                    <a:pt x="24190" y="64333"/>
                  </a:lnTo>
                  <a:lnTo>
                    <a:pt x="15434" y="81855"/>
                  </a:lnTo>
                  <a:lnTo>
                    <a:pt x="7955" y="100548"/>
                  </a:lnTo>
                  <a:lnTo>
                    <a:pt x="2747" y="120745"/>
                  </a:lnTo>
                  <a:lnTo>
                    <a:pt x="169" y="142499"/>
                  </a:lnTo>
                  <a:lnTo>
                    <a:pt x="0" y="165306"/>
                  </a:lnTo>
                  <a:lnTo>
                    <a:pt x="1783" y="188293"/>
                  </a:lnTo>
                  <a:lnTo>
                    <a:pt x="5061" y="210917"/>
                  </a:lnTo>
                  <a:lnTo>
                    <a:pt x="10058" y="232385"/>
                  </a:lnTo>
                  <a:lnTo>
                    <a:pt x="17638" y="251539"/>
                  </a:lnTo>
                  <a:lnTo>
                    <a:pt x="28058" y="267941"/>
                  </a:lnTo>
                  <a:lnTo>
                    <a:pt x="40714" y="280871"/>
                  </a:lnTo>
                  <a:lnTo>
                    <a:pt x="54512" y="289032"/>
                  </a:lnTo>
                  <a:lnTo>
                    <a:pt x="68696" y="292172"/>
                  </a:lnTo>
                  <a:lnTo>
                    <a:pt x="82902" y="290899"/>
                  </a:lnTo>
                  <a:lnTo>
                    <a:pt x="96993" y="286125"/>
                  </a:lnTo>
                  <a:lnTo>
                    <a:pt x="110934" y="278723"/>
                  </a:lnTo>
                  <a:lnTo>
                    <a:pt x="124424" y="269110"/>
                  </a:lnTo>
                  <a:lnTo>
                    <a:pt x="136901" y="257256"/>
                  </a:lnTo>
                  <a:lnTo>
                    <a:pt x="148141" y="243321"/>
                  </a:lnTo>
                  <a:lnTo>
                    <a:pt x="158229" y="227657"/>
                  </a:lnTo>
                  <a:lnTo>
                    <a:pt x="167374" y="210660"/>
                  </a:lnTo>
                  <a:lnTo>
                    <a:pt x="175803" y="192683"/>
                  </a:lnTo>
                  <a:lnTo>
                    <a:pt x="183710" y="174008"/>
                  </a:lnTo>
                  <a:lnTo>
                    <a:pt x="191249" y="154844"/>
                  </a:lnTo>
                  <a:lnTo>
                    <a:pt x="198541" y="135480"/>
                  </a:lnTo>
                  <a:lnTo>
                    <a:pt x="206048" y="120809"/>
                  </a:lnTo>
                  <a:lnTo>
                    <a:pt x="213797" y="116908"/>
                  </a:lnTo>
                  <a:lnTo>
                    <a:pt x="221349" y="121926"/>
                  </a:lnTo>
                  <a:lnTo>
                    <a:pt x="229361" y="132728"/>
                  </a:lnTo>
                  <a:lnTo>
                    <a:pt x="238327" y="146766"/>
                  </a:lnTo>
                  <a:lnTo>
                    <a:pt x="248341" y="162062"/>
                  </a:lnTo>
                  <a:lnTo>
                    <a:pt x="259296" y="177507"/>
                  </a:lnTo>
                  <a:lnTo>
                    <a:pt x="271627" y="191718"/>
                  </a:lnTo>
                  <a:lnTo>
                    <a:pt x="286328" y="202815"/>
                  </a:lnTo>
                  <a:lnTo>
                    <a:pt x="303708" y="210084"/>
                  </a:lnTo>
                  <a:lnTo>
                    <a:pt x="322346" y="214095"/>
                  </a:lnTo>
                  <a:lnTo>
                    <a:pt x="341270" y="216539"/>
                  </a:lnTo>
                  <a:lnTo>
                    <a:pt x="362146" y="217624"/>
                  </a:lnTo>
                  <a:lnTo>
                    <a:pt x="388245" y="217613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36001" y="1244853"/>
              <a:ext cx="59853" cy="747650"/>
            </a:xfrm>
            <a:custGeom>
              <a:avLst/>
              <a:gdLst/>
              <a:ahLst/>
              <a:cxnLst/>
              <a:rect l="0" t="0" r="0" b="0"/>
              <a:pathLst>
                <a:path w="59853" h="747650">
                  <a:moveTo>
                    <a:pt x="19435" y="0"/>
                  </a:moveTo>
                  <a:lnTo>
                    <a:pt x="13933" y="17150"/>
                  </a:lnTo>
                  <a:lnTo>
                    <a:pt x="9822" y="35626"/>
                  </a:lnTo>
                  <a:lnTo>
                    <a:pt x="6745" y="57298"/>
                  </a:lnTo>
                  <a:lnTo>
                    <a:pt x="4479" y="81942"/>
                  </a:lnTo>
                  <a:lnTo>
                    <a:pt x="2850" y="109057"/>
                  </a:lnTo>
                  <a:lnTo>
                    <a:pt x="1703" y="138085"/>
                  </a:lnTo>
                  <a:lnTo>
                    <a:pt x="909" y="168527"/>
                  </a:lnTo>
                  <a:lnTo>
                    <a:pt x="363" y="199980"/>
                  </a:lnTo>
                  <a:lnTo>
                    <a:pt x="0" y="232123"/>
                  </a:lnTo>
                  <a:lnTo>
                    <a:pt x="81" y="264110"/>
                  </a:lnTo>
                  <a:lnTo>
                    <a:pt x="1156" y="294606"/>
                  </a:lnTo>
                  <a:lnTo>
                    <a:pt x="3439" y="323025"/>
                  </a:lnTo>
                  <a:lnTo>
                    <a:pt x="6535" y="350046"/>
                  </a:lnTo>
                  <a:lnTo>
                    <a:pt x="9647" y="377188"/>
                  </a:lnTo>
                  <a:lnTo>
                    <a:pt x="12314" y="405333"/>
                  </a:lnTo>
                  <a:lnTo>
                    <a:pt x="14721" y="434391"/>
                  </a:lnTo>
                  <a:lnTo>
                    <a:pt x="17500" y="463660"/>
                  </a:lnTo>
                  <a:lnTo>
                    <a:pt x="20996" y="492672"/>
                  </a:lnTo>
                  <a:lnTo>
                    <a:pt x="24939" y="521264"/>
                  </a:lnTo>
                  <a:lnTo>
                    <a:pt x="28634" y="549443"/>
                  </a:lnTo>
                  <a:lnTo>
                    <a:pt x="31699" y="577269"/>
                  </a:lnTo>
                  <a:lnTo>
                    <a:pt x="34376" y="604507"/>
                  </a:lnTo>
                  <a:lnTo>
                    <a:pt x="37338" y="630641"/>
                  </a:lnTo>
                  <a:lnTo>
                    <a:pt x="40957" y="655450"/>
                  </a:lnTo>
                  <a:lnTo>
                    <a:pt x="44999" y="678174"/>
                  </a:lnTo>
                  <a:lnTo>
                    <a:pt x="49186" y="699585"/>
                  </a:lnTo>
                  <a:lnTo>
                    <a:pt x="53892" y="721563"/>
                  </a:lnTo>
                  <a:lnTo>
                    <a:pt x="59852" y="747649"/>
                  </a:lnTo>
                </a:path>
              </a:pathLst>
            </a:custGeom>
            <a:ln w="7314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358409" y="1244853"/>
            <a:ext cx="1291417" cy="747650"/>
            <a:chOff x="4358409" y="1244853"/>
            <a:chExt cx="1291417" cy="747650"/>
          </a:xfrm>
        </p:grpSpPr>
        <p:sp>
          <p:nvSpPr>
            <p:cNvPr id="13" name="Freeform 12"/>
            <p:cNvSpPr/>
            <p:nvPr/>
          </p:nvSpPr>
          <p:spPr>
            <a:xfrm>
              <a:off x="4358409" y="1244853"/>
              <a:ext cx="10940" cy="318472"/>
            </a:xfrm>
            <a:custGeom>
              <a:avLst/>
              <a:gdLst/>
              <a:ahLst/>
              <a:cxnLst/>
              <a:rect l="0" t="0" r="0" b="0"/>
              <a:pathLst>
                <a:path w="10940" h="318472">
                  <a:moveTo>
                    <a:pt x="10939" y="0"/>
                  </a:moveTo>
                  <a:lnTo>
                    <a:pt x="7843" y="12678"/>
                  </a:lnTo>
                  <a:lnTo>
                    <a:pt x="5528" y="24701"/>
                  </a:lnTo>
                  <a:lnTo>
                    <a:pt x="3797" y="37235"/>
                  </a:lnTo>
                  <a:lnTo>
                    <a:pt x="2521" y="50560"/>
                  </a:lnTo>
                  <a:lnTo>
                    <a:pt x="1604" y="64937"/>
                  </a:lnTo>
                  <a:lnTo>
                    <a:pt x="959" y="80390"/>
                  </a:lnTo>
                  <a:lnTo>
                    <a:pt x="512" y="96600"/>
                  </a:lnTo>
                  <a:lnTo>
                    <a:pt x="204" y="113035"/>
                  </a:lnTo>
                  <a:lnTo>
                    <a:pt x="0" y="129366"/>
                  </a:lnTo>
                  <a:lnTo>
                    <a:pt x="46" y="145476"/>
                  </a:lnTo>
                  <a:lnTo>
                    <a:pt x="651" y="161354"/>
                  </a:lnTo>
                  <a:lnTo>
                    <a:pt x="1936" y="177036"/>
                  </a:lnTo>
                  <a:lnTo>
                    <a:pt x="3679" y="192567"/>
                  </a:lnTo>
                  <a:lnTo>
                    <a:pt x="5430" y="207986"/>
                  </a:lnTo>
                  <a:lnTo>
                    <a:pt x="6926" y="223320"/>
                  </a:lnTo>
                  <a:lnTo>
                    <a:pt x="8097" y="238564"/>
                  </a:lnTo>
                  <a:lnTo>
                    <a:pt x="9090" y="255515"/>
                  </a:lnTo>
                  <a:lnTo>
                    <a:pt x="9987" y="279285"/>
                  </a:lnTo>
                  <a:lnTo>
                    <a:pt x="10939" y="318471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17210" y="1244853"/>
              <a:ext cx="1" cy="341220"/>
            </a:xfrm>
            <a:custGeom>
              <a:avLst/>
              <a:gdLst/>
              <a:ahLst/>
              <a:cxnLst/>
              <a:rect l="0" t="0" r="0" b="0"/>
              <a:pathLst>
                <a:path w="1" h="341220">
                  <a:moveTo>
                    <a:pt x="0" y="0"/>
                  </a:moveTo>
                  <a:lnTo>
                    <a:pt x="0" y="12750"/>
                  </a:lnTo>
                  <a:lnTo>
                    <a:pt x="0" y="25464"/>
                  </a:lnTo>
                  <a:lnTo>
                    <a:pt x="0" y="39395"/>
                  </a:lnTo>
                  <a:lnTo>
                    <a:pt x="0" y="54542"/>
                  </a:lnTo>
                  <a:lnTo>
                    <a:pt x="0" y="70721"/>
                  </a:lnTo>
                  <a:lnTo>
                    <a:pt x="0" y="87706"/>
                  </a:lnTo>
                  <a:lnTo>
                    <a:pt x="0" y="105289"/>
                  </a:lnTo>
                  <a:lnTo>
                    <a:pt x="0" y="123300"/>
                  </a:lnTo>
                  <a:lnTo>
                    <a:pt x="0" y="141606"/>
                  </a:lnTo>
                  <a:lnTo>
                    <a:pt x="0" y="159939"/>
                  </a:lnTo>
                  <a:lnTo>
                    <a:pt x="0" y="177900"/>
                  </a:lnTo>
                  <a:lnTo>
                    <a:pt x="0" y="195305"/>
                  </a:lnTo>
                  <a:lnTo>
                    <a:pt x="0" y="212156"/>
                  </a:lnTo>
                  <a:lnTo>
                    <a:pt x="0" y="228543"/>
                  </a:lnTo>
                  <a:lnTo>
                    <a:pt x="0" y="244565"/>
                  </a:lnTo>
                  <a:lnTo>
                    <a:pt x="0" y="260290"/>
                  </a:lnTo>
                  <a:lnTo>
                    <a:pt x="0" y="277624"/>
                  </a:lnTo>
                  <a:lnTo>
                    <a:pt x="0" y="301716"/>
                  </a:lnTo>
                  <a:lnTo>
                    <a:pt x="0" y="341219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69348" y="1421859"/>
              <a:ext cx="159237" cy="39100"/>
            </a:xfrm>
            <a:custGeom>
              <a:avLst/>
              <a:gdLst/>
              <a:ahLst/>
              <a:cxnLst/>
              <a:rect l="0" t="0" r="0" b="0"/>
              <a:pathLst>
                <a:path w="159237" h="39100">
                  <a:moveTo>
                    <a:pt x="159236" y="4978"/>
                  </a:moveTo>
                  <a:lnTo>
                    <a:pt x="149728" y="1953"/>
                  </a:lnTo>
                  <a:lnTo>
                    <a:pt x="140711" y="331"/>
                  </a:lnTo>
                  <a:lnTo>
                    <a:pt x="131309" y="0"/>
                  </a:lnTo>
                  <a:lnTo>
                    <a:pt x="121269" y="733"/>
                  </a:lnTo>
                  <a:lnTo>
                    <a:pt x="110311" y="2319"/>
                  </a:lnTo>
                  <a:lnTo>
                    <a:pt x="98383" y="4554"/>
                  </a:lnTo>
                  <a:lnTo>
                    <a:pt x="85780" y="7265"/>
                  </a:lnTo>
                  <a:lnTo>
                    <a:pt x="73009" y="10315"/>
                  </a:lnTo>
                  <a:lnTo>
                    <a:pt x="60391" y="13601"/>
                  </a:lnTo>
                  <a:lnTo>
                    <a:pt x="48314" y="17094"/>
                  </a:lnTo>
                  <a:lnTo>
                    <a:pt x="36025" y="21284"/>
                  </a:lnTo>
                  <a:lnTo>
                    <a:pt x="21242" y="27744"/>
                  </a:lnTo>
                  <a:lnTo>
                    <a:pt x="0" y="39099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91929" y="1449585"/>
              <a:ext cx="88817" cy="121652"/>
            </a:xfrm>
            <a:custGeom>
              <a:avLst/>
              <a:gdLst/>
              <a:ahLst/>
              <a:cxnLst/>
              <a:rect l="0" t="0" r="0" b="0"/>
              <a:pathLst>
                <a:path w="88817" h="121652">
                  <a:moveTo>
                    <a:pt x="73142" y="0"/>
                  </a:moveTo>
                  <a:lnTo>
                    <a:pt x="60610" y="3241"/>
                  </a:lnTo>
                  <a:lnTo>
                    <a:pt x="49970" y="6939"/>
                  </a:lnTo>
                  <a:lnTo>
                    <a:pt x="40247" y="11477"/>
                  </a:lnTo>
                  <a:lnTo>
                    <a:pt x="31314" y="16957"/>
                  </a:lnTo>
                  <a:lnTo>
                    <a:pt x="23343" y="23579"/>
                  </a:lnTo>
                  <a:lnTo>
                    <a:pt x="16358" y="31344"/>
                  </a:lnTo>
                  <a:lnTo>
                    <a:pt x="10410" y="40268"/>
                  </a:lnTo>
                  <a:lnTo>
                    <a:pt x="5650" y="50469"/>
                  </a:lnTo>
                  <a:lnTo>
                    <a:pt x="2062" y="61882"/>
                  </a:lnTo>
                  <a:lnTo>
                    <a:pt x="0" y="73956"/>
                  </a:lnTo>
                  <a:lnTo>
                    <a:pt x="243" y="85798"/>
                  </a:lnTo>
                  <a:lnTo>
                    <a:pt x="3015" y="96903"/>
                  </a:lnTo>
                  <a:lnTo>
                    <a:pt x="8229" y="106645"/>
                  </a:lnTo>
                  <a:lnTo>
                    <a:pt x="15765" y="114121"/>
                  </a:lnTo>
                  <a:lnTo>
                    <a:pt x="25306" y="119058"/>
                  </a:lnTo>
                  <a:lnTo>
                    <a:pt x="36086" y="121529"/>
                  </a:lnTo>
                  <a:lnTo>
                    <a:pt x="47041" y="121651"/>
                  </a:lnTo>
                  <a:lnTo>
                    <a:pt x="57549" y="119728"/>
                  </a:lnTo>
                  <a:lnTo>
                    <a:pt x="67071" y="115823"/>
                  </a:lnTo>
                  <a:lnTo>
                    <a:pt x="74973" y="109676"/>
                  </a:lnTo>
                  <a:lnTo>
                    <a:pt x="81080" y="101349"/>
                  </a:lnTo>
                  <a:lnTo>
                    <a:pt x="85400" y="91347"/>
                  </a:lnTo>
                  <a:lnTo>
                    <a:pt x="87920" y="80412"/>
                  </a:lnTo>
                  <a:lnTo>
                    <a:pt x="88816" y="69063"/>
                  </a:lnTo>
                  <a:lnTo>
                    <a:pt x="88213" y="57747"/>
                  </a:lnTo>
                  <a:lnTo>
                    <a:pt x="86096" y="46916"/>
                  </a:lnTo>
                  <a:lnTo>
                    <a:pt x="82600" y="36764"/>
                  </a:lnTo>
                  <a:lnTo>
                    <a:pt x="78098" y="27594"/>
                  </a:lnTo>
                  <a:lnTo>
                    <a:pt x="72557" y="19020"/>
                  </a:lnTo>
                  <a:lnTo>
                    <a:pt x="64284" y="10292"/>
                  </a:lnTo>
                  <a:lnTo>
                    <a:pt x="50395" y="0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51089" y="1404089"/>
              <a:ext cx="189409" cy="155964"/>
            </a:xfrm>
            <a:custGeom>
              <a:avLst/>
              <a:gdLst/>
              <a:ahLst/>
              <a:cxnLst/>
              <a:rect l="0" t="0" r="0" b="0"/>
              <a:pathLst>
                <a:path w="189409" h="155964">
                  <a:moveTo>
                    <a:pt x="4974" y="68243"/>
                  </a:moveTo>
                  <a:lnTo>
                    <a:pt x="1949" y="77751"/>
                  </a:lnTo>
                  <a:lnTo>
                    <a:pt x="327" y="86769"/>
                  </a:lnTo>
                  <a:lnTo>
                    <a:pt x="0" y="96161"/>
                  </a:lnTo>
                  <a:lnTo>
                    <a:pt x="921" y="105827"/>
                  </a:lnTo>
                  <a:lnTo>
                    <a:pt x="3207" y="115384"/>
                  </a:lnTo>
                  <a:lnTo>
                    <a:pt x="6801" y="124594"/>
                  </a:lnTo>
                  <a:lnTo>
                    <a:pt x="11670" y="132880"/>
                  </a:lnTo>
                  <a:lnTo>
                    <a:pt x="17902" y="139289"/>
                  </a:lnTo>
                  <a:lnTo>
                    <a:pt x="25401" y="143460"/>
                  </a:lnTo>
                  <a:lnTo>
                    <a:pt x="33602" y="145214"/>
                  </a:lnTo>
                  <a:lnTo>
                    <a:pt x="41597" y="144271"/>
                  </a:lnTo>
                  <a:lnTo>
                    <a:pt x="48888" y="140755"/>
                  </a:lnTo>
                  <a:lnTo>
                    <a:pt x="55374" y="135083"/>
                  </a:lnTo>
                  <a:lnTo>
                    <a:pt x="61144" y="127741"/>
                  </a:lnTo>
                  <a:lnTo>
                    <a:pt x="66359" y="119234"/>
                  </a:lnTo>
                  <a:lnTo>
                    <a:pt x="71703" y="112131"/>
                  </a:lnTo>
                  <a:lnTo>
                    <a:pt x="77416" y="110119"/>
                  </a:lnTo>
                  <a:lnTo>
                    <a:pt x="82815" y="113127"/>
                  </a:lnTo>
                  <a:lnTo>
                    <a:pt x="88162" y="119130"/>
                  </a:lnTo>
                  <a:lnTo>
                    <a:pt x="93794" y="126519"/>
                  </a:lnTo>
                  <a:lnTo>
                    <a:pt x="100012" y="134246"/>
                  </a:lnTo>
                  <a:lnTo>
                    <a:pt x="107135" y="141582"/>
                  </a:lnTo>
                  <a:lnTo>
                    <a:pt x="115230" y="148210"/>
                  </a:lnTo>
                  <a:lnTo>
                    <a:pt x="124009" y="153410"/>
                  </a:lnTo>
                  <a:lnTo>
                    <a:pt x="132964" y="155963"/>
                  </a:lnTo>
                  <a:lnTo>
                    <a:pt x="141777" y="155443"/>
                  </a:lnTo>
                  <a:lnTo>
                    <a:pt x="150163" y="152113"/>
                  </a:lnTo>
                  <a:lnTo>
                    <a:pt x="157789" y="146507"/>
                  </a:lnTo>
                  <a:lnTo>
                    <a:pt x="164556" y="139180"/>
                  </a:lnTo>
                  <a:lnTo>
                    <a:pt x="170546" y="130603"/>
                  </a:lnTo>
                  <a:lnTo>
                    <a:pt x="175911" y="121143"/>
                  </a:lnTo>
                  <a:lnTo>
                    <a:pt x="180795" y="111069"/>
                  </a:lnTo>
                  <a:lnTo>
                    <a:pt x="184974" y="100574"/>
                  </a:lnTo>
                  <a:lnTo>
                    <a:pt x="187885" y="89791"/>
                  </a:lnTo>
                  <a:lnTo>
                    <a:pt x="189322" y="78814"/>
                  </a:lnTo>
                  <a:lnTo>
                    <a:pt x="189408" y="67707"/>
                  </a:lnTo>
                  <a:lnTo>
                    <a:pt x="188398" y="56511"/>
                  </a:lnTo>
                  <a:lnTo>
                    <a:pt x="186563" y="45271"/>
                  </a:lnTo>
                  <a:lnTo>
                    <a:pt x="184298" y="34497"/>
                  </a:lnTo>
                  <a:lnTo>
                    <a:pt x="181886" y="24108"/>
                  </a:lnTo>
                  <a:lnTo>
                    <a:pt x="179122" y="13190"/>
                  </a:lnTo>
                  <a:lnTo>
                    <a:pt x="175582" y="0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99647" y="1472332"/>
              <a:ext cx="56871" cy="102367"/>
            </a:xfrm>
            <a:custGeom>
              <a:avLst/>
              <a:gdLst/>
              <a:ahLst/>
              <a:cxnLst/>
              <a:rect l="0" t="0" r="0" b="0"/>
              <a:pathLst>
                <a:path w="56871" h="102367">
                  <a:moveTo>
                    <a:pt x="0" y="0"/>
                  </a:moveTo>
                  <a:lnTo>
                    <a:pt x="3169" y="9509"/>
                  </a:lnTo>
                  <a:lnTo>
                    <a:pt x="6175" y="18525"/>
                  </a:lnTo>
                  <a:lnTo>
                    <a:pt x="9312" y="27923"/>
                  </a:lnTo>
                  <a:lnTo>
                    <a:pt x="12783" y="37776"/>
                  </a:lnTo>
                  <a:lnTo>
                    <a:pt x="16903" y="48034"/>
                  </a:lnTo>
                  <a:lnTo>
                    <a:pt x="21778" y="58597"/>
                  </a:lnTo>
                  <a:lnTo>
                    <a:pt x="27222" y="68894"/>
                  </a:lnTo>
                  <a:lnTo>
                    <a:pt x="33506" y="78901"/>
                  </a:lnTo>
                  <a:lnTo>
                    <a:pt x="42388" y="89496"/>
                  </a:lnTo>
                  <a:lnTo>
                    <a:pt x="56870" y="102366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11021" y="1449585"/>
              <a:ext cx="90992" cy="295723"/>
            </a:xfrm>
            <a:custGeom>
              <a:avLst/>
              <a:gdLst/>
              <a:ahLst/>
              <a:cxnLst/>
              <a:rect l="0" t="0" r="0" b="0"/>
              <a:pathLst>
                <a:path w="90992" h="295723">
                  <a:moveTo>
                    <a:pt x="90991" y="0"/>
                  </a:moveTo>
                  <a:lnTo>
                    <a:pt x="87894" y="9580"/>
                  </a:lnTo>
                  <a:lnTo>
                    <a:pt x="85580" y="19289"/>
                  </a:lnTo>
                  <a:lnTo>
                    <a:pt x="83838" y="30086"/>
                  </a:lnTo>
                  <a:lnTo>
                    <a:pt x="82190" y="41949"/>
                  </a:lnTo>
                  <a:lnTo>
                    <a:pt x="79873" y="54709"/>
                  </a:lnTo>
                  <a:lnTo>
                    <a:pt x="76524" y="68163"/>
                  </a:lnTo>
                  <a:lnTo>
                    <a:pt x="72319" y="81953"/>
                  </a:lnTo>
                  <a:lnTo>
                    <a:pt x="67750" y="95600"/>
                  </a:lnTo>
                  <a:lnTo>
                    <a:pt x="63157" y="108858"/>
                  </a:lnTo>
                  <a:lnTo>
                    <a:pt x="58682" y="121860"/>
                  </a:lnTo>
                  <a:lnTo>
                    <a:pt x="54359" y="134990"/>
                  </a:lnTo>
                  <a:lnTo>
                    <a:pt x="50178" y="148463"/>
                  </a:lnTo>
                  <a:lnTo>
                    <a:pt x="46107" y="162147"/>
                  </a:lnTo>
                  <a:lnTo>
                    <a:pt x="42121" y="175662"/>
                  </a:lnTo>
                  <a:lnTo>
                    <a:pt x="38190" y="188797"/>
                  </a:lnTo>
                  <a:lnTo>
                    <a:pt x="34120" y="201518"/>
                  </a:lnTo>
                  <a:lnTo>
                    <a:pt x="29566" y="213877"/>
                  </a:lnTo>
                  <a:lnTo>
                    <a:pt x="24389" y="225947"/>
                  </a:lnTo>
                  <a:lnTo>
                    <a:pt x="18948" y="237725"/>
                  </a:lnTo>
                  <a:lnTo>
                    <a:pt x="13469" y="250514"/>
                  </a:lnTo>
                  <a:lnTo>
                    <a:pt x="7468" y="267855"/>
                  </a:lnTo>
                  <a:lnTo>
                    <a:pt x="0" y="295722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40874" y="1438211"/>
              <a:ext cx="98704" cy="155753"/>
            </a:xfrm>
            <a:custGeom>
              <a:avLst/>
              <a:gdLst/>
              <a:ahLst/>
              <a:cxnLst/>
              <a:rect l="0" t="0" r="0" b="0"/>
              <a:pathLst>
                <a:path w="98704" h="155753">
                  <a:moveTo>
                    <a:pt x="63504" y="11374"/>
                  </a:moveTo>
                  <a:lnTo>
                    <a:pt x="54068" y="14615"/>
                  </a:lnTo>
                  <a:lnTo>
                    <a:pt x="45743" y="18313"/>
                  </a:lnTo>
                  <a:lnTo>
                    <a:pt x="37752" y="22851"/>
                  </a:lnTo>
                  <a:lnTo>
                    <a:pt x="30095" y="28331"/>
                  </a:lnTo>
                  <a:lnTo>
                    <a:pt x="23039" y="34953"/>
                  </a:lnTo>
                  <a:lnTo>
                    <a:pt x="16700" y="42718"/>
                  </a:lnTo>
                  <a:lnTo>
                    <a:pt x="11200" y="51642"/>
                  </a:lnTo>
                  <a:lnTo>
                    <a:pt x="6747" y="61843"/>
                  </a:lnTo>
                  <a:lnTo>
                    <a:pt x="3358" y="73261"/>
                  </a:lnTo>
                  <a:lnTo>
                    <a:pt x="1063" y="85522"/>
                  </a:lnTo>
                  <a:lnTo>
                    <a:pt x="0" y="98064"/>
                  </a:lnTo>
                  <a:lnTo>
                    <a:pt x="134" y="110528"/>
                  </a:lnTo>
                  <a:lnTo>
                    <a:pt x="1633" y="122429"/>
                  </a:lnTo>
                  <a:lnTo>
                    <a:pt x="4937" y="133087"/>
                  </a:lnTo>
                  <a:lnTo>
                    <a:pt x="10123" y="142236"/>
                  </a:lnTo>
                  <a:lnTo>
                    <a:pt x="16955" y="149458"/>
                  </a:lnTo>
                  <a:lnTo>
                    <a:pt x="25093" y="154015"/>
                  </a:lnTo>
                  <a:lnTo>
                    <a:pt x="34201" y="155752"/>
                  </a:lnTo>
                  <a:lnTo>
                    <a:pt x="43830" y="154833"/>
                  </a:lnTo>
                  <a:lnTo>
                    <a:pt x="53439" y="151433"/>
                  </a:lnTo>
                  <a:lnTo>
                    <a:pt x="62732" y="145911"/>
                  </a:lnTo>
                  <a:lnTo>
                    <a:pt x="71461" y="138709"/>
                  </a:lnTo>
                  <a:lnTo>
                    <a:pt x="79325" y="130253"/>
                  </a:lnTo>
                  <a:lnTo>
                    <a:pt x="86247" y="120887"/>
                  </a:lnTo>
                  <a:lnTo>
                    <a:pt x="91975" y="110701"/>
                  </a:lnTo>
                  <a:lnTo>
                    <a:pt x="96015" y="99560"/>
                  </a:lnTo>
                  <a:lnTo>
                    <a:pt x="98247" y="87472"/>
                  </a:lnTo>
                  <a:lnTo>
                    <a:pt x="98703" y="74923"/>
                  </a:lnTo>
                  <a:lnTo>
                    <a:pt x="97375" y="62754"/>
                  </a:lnTo>
                  <a:lnTo>
                    <a:pt x="94443" y="51414"/>
                  </a:lnTo>
                  <a:lnTo>
                    <a:pt x="90124" y="41082"/>
                  </a:lnTo>
                  <a:lnTo>
                    <a:pt x="83930" y="30726"/>
                  </a:lnTo>
                  <a:lnTo>
                    <a:pt x="72905" y="18237"/>
                  </a:lnTo>
                  <a:lnTo>
                    <a:pt x="52130" y="0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09019" y="1404089"/>
              <a:ext cx="140807" cy="182657"/>
            </a:xfrm>
            <a:custGeom>
              <a:avLst/>
              <a:gdLst/>
              <a:ahLst/>
              <a:cxnLst/>
              <a:rect l="0" t="0" r="0" b="0"/>
              <a:pathLst>
                <a:path w="140807" h="182657">
                  <a:moveTo>
                    <a:pt x="20472" y="45496"/>
                  </a:moveTo>
                  <a:lnTo>
                    <a:pt x="14279" y="51979"/>
                  </a:lnTo>
                  <a:lnTo>
                    <a:pt x="9651" y="59374"/>
                  </a:lnTo>
                  <a:lnTo>
                    <a:pt x="6187" y="68440"/>
                  </a:lnTo>
                  <a:lnTo>
                    <a:pt x="3636" y="79027"/>
                  </a:lnTo>
                  <a:lnTo>
                    <a:pt x="1803" y="90870"/>
                  </a:lnTo>
                  <a:lnTo>
                    <a:pt x="522" y="103674"/>
                  </a:lnTo>
                  <a:lnTo>
                    <a:pt x="0" y="116829"/>
                  </a:lnTo>
                  <a:lnTo>
                    <a:pt x="786" y="129469"/>
                  </a:lnTo>
                  <a:lnTo>
                    <a:pt x="3081" y="141155"/>
                  </a:lnTo>
                  <a:lnTo>
                    <a:pt x="6929" y="151670"/>
                  </a:lnTo>
                  <a:lnTo>
                    <a:pt x="12401" y="160823"/>
                  </a:lnTo>
                  <a:lnTo>
                    <a:pt x="19366" y="168650"/>
                  </a:lnTo>
                  <a:lnTo>
                    <a:pt x="27558" y="175006"/>
                  </a:lnTo>
                  <a:lnTo>
                    <a:pt x="36689" y="179477"/>
                  </a:lnTo>
                  <a:lnTo>
                    <a:pt x="46502" y="182002"/>
                  </a:lnTo>
                  <a:lnTo>
                    <a:pt x="56622" y="182656"/>
                  </a:lnTo>
                  <a:lnTo>
                    <a:pt x="66571" y="181462"/>
                  </a:lnTo>
                  <a:lnTo>
                    <a:pt x="76099" y="178614"/>
                  </a:lnTo>
                  <a:lnTo>
                    <a:pt x="85170" y="174251"/>
                  </a:lnTo>
                  <a:lnTo>
                    <a:pt x="93841" y="168361"/>
                  </a:lnTo>
                  <a:lnTo>
                    <a:pt x="102192" y="161081"/>
                  </a:lnTo>
                  <a:lnTo>
                    <a:pt x="110126" y="152661"/>
                  </a:lnTo>
                  <a:lnTo>
                    <a:pt x="117380" y="143368"/>
                  </a:lnTo>
                  <a:lnTo>
                    <a:pt x="123856" y="133433"/>
                  </a:lnTo>
                  <a:lnTo>
                    <a:pt x="129451" y="122862"/>
                  </a:lnTo>
                  <a:lnTo>
                    <a:pt x="133968" y="111461"/>
                  </a:lnTo>
                  <a:lnTo>
                    <a:pt x="137401" y="99194"/>
                  </a:lnTo>
                  <a:lnTo>
                    <a:pt x="139724" y="86341"/>
                  </a:lnTo>
                  <a:lnTo>
                    <a:pt x="140806" y="73393"/>
                  </a:lnTo>
                  <a:lnTo>
                    <a:pt x="140695" y="60652"/>
                  </a:lnTo>
                  <a:lnTo>
                    <a:pt x="139540" y="48490"/>
                  </a:lnTo>
                  <a:lnTo>
                    <a:pt x="137270" y="36134"/>
                  </a:lnTo>
                  <a:lnTo>
                    <a:pt x="132481" y="21295"/>
                  </a:lnTo>
                  <a:lnTo>
                    <a:pt x="122838" y="0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30268" y="1798231"/>
              <a:ext cx="123430" cy="158986"/>
            </a:xfrm>
            <a:custGeom>
              <a:avLst/>
              <a:gdLst/>
              <a:ahLst/>
              <a:cxnLst/>
              <a:rect l="0" t="0" r="0" b="0"/>
              <a:pathLst>
                <a:path w="123430" h="158986">
                  <a:moveTo>
                    <a:pt x="9689" y="72190"/>
                  </a:moveTo>
                  <a:lnTo>
                    <a:pt x="9690" y="84867"/>
                  </a:lnTo>
                  <a:lnTo>
                    <a:pt x="9690" y="96889"/>
                  </a:lnTo>
                  <a:lnTo>
                    <a:pt x="9694" y="109414"/>
                  </a:lnTo>
                  <a:lnTo>
                    <a:pt x="9881" y="122365"/>
                  </a:lnTo>
                  <a:lnTo>
                    <a:pt x="10581" y="135342"/>
                  </a:lnTo>
                  <a:lnTo>
                    <a:pt x="11905" y="148006"/>
                  </a:lnTo>
                  <a:lnTo>
                    <a:pt x="12745" y="157227"/>
                  </a:lnTo>
                  <a:lnTo>
                    <a:pt x="11884" y="158985"/>
                  </a:lnTo>
                  <a:lnTo>
                    <a:pt x="9922" y="154145"/>
                  </a:lnTo>
                  <a:lnTo>
                    <a:pt x="7505" y="144787"/>
                  </a:lnTo>
                  <a:lnTo>
                    <a:pt x="5202" y="132775"/>
                  </a:lnTo>
                  <a:lnTo>
                    <a:pt x="3291" y="119312"/>
                  </a:lnTo>
                  <a:lnTo>
                    <a:pt x="1825" y="105075"/>
                  </a:lnTo>
                  <a:lnTo>
                    <a:pt x="750" y="90424"/>
                  </a:lnTo>
                  <a:lnTo>
                    <a:pt x="0" y="75560"/>
                  </a:lnTo>
                  <a:lnTo>
                    <a:pt x="27" y="60936"/>
                  </a:lnTo>
                  <a:lnTo>
                    <a:pt x="1760" y="47272"/>
                  </a:lnTo>
                  <a:lnTo>
                    <a:pt x="5577" y="34884"/>
                  </a:lnTo>
                  <a:lnTo>
                    <a:pt x="11509" y="24074"/>
                  </a:lnTo>
                  <a:lnTo>
                    <a:pt x="19538" y="15294"/>
                  </a:lnTo>
                  <a:lnTo>
                    <a:pt x="29423" y="8595"/>
                  </a:lnTo>
                  <a:lnTo>
                    <a:pt x="40801" y="3876"/>
                  </a:lnTo>
                  <a:lnTo>
                    <a:pt x="53308" y="1087"/>
                  </a:lnTo>
                  <a:lnTo>
                    <a:pt x="66616" y="0"/>
                  </a:lnTo>
                  <a:lnTo>
                    <a:pt x="79827" y="115"/>
                  </a:lnTo>
                  <a:lnTo>
                    <a:pt x="92769" y="759"/>
                  </a:lnTo>
                  <a:lnTo>
                    <a:pt x="106575" y="1984"/>
                  </a:lnTo>
                  <a:lnTo>
                    <a:pt x="123429" y="3946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53697" y="1827376"/>
              <a:ext cx="170611" cy="157979"/>
            </a:xfrm>
            <a:custGeom>
              <a:avLst/>
              <a:gdLst/>
              <a:ahLst/>
              <a:cxnLst/>
              <a:rect l="0" t="0" r="0" b="0"/>
              <a:pathLst>
                <a:path w="170611" h="157979">
                  <a:moveTo>
                    <a:pt x="0" y="88540"/>
                  </a:moveTo>
                  <a:lnTo>
                    <a:pt x="9508" y="91565"/>
                  </a:lnTo>
                  <a:lnTo>
                    <a:pt x="18526" y="93188"/>
                  </a:lnTo>
                  <a:lnTo>
                    <a:pt x="27923" y="93519"/>
                  </a:lnTo>
                  <a:lnTo>
                    <a:pt x="37776" y="92785"/>
                  </a:lnTo>
                  <a:lnTo>
                    <a:pt x="48033" y="91199"/>
                  </a:lnTo>
                  <a:lnTo>
                    <a:pt x="58607" y="88959"/>
                  </a:lnTo>
                  <a:lnTo>
                    <a:pt x="69238" y="86062"/>
                  </a:lnTo>
                  <a:lnTo>
                    <a:pt x="79529" y="82312"/>
                  </a:lnTo>
                  <a:lnTo>
                    <a:pt x="89287" y="77671"/>
                  </a:lnTo>
                  <a:lnTo>
                    <a:pt x="98511" y="72250"/>
                  </a:lnTo>
                  <a:lnTo>
                    <a:pt x="107284" y="66208"/>
                  </a:lnTo>
                  <a:lnTo>
                    <a:pt x="115694" y="59697"/>
                  </a:lnTo>
                  <a:lnTo>
                    <a:pt x="123301" y="52671"/>
                  </a:lnTo>
                  <a:lnTo>
                    <a:pt x="129184" y="44895"/>
                  </a:lnTo>
                  <a:lnTo>
                    <a:pt x="132968" y="36312"/>
                  </a:lnTo>
                  <a:lnTo>
                    <a:pt x="134446" y="27363"/>
                  </a:lnTo>
                  <a:lnTo>
                    <a:pt x="133310" y="18857"/>
                  </a:lnTo>
                  <a:lnTo>
                    <a:pt x="129661" y="11232"/>
                  </a:lnTo>
                  <a:lnTo>
                    <a:pt x="123898" y="5071"/>
                  </a:lnTo>
                  <a:lnTo>
                    <a:pt x="116495" y="1245"/>
                  </a:lnTo>
                  <a:lnTo>
                    <a:pt x="107887" y="0"/>
                  </a:lnTo>
                  <a:lnTo>
                    <a:pt x="98598" y="1070"/>
                  </a:lnTo>
                  <a:lnTo>
                    <a:pt x="89217" y="3996"/>
                  </a:lnTo>
                  <a:lnTo>
                    <a:pt x="80078" y="8323"/>
                  </a:lnTo>
                  <a:lnTo>
                    <a:pt x="71453" y="13841"/>
                  </a:lnTo>
                  <a:lnTo>
                    <a:pt x="63658" y="20586"/>
                  </a:lnTo>
                  <a:lnTo>
                    <a:pt x="56773" y="28477"/>
                  </a:lnTo>
                  <a:lnTo>
                    <a:pt x="50702" y="37327"/>
                  </a:lnTo>
                  <a:lnTo>
                    <a:pt x="45282" y="46915"/>
                  </a:lnTo>
                  <a:lnTo>
                    <a:pt x="40366" y="57048"/>
                  </a:lnTo>
                  <a:lnTo>
                    <a:pt x="36348" y="67570"/>
                  </a:lnTo>
                  <a:lnTo>
                    <a:pt x="34120" y="78363"/>
                  </a:lnTo>
                  <a:lnTo>
                    <a:pt x="34025" y="89339"/>
                  </a:lnTo>
                  <a:lnTo>
                    <a:pt x="35904" y="100262"/>
                  </a:lnTo>
                  <a:lnTo>
                    <a:pt x="39389" y="110757"/>
                  </a:lnTo>
                  <a:lnTo>
                    <a:pt x="44100" y="120653"/>
                  </a:lnTo>
                  <a:lnTo>
                    <a:pt x="49879" y="129788"/>
                  </a:lnTo>
                  <a:lnTo>
                    <a:pt x="56799" y="137927"/>
                  </a:lnTo>
                  <a:lnTo>
                    <a:pt x="64810" y="145032"/>
                  </a:lnTo>
                  <a:lnTo>
                    <a:pt x="73739" y="150884"/>
                  </a:lnTo>
                  <a:lnTo>
                    <a:pt x="83382" y="155006"/>
                  </a:lnTo>
                  <a:lnTo>
                    <a:pt x="93550" y="157299"/>
                  </a:lnTo>
                  <a:lnTo>
                    <a:pt x="104095" y="157978"/>
                  </a:lnTo>
                  <a:lnTo>
                    <a:pt x="114905" y="157376"/>
                  </a:lnTo>
                  <a:lnTo>
                    <a:pt x="125882" y="155820"/>
                  </a:lnTo>
                  <a:lnTo>
                    <a:pt x="136476" y="153742"/>
                  </a:lnTo>
                  <a:lnTo>
                    <a:pt x="146726" y="151477"/>
                  </a:lnTo>
                  <a:lnTo>
                    <a:pt x="157529" y="148833"/>
                  </a:lnTo>
                  <a:lnTo>
                    <a:pt x="170610" y="145410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45749" y="1851203"/>
              <a:ext cx="160542" cy="121584"/>
            </a:xfrm>
            <a:custGeom>
              <a:avLst/>
              <a:gdLst/>
              <a:ahLst/>
              <a:cxnLst/>
              <a:rect l="0" t="0" r="0" b="0"/>
              <a:pathLst>
                <a:path w="160542" h="121584">
                  <a:moveTo>
                    <a:pt x="69549" y="64713"/>
                  </a:moveTo>
                  <a:lnTo>
                    <a:pt x="75743" y="58230"/>
                  </a:lnTo>
                  <a:lnTo>
                    <a:pt x="80371" y="50835"/>
                  </a:lnTo>
                  <a:lnTo>
                    <a:pt x="83820" y="41784"/>
                  </a:lnTo>
                  <a:lnTo>
                    <a:pt x="85810" y="31757"/>
                  </a:lnTo>
                  <a:lnTo>
                    <a:pt x="85543" y="22015"/>
                  </a:lnTo>
                  <a:lnTo>
                    <a:pt x="82772" y="13278"/>
                  </a:lnTo>
                  <a:lnTo>
                    <a:pt x="77750" y="6225"/>
                  </a:lnTo>
                  <a:lnTo>
                    <a:pt x="70922" y="1729"/>
                  </a:lnTo>
                  <a:lnTo>
                    <a:pt x="62737" y="0"/>
                  </a:lnTo>
                  <a:lnTo>
                    <a:pt x="53749" y="728"/>
                  </a:lnTo>
                  <a:lnTo>
                    <a:pt x="44578" y="3417"/>
                  </a:lnTo>
                  <a:lnTo>
                    <a:pt x="35584" y="7582"/>
                  </a:lnTo>
                  <a:lnTo>
                    <a:pt x="27057" y="12990"/>
                  </a:lnTo>
                  <a:lnTo>
                    <a:pt x="19330" y="19659"/>
                  </a:lnTo>
                  <a:lnTo>
                    <a:pt x="12499" y="27501"/>
                  </a:lnTo>
                  <a:lnTo>
                    <a:pt x="6833" y="36316"/>
                  </a:lnTo>
                  <a:lnTo>
                    <a:pt x="2834" y="45882"/>
                  </a:lnTo>
                  <a:lnTo>
                    <a:pt x="624" y="56000"/>
                  </a:lnTo>
                  <a:lnTo>
                    <a:pt x="0" y="66511"/>
                  </a:lnTo>
                  <a:lnTo>
                    <a:pt x="639" y="77298"/>
                  </a:lnTo>
                  <a:lnTo>
                    <a:pt x="2236" y="88254"/>
                  </a:lnTo>
                  <a:lnTo>
                    <a:pt x="4880" y="98614"/>
                  </a:lnTo>
                  <a:lnTo>
                    <a:pt x="9032" y="107006"/>
                  </a:lnTo>
                  <a:lnTo>
                    <a:pt x="14820" y="112839"/>
                  </a:lnTo>
                  <a:lnTo>
                    <a:pt x="21893" y="116056"/>
                  </a:lnTo>
                  <a:lnTo>
                    <a:pt x="29626" y="116752"/>
                  </a:lnTo>
                  <a:lnTo>
                    <a:pt x="37582" y="115249"/>
                  </a:lnTo>
                  <a:lnTo>
                    <a:pt x="45376" y="111643"/>
                  </a:lnTo>
                  <a:lnTo>
                    <a:pt x="52597" y="105703"/>
                  </a:lnTo>
                  <a:lnTo>
                    <a:pt x="59083" y="97514"/>
                  </a:lnTo>
                  <a:lnTo>
                    <a:pt x="64700" y="87424"/>
                  </a:lnTo>
                  <a:lnTo>
                    <a:pt x="69240" y="75854"/>
                  </a:lnTo>
                  <a:lnTo>
                    <a:pt x="72723" y="63264"/>
                  </a:lnTo>
                  <a:lnTo>
                    <a:pt x="76266" y="52539"/>
                  </a:lnTo>
                  <a:lnTo>
                    <a:pt x="80667" y="47654"/>
                  </a:lnTo>
                  <a:lnTo>
                    <a:pt x="84948" y="48465"/>
                  </a:lnTo>
                  <a:lnTo>
                    <a:pt x="88929" y="53244"/>
                  </a:lnTo>
                  <a:lnTo>
                    <a:pt x="92912" y="60336"/>
                  </a:lnTo>
                  <a:lnTo>
                    <a:pt x="97336" y="68444"/>
                  </a:lnTo>
                  <a:lnTo>
                    <a:pt x="102405" y="76834"/>
                  </a:lnTo>
                  <a:lnTo>
                    <a:pt x="108282" y="85008"/>
                  </a:lnTo>
                  <a:lnTo>
                    <a:pt x="115197" y="92528"/>
                  </a:lnTo>
                  <a:lnTo>
                    <a:pt x="123153" y="99236"/>
                  </a:lnTo>
                  <a:lnTo>
                    <a:pt x="131513" y="105029"/>
                  </a:lnTo>
                  <a:lnTo>
                    <a:pt x="139921" y="110311"/>
                  </a:lnTo>
                  <a:lnTo>
                    <a:pt x="149115" y="115544"/>
                  </a:lnTo>
                  <a:lnTo>
                    <a:pt x="160541" y="121583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06244" y="1631265"/>
              <a:ext cx="159282" cy="361238"/>
            </a:xfrm>
            <a:custGeom>
              <a:avLst/>
              <a:gdLst/>
              <a:ahLst/>
              <a:cxnLst/>
              <a:rect l="0" t="0" r="0" b="0"/>
              <a:pathLst>
                <a:path w="159282" h="361238">
                  <a:moveTo>
                    <a:pt x="91038" y="250530"/>
                  </a:moveTo>
                  <a:lnTo>
                    <a:pt x="87651" y="241239"/>
                  </a:lnTo>
                  <a:lnTo>
                    <a:pt x="82570" y="234297"/>
                  </a:lnTo>
                  <a:lnTo>
                    <a:pt x="75246" y="229111"/>
                  </a:lnTo>
                  <a:lnTo>
                    <a:pt x="66308" y="225659"/>
                  </a:lnTo>
                  <a:lnTo>
                    <a:pt x="56781" y="224309"/>
                  </a:lnTo>
                  <a:lnTo>
                    <a:pt x="47326" y="225091"/>
                  </a:lnTo>
                  <a:lnTo>
                    <a:pt x="38376" y="228065"/>
                  </a:lnTo>
                  <a:lnTo>
                    <a:pt x="30305" y="233507"/>
                  </a:lnTo>
                  <a:lnTo>
                    <a:pt x="23207" y="241321"/>
                  </a:lnTo>
                  <a:lnTo>
                    <a:pt x="16980" y="250960"/>
                  </a:lnTo>
                  <a:lnTo>
                    <a:pt x="11449" y="261644"/>
                  </a:lnTo>
                  <a:lnTo>
                    <a:pt x="6455" y="272824"/>
                  </a:lnTo>
                  <a:lnTo>
                    <a:pt x="2384" y="284209"/>
                  </a:lnTo>
                  <a:lnTo>
                    <a:pt x="119" y="295660"/>
                  </a:lnTo>
                  <a:lnTo>
                    <a:pt x="0" y="307117"/>
                  </a:lnTo>
                  <a:lnTo>
                    <a:pt x="1862" y="318380"/>
                  </a:lnTo>
                  <a:lnTo>
                    <a:pt x="5336" y="329112"/>
                  </a:lnTo>
                  <a:lnTo>
                    <a:pt x="10039" y="339161"/>
                  </a:lnTo>
                  <a:lnTo>
                    <a:pt x="15813" y="348034"/>
                  </a:lnTo>
                  <a:lnTo>
                    <a:pt x="22730" y="354848"/>
                  </a:lnTo>
                  <a:lnTo>
                    <a:pt x="30733" y="359296"/>
                  </a:lnTo>
                  <a:lnTo>
                    <a:pt x="39473" y="361237"/>
                  </a:lnTo>
                  <a:lnTo>
                    <a:pt x="48415" y="360421"/>
                  </a:lnTo>
                  <a:lnTo>
                    <a:pt x="57224" y="356985"/>
                  </a:lnTo>
                  <a:lnTo>
                    <a:pt x="65611" y="351184"/>
                  </a:lnTo>
                  <a:lnTo>
                    <a:pt x="73239" y="343180"/>
                  </a:lnTo>
                  <a:lnTo>
                    <a:pt x="80006" y="333281"/>
                  </a:lnTo>
                  <a:lnTo>
                    <a:pt x="85997" y="321878"/>
                  </a:lnTo>
                  <a:lnTo>
                    <a:pt x="91363" y="309347"/>
                  </a:lnTo>
                  <a:lnTo>
                    <a:pt x="96253" y="295999"/>
                  </a:lnTo>
                  <a:lnTo>
                    <a:pt x="100620" y="282077"/>
                  </a:lnTo>
                  <a:lnTo>
                    <a:pt x="104231" y="267755"/>
                  </a:lnTo>
                  <a:lnTo>
                    <a:pt x="107028" y="253164"/>
                  </a:lnTo>
                  <a:lnTo>
                    <a:pt x="109272" y="238569"/>
                  </a:lnTo>
                  <a:lnTo>
                    <a:pt x="111444" y="224362"/>
                  </a:lnTo>
                  <a:lnTo>
                    <a:pt x="113818" y="210714"/>
                  </a:lnTo>
                  <a:lnTo>
                    <a:pt x="116127" y="197262"/>
                  </a:lnTo>
                  <a:lnTo>
                    <a:pt x="117694" y="183254"/>
                  </a:lnTo>
                  <a:lnTo>
                    <a:pt x="118190" y="168302"/>
                  </a:lnTo>
                  <a:lnTo>
                    <a:pt x="117808" y="152380"/>
                  </a:lnTo>
                  <a:lnTo>
                    <a:pt x="117050" y="135629"/>
                  </a:lnTo>
                  <a:lnTo>
                    <a:pt x="116256" y="118240"/>
                  </a:lnTo>
                  <a:lnTo>
                    <a:pt x="115392" y="100556"/>
                  </a:lnTo>
                  <a:lnTo>
                    <a:pt x="114167" y="83047"/>
                  </a:lnTo>
                  <a:lnTo>
                    <a:pt x="112424" y="65957"/>
                  </a:lnTo>
                  <a:lnTo>
                    <a:pt x="110175" y="49504"/>
                  </a:lnTo>
                  <a:lnTo>
                    <a:pt x="107501" y="33961"/>
                  </a:lnTo>
                  <a:lnTo>
                    <a:pt x="104484" y="19429"/>
                  </a:lnTo>
                  <a:lnTo>
                    <a:pt x="100722" y="7412"/>
                  </a:lnTo>
                  <a:lnTo>
                    <a:pt x="96167" y="711"/>
                  </a:lnTo>
                  <a:lnTo>
                    <a:pt x="91899" y="0"/>
                  </a:lnTo>
                  <a:lnTo>
                    <a:pt x="88430" y="4160"/>
                  </a:lnTo>
                  <a:lnTo>
                    <a:pt x="85813" y="11836"/>
                  </a:lnTo>
                  <a:lnTo>
                    <a:pt x="84100" y="21946"/>
                  </a:lnTo>
                  <a:lnTo>
                    <a:pt x="83458" y="33713"/>
                  </a:lnTo>
                  <a:lnTo>
                    <a:pt x="83880" y="46605"/>
                  </a:lnTo>
                  <a:lnTo>
                    <a:pt x="85213" y="60432"/>
                  </a:lnTo>
                  <a:lnTo>
                    <a:pt x="87259" y="75278"/>
                  </a:lnTo>
                  <a:lnTo>
                    <a:pt x="89834" y="91116"/>
                  </a:lnTo>
                  <a:lnTo>
                    <a:pt x="92788" y="107798"/>
                  </a:lnTo>
                  <a:lnTo>
                    <a:pt x="96008" y="125141"/>
                  </a:lnTo>
                  <a:lnTo>
                    <a:pt x="99412" y="142963"/>
                  </a:lnTo>
                  <a:lnTo>
                    <a:pt x="102943" y="160772"/>
                  </a:lnTo>
                  <a:lnTo>
                    <a:pt x="106559" y="177800"/>
                  </a:lnTo>
                  <a:lnTo>
                    <a:pt x="110236" y="193692"/>
                  </a:lnTo>
                  <a:lnTo>
                    <a:pt x="114136" y="208463"/>
                  </a:lnTo>
                  <a:lnTo>
                    <a:pt x="118575" y="222295"/>
                  </a:lnTo>
                  <a:lnTo>
                    <a:pt x="123680" y="235399"/>
                  </a:lnTo>
                  <a:lnTo>
                    <a:pt x="129287" y="247895"/>
                  </a:lnTo>
                  <a:lnTo>
                    <a:pt x="135700" y="261253"/>
                  </a:lnTo>
                  <a:lnTo>
                    <a:pt x="144691" y="279068"/>
                  </a:lnTo>
                  <a:lnTo>
                    <a:pt x="159281" y="307399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70256" y="1859047"/>
              <a:ext cx="1" cy="125114"/>
            </a:xfrm>
            <a:custGeom>
              <a:avLst/>
              <a:gdLst/>
              <a:ahLst/>
              <a:cxnLst/>
              <a:rect l="0" t="0" r="0" b="0"/>
              <a:pathLst>
                <a:path w="1" h="125114">
                  <a:moveTo>
                    <a:pt x="0" y="0"/>
                  </a:moveTo>
                  <a:lnTo>
                    <a:pt x="0" y="12677"/>
                  </a:lnTo>
                  <a:lnTo>
                    <a:pt x="0" y="24700"/>
                  </a:lnTo>
                  <a:lnTo>
                    <a:pt x="0" y="37224"/>
                  </a:lnTo>
                  <a:lnTo>
                    <a:pt x="0" y="50317"/>
                  </a:lnTo>
                  <a:lnTo>
                    <a:pt x="0" y="65463"/>
                  </a:lnTo>
                  <a:lnTo>
                    <a:pt x="0" y="87621"/>
                  </a:lnTo>
                  <a:lnTo>
                    <a:pt x="0" y="125113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81630" y="1722559"/>
              <a:ext cx="1" cy="11375"/>
            </a:xfrm>
            <a:custGeom>
              <a:avLst/>
              <a:gdLst/>
              <a:ahLst/>
              <a:cxnLst/>
              <a:rect l="0" t="0" r="0" b="0"/>
              <a:pathLst>
                <a:path w="1" h="11375">
                  <a:moveTo>
                    <a:pt x="0" y="0"/>
                  </a:moveTo>
                  <a:lnTo>
                    <a:pt x="0" y="11374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18117" y="1688437"/>
              <a:ext cx="11376" cy="284350"/>
            </a:xfrm>
            <a:custGeom>
              <a:avLst/>
              <a:gdLst/>
              <a:ahLst/>
              <a:cxnLst/>
              <a:rect l="0" t="0" r="0" b="0"/>
              <a:pathLst>
                <a:path w="11376" h="284350">
                  <a:moveTo>
                    <a:pt x="1" y="0"/>
                  </a:moveTo>
                  <a:lnTo>
                    <a:pt x="1" y="12750"/>
                  </a:lnTo>
                  <a:lnTo>
                    <a:pt x="0" y="25464"/>
                  </a:lnTo>
                  <a:lnTo>
                    <a:pt x="0" y="39395"/>
                  </a:lnTo>
                  <a:lnTo>
                    <a:pt x="0" y="54541"/>
                  </a:lnTo>
                  <a:lnTo>
                    <a:pt x="0" y="70721"/>
                  </a:lnTo>
                  <a:lnTo>
                    <a:pt x="0" y="87701"/>
                  </a:lnTo>
                  <a:lnTo>
                    <a:pt x="0" y="105097"/>
                  </a:lnTo>
                  <a:lnTo>
                    <a:pt x="0" y="122407"/>
                  </a:lnTo>
                  <a:lnTo>
                    <a:pt x="5" y="139370"/>
                  </a:lnTo>
                  <a:lnTo>
                    <a:pt x="192" y="156104"/>
                  </a:lnTo>
                  <a:lnTo>
                    <a:pt x="893" y="172985"/>
                  </a:lnTo>
                  <a:lnTo>
                    <a:pt x="2241" y="190213"/>
                  </a:lnTo>
                  <a:lnTo>
                    <a:pt x="4036" y="207422"/>
                  </a:lnTo>
                  <a:lnTo>
                    <a:pt x="6010" y="225682"/>
                  </a:lnTo>
                  <a:lnTo>
                    <a:pt x="8337" y="249019"/>
                  </a:lnTo>
                  <a:lnTo>
                    <a:pt x="11375" y="284349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5752" y="1786576"/>
              <a:ext cx="181984" cy="15602"/>
            </a:xfrm>
            <a:custGeom>
              <a:avLst/>
              <a:gdLst/>
              <a:ahLst/>
              <a:cxnLst/>
              <a:rect l="0" t="0" r="0" b="0"/>
              <a:pathLst>
                <a:path w="181984" h="15602">
                  <a:moveTo>
                    <a:pt x="181983" y="15601"/>
                  </a:moveTo>
                  <a:lnTo>
                    <a:pt x="169306" y="15529"/>
                  </a:lnTo>
                  <a:lnTo>
                    <a:pt x="157283" y="14837"/>
                  </a:lnTo>
                  <a:lnTo>
                    <a:pt x="144753" y="13442"/>
                  </a:lnTo>
                  <a:lnTo>
                    <a:pt x="131616" y="11619"/>
                  </a:lnTo>
                  <a:lnTo>
                    <a:pt x="117939" y="9817"/>
                  </a:lnTo>
                  <a:lnTo>
                    <a:pt x="103840" y="8285"/>
                  </a:lnTo>
                  <a:lnTo>
                    <a:pt x="89602" y="6912"/>
                  </a:lnTo>
                  <a:lnTo>
                    <a:pt x="75648" y="5336"/>
                  </a:lnTo>
                  <a:lnTo>
                    <a:pt x="62195" y="3366"/>
                  </a:lnTo>
                  <a:lnTo>
                    <a:pt x="49538" y="1351"/>
                  </a:lnTo>
                  <a:lnTo>
                    <a:pt x="36788" y="0"/>
                  </a:lnTo>
                  <a:lnTo>
                    <a:pt x="21619" y="402"/>
                  </a:lnTo>
                  <a:lnTo>
                    <a:pt x="0" y="4227"/>
                  </a:lnTo>
                </a:path>
              </a:pathLst>
            </a:custGeom>
            <a:ln w="4114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581785" y="1244853"/>
            <a:ext cx="1330555" cy="747650"/>
            <a:chOff x="7581785" y="1244853"/>
            <a:chExt cx="1330555" cy="747650"/>
          </a:xfrm>
        </p:grpSpPr>
        <p:sp>
          <p:nvSpPr>
            <p:cNvPr id="31" name="Freeform 30"/>
            <p:cNvSpPr/>
            <p:nvPr/>
          </p:nvSpPr>
          <p:spPr>
            <a:xfrm>
              <a:off x="7705179" y="1244853"/>
              <a:ext cx="20769" cy="342674"/>
            </a:xfrm>
            <a:custGeom>
              <a:avLst/>
              <a:gdLst/>
              <a:ahLst/>
              <a:cxnLst/>
              <a:rect l="0" t="0" r="0" b="0"/>
              <a:pathLst>
                <a:path w="20769" h="342674">
                  <a:moveTo>
                    <a:pt x="0" y="0"/>
                  </a:moveTo>
                  <a:lnTo>
                    <a:pt x="4" y="8551"/>
                  </a:lnTo>
                  <a:lnTo>
                    <a:pt x="175" y="20559"/>
                  </a:lnTo>
                  <a:lnTo>
                    <a:pt x="814" y="33903"/>
                  </a:lnTo>
                  <a:lnTo>
                    <a:pt x="2046" y="47729"/>
                  </a:lnTo>
                  <a:lnTo>
                    <a:pt x="3676" y="62035"/>
                  </a:lnTo>
                  <a:lnTo>
                    <a:pt x="5301" y="77305"/>
                  </a:lnTo>
                  <a:lnTo>
                    <a:pt x="6685" y="93746"/>
                  </a:lnTo>
                  <a:lnTo>
                    <a:pt x="7762" y="111122"/>
                  </a:lnTo>
                  <a:lnTo>
                    <a:pt x="8559" y="128933"/>
                  </a:lnTo>
                  <a:lnTo>
                    <a:pt x="9134" y="146830"/>
                  </a:lnTo>
                  <a:lnTo>
                    <a:pt x="9705" y="164498"/>
                  </a:lnTo>
                  <a:lnTo>
                    <a:pt x="10619" y="181589"/>
                  </a:lnTo>
                  <a:lnTo>
                    <a:pt x="12039" y="197976"/>
                  </a:lnTo>
                  <a:lnTo>
                    <a:pt x="13798" y="213709"/>
                  </a:lnTo>
                  <a:lnTo>
                    <a:pt x="15509" y="228911"/>
                  </a:lnTo>
                  <a:lnTo>
                    <a:pt x="16951" y="243709"/>
                  </a:lnTo>
                  <a:lnTo>
                    <a:pt x="18067" y="258213"/>
                  </a:lnTo>
                  <a:lnTo>
                    <a:pt x="18890" y="272510"/>
                  </a:lnTo>
                  <a:lnTo>
                    <a:pt x="19478" y="286644"/>
                  </a:lnTo>
                  <a:lnTo>
                    <a:pt x="19889" y="300063"/>
                  </a:lnTo>
                  <a:lnTo>
                    <a:pt x="20219" y="312948"/>
                  </a:lnTo>
                  <a:lnTo>
                    <a:pt x="20495" y="326432"/>
                  </a:lnTo>
                  <a:lnTo>
                    <a:pt x="20768" y="342673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40171" y="1276006"/>
              <a:ext cx="31154" cy="321905"/>
            </a:xfrm>
            <a:custGeom>
              <a:avLst/>
              <a:gdLst/>
              <a:ahLst/>
              <a:cxnLst/>
              <a:rect l="0" t="0" r="0" b="0"/>
              <a:pathLst>
                <a:path w="31154" h="321905">
                  <a:moveTo>
                    <a:pt x="0" y="0"/>
                  </a:moveTo>
                  <a:lnTo>
                    <a:pt x="0" y="14467"/>
                  </a:lnTo>
                  <a:lnTo>
                    <a:pt x="0" y="28187"/>
                  </a:lnTo>
                  <a:lnTo>
                    <a:pt x="5" y="42486"/>
                  </a:lnTo>
                  <a:lnTo>
                    <a:pt x="176" y="57479"/>
                  </a:lnTo>
                  <a:lnTo>
                    <a:pt x="814" y="73087"/>
                  </a:lnTo>
                  <a:lnTo>
                    <a:pt x="2051" y="89183"/>
                  </a:lnTo>
                  <a:lnTo>
                    <a:pt x="3851" y="105644"/>
                  </a:lnTo>
                  <a:lnTo>
                    <a:pt x="6116" y="122368"/>
                  </a:lnTo>
                  <a:lnTo>
                    <a:pt x="8731" y="139276"/>
                  </a:lnTo>
                  <a:lnTo>
                    <a:pt x="11439" y="156313"/>
                  </a:lnTo>
                  <a:lnTo>
                    <a:pt x="13862" y="173438"/>
                  </a:lnTo>
                  <a:lnTo>
                    <a:pt x="15820" y="190613"/>
                  </a:lnTo>
                  <a:lnTo>
                    <a:pt x="17467" y="207496"/>
                  </a:lnTo>
                  <a:lnTo>
                    <a:pt x="19179" y="223469"/>
                  </a:lnTo>
                  <a:lnTo>
                    <a:pt x="21170" y="238267"/>
                  </a:lnTo>
                  <a:lnTo>
                    <a:pt x="23337" y="252076"/>
                  </a:lnTo>
                  <a:lnTo>
                    <a:pt x="25558" y="267025"/>
                  </a:lnTo>
                  <a:lnTo>
                    <a:pt x="28034" y="287729"/>
                  </a:lnTo>
                  <a:lnTo>
                    <a:pt x="31153" y="321904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36331" y="1452534"/>
              <a:ext cx="124609" cy="20769"/>
            </a:xfrm>
            <a:custGeom>
              <a:avLst/>
              <a:gdLst/>
              <a:ahLst/>
              <a:cxnLst/>
              <a:rect l="0" t="0" r="0" b="0"/>
              <a:pathLst>
                <a:path w="124609" h="20769">
                  <a:moveTo>
                    <a:pt x="124608" y="0"/>
                  </a:moveTo>
                  <a:lnTo>
                    <a:pt x="113034" y="66"/>
                  </a:lnTo>
                  <a:lnTo>
                    <a:pt x="102057" y="697"/>
                  </a:lnTo>
                  <a:lnTo>
                    <a:pt x="90623" y="1976"/>
                  </a:lnTo>
                  <a:lnTo>
                    <a:pt x="78799" y="3810"/>
                  </a:lnTo>
                  <a:lnTo>
                    <a:pt x="66952" y="6095"/>
                  </a:lnTo>
                  <a:lnTo>
                    <a:pt x="55321" y="8720"/>
                  </a:lnTo>
                  <a:lnTo>
                    <a:pt x="44226" y="11444"/>
                  </a:lnTo>
                  <a:lnTo>
                    <a:pt x="32957" y="14164"/>
                  </a:lnTo>
                  <a:lnTo>
                    <a:pt x="19424" y="17118"/>
                  </a:lnTo>
                  <a:lnTo>
                    <a:pt x="0" y="20768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80736" y="1442150"/>
              <a:ext cx="96237" cy="125120"/>
            </a:xfrm>
            <a:custGeom>
              <a:avLst/>
              <a:gdLst/>
              <a:ahLst/>
              <a:cxnLst/>
              <a:rect l="0" t="0" r="0" b="0"/>
              <a:pathLst>
                <a:path w="96237" h="125120">
                  <a:moveTo>
                    <a:pt x="63276" y="0"/>
                  </a:moveTo>
                  <a:lnTo>
                    <a:pt x="51834" y="2959"/>
                  </a:lnTo>
                  <a:lnTo>
                    <a:pt x="42119" y="6335"/>
                  </a:lnTo>
                  <a:lnTo>
                    <a:pt x="33242" y="10478"/>
                  </a:lnTo>
                  <a:lnTo>
                    <a:pt x="25088" y="15481"/>
                  </a:lnTo>
                  <a:lnTo>
                    <a:pt x="17810" y="21527"/>
                  </a:lnTo>
                  <a:lnTo>
                    <a:pt x="11438" y="28616"/>
                  </a:lnTo>
                  <a:lnTo>
                    <a:pt x="6177" y="36763"/>
                  </a:lnTo>
                  <a:lnTo>
                    <a:pt x="2472" y="46077"/>
                  </a:lnTo>
                  <a:lnTo>
                    <a:pt x="423" y="56496"/>
                  </a:lnTo>
                  <a:lnTo>
                    <a:pt x="0" y="67520"/>
                  </a:lnTo>
                  <a:lnTo>
                    <a:pt x="1207" y="78330"/>
                  </a:lnTo>
                  <a:lnTo>
                    <a:pt x="3887" y="88478"/>
                  </a:lnTo>
                  <a:lnTo>
                    <a:pt x="7922" y="97713"/>
                  </a:lnTo>
                  <a:lnTo>
                    <a:pt x="13336" y="105818"/>
                  </a:lnTo>
                  <a:lnTo>
                    <a:pt x="20006" y="112792"/>
                  </a:lnTo>
                  <a:lnTo>
                    <a:pt x="27709" y="118478"/>
                  </a:lnTo>
                  <a:lnTo>
                    <a:pt x="36204" y="122481"/>
                  </a:lnTo>
                  <a:lnTo>
                    <a:pt x="45267" y="124728"/>
                  </a:lnTo>
                  <a:lnTo>
                    <a:pt x="54412" y="125119"/>
                  </a:lnTo>
                  <a:lnTo>
                    <a:pt x="62907" y="123366"/>
                  </a:lnTo>
                  <a:lnTo>
                    <a:pt x="70404" y="119519"/>
                  </a:lnTo>
                  <a:lnTo>
                    <a:pt x="76909" y="113894"/>
                  </a:lnTo>
                  <a:lnTo>
                    <a:pt x="82574" y="106884"/>
                  </a:lnTo>
                  <a:lnTo>
                    <a:pt x="87586" y="98850"/>
                  </a:lnTo>
                  <a:lnTo>
                    <a:pt x="91787" y="90081"/>
                  </a:lnTo>
                  <a:lnTo>
                    <a:pt x="94712" y="80799"/>
                  </a:lnTo>
                  <a:lnTo>
                    <a:pt x="96204" y="71161"/>
                  </a:lnTo>
                  <a:lnTo>
                    <a:pt x="96236" y="61280"/>
                  </a:lnTo>
                  <a:lnTo>
                    <a:pt x="94759" y="51235"/>
                  </a:lnTo>
                  <a:lnTo>
                    <a:pt x="91899" y="41091"/>
                  </a:lnTo>
                  <a:lnTo>
                    <a:pt x="87833" y="31335"/>
                  </a:lnTo>
                  <a:lnTo>
                    <a:pt x="82080" y="21911"/>
                  </a:lnTo>
                  <a:lnTo>
                    <a:pt x="71935" y="11994"/>
                  </a:lnTo>
                  <a:lnTo>
                    <a:pt x="52892" y="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27084" y="1379846"/>
              <a:ext cx="190774" cy="170495"/>
            </a:xfrm>
            <a:custGeom>
              <a:avLst/>
              <a:gdLst/>
              <a:ahLst/>
              <a:cxnLst/>
              <a:rect l="0" t="0" r="0" b="0"/>
              <a:pathLst>
                <a:path w="190774" h="170495">
                  <a:moveTo>
                    <a:pt x="0" y="62304"/>
                  </a:moveTo>
                  <a:lnTo>
                    <a:pt x="0" y="76705"/>
                  </a:lnTo>
                  <a:lnTo>
                    <a:pt x="0" y="89794"/>
                  </a:lnTo>
                  <a:lnTo>
                    <a:pt x="9" y="102810"/>
                  </a:lnTo>
                  <a:lnTo>
                    <a:pt x="350" y="115798"/>
                  </a:lnTo>
                  <a:lnTo>
                    <a:pt x="1629" y="128482"/>
                  </a:lnTo>
                  <a:lnTo>
                    <a:pt x="4111" y="140694"/>
                  </a:lnTo>
                  <a:lnTo>
                    <a:pt x="8051" y="151789"/>
                  </a:lnTo>
                  <a:lnTo>
                    <a:pt x="13861" y="160626"/>
                  </a:lnTo>
                  <a:lnTo>
                    <a:pt x="21558" y="166771"/>
                  </a:lnTo>
                  <a:lnTo>
                    <a:pt x="30404" y="170108"/>
                  </a:lnTo>
                  <a:lnTo>
                    <a:pt x="39141" y="170494"/>
                  </a:lnTo>
                  <a:lnTo>
                    <a:pt x="47051" y="168159"/>
                  </a:lnTo>
                  <a:lnTo>
                    <a:pt x="53961" y="163586"/>
                  </a:lnTo>
                  <a:lnTo>
                    <a:pt x="59965" y="157299"/>
                  </a:lnTo>
                  <a:lnTo>
                    <a:pt x="65242" y="149756"/>
                  </a:lnTo>
                  <a:lnTo>
                    <a:pt x="69973" y="141320"/>
                  </a:lnTo>
                  <a:lnTo>
                    <a:pt x="74311" y="132262"/>
                  </a:lnTo>
                  <a:lnTo>
                    <a:pt x="78377" y="122846"/>
                  </a:lnTo>
                  <a:lnTo>
                    <a:pt x="82463" y="115685"/>
                  </a:lnTo>
                  <a:lnTo>
                    <a:pt x="86613" y="113956"/>
                  </a:lnTo>
                  <a:lnTo>
                    <a:pt x="90601" y="116711"/>
                  </a:lnTo>
                  <a:lnTo>
                    <a:pt x="94783" y="122367"/>
                  </a:lnTo>
                  <a:lnTo>
                    <a:pt x="99428" y="129642"/>
                  </a:lnTo>
                  <a:lnTo>
                    <a:pt x="104595" y="137539"/>
                  </a:lnTo>
                  <a:lnTo>
                    <a:pt x="110235" y="145498"/>
                  </a:lnTo>
                  <a:lnTo>
                    <a:pt x="116410" y="152814"/>
                  </a:lnTo>
                  <a:lnTo>
                    <a:pt x="123331" y="158525"/>
                  </a:lnTo>
                  <a:lnTo>
                    <a:pt x="131038" y="162252"/>
                  </a:lnTo>
                  <a:lnTo>
                    <a:pt x="139118" y="163806"/>
                  </a:lnTo>
                  <a:lnTo>
                    <a:pt x="146822" y="162916"/>
                  </a:lnTo>
                  <a:lnTo>
                    <a:pt x="153757" y="159683"/>
                  </a:lnTo>
                  <a:lnTo>
                    <a:pt x="160035" y="154323"/>
                  </a:lnTo>
                  <a:lnTo>
                    <a:pt x="166067" y="146974"/>
                  </a:lnTo>
                  <a:lnTo>
                    <a:pt x="172126" y="137909"/>
                  </a:lnTo>
                  <a:lnTo>
                    <a:pt x="178001" y="127480"/>
                  </a:lnTo>
                  <a:lnTo>
                    <a:pt x="183106" y="116026"/>
                  </a:lnTo>
                  <a:lnTo>
                    <a:pt x="187153" y="103833"/>
                  </a:lnTo>
                  <a:lnTo>
                    <a:pt x="189853" y="91116"/>
                  </a:lnTo>
                  <a:lnTo>
                    <a:pt x="190773" y="78037"/>
                  </a:lnTo>
                  <a:lnTo>
                    <a:pt x="189854" y="64723"/>
                  </a:lnTo>
                  <a:lnTo>
                    <a:pt x="187455" y="51662"/>
                  </a:lnTo>
                  <a:lnTo>
                    <a:pt x="183818" y="38323"/>
                  </a:lnTo>
                  <a:lnTo>
                    <a:pt x="177522" y="22433"/>
                  </a:lnTo>
                  <a:lnTo>
                    <a:pt x="166144" y="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15132" y="1431766"/>
              <a:ext cx="62306" cy="103841"/>
            </a:xfrm>
            <a:custGeom>
              <a:avLst/>
              <a:gdLst/>
              <a:ahLst/>
              <a:cxnLst/>
              <a:rect l="0" t="0" r="0" b="0"/>
              <a:pathLst>
                <a:path w="62306" h="103841">
                  <a:moveTo>
                    <a:pt x="0" y="0"/>
                  </a:moveTo>
                  <a:lnTo>
                    <a:pt x="133" y="11442"/>
                  </a:lnTo>
                  <a:lnTo>
                    <a:pt x="1396" y="21155"/>
                  </a:lnTo>
                  <a:lnTo>
                    <a:pt x="3953" y="30041"/>
                  </a:lnTo>
                  <a:lnTo>
                    <a:pt x="7621" y="38537"/>
                  </a:lnTo>
                  <a:lnTo>
                    <a:pt x="12190" y="47094"/>
                  </a:lnTo>
                  <a:lnTo>
                    <a:pt x="17451" y="55938"/>
                  </a:lnTo>
                  <a:lnTo>
                    <a:pt x="23297" y="64861"/>
                  </a:lnTo>
                  <a:lnTo>
                    <a:pt x="30516" y="74293"/>
                  </a:lnTo>
                  <a:lnTo>
                    <a:pt x="41943" y="86169"/>
                  </a:lnTo>
                  <a:lnTo>
                    <a:pt x="62305" y="10384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04749" y="1410998"/>
              <a:ext cx="145377" cy="363441"/>
            </a:xfrm>
            <a:custGeom>
              <a:avLst/>
              <a:gdLst/>
              <a:ahLst/>
              <a:cxnLst/>
              <a:rect l="0" t="0" r="0" b="0"/>
              <a:pathLst>
                <a:path w="145377" h="363441">
                  <a:moveTo>
                    <a:pt x="145376" y="0"/>
                  </a:moveTo>
                  <a:lnTo>
                    <a:pt x="139589" y="8680"/>
                  </a:lnTo>
                  <a:lnTo>
                    <a:pt x="134101" y="16913"/>
                  </a:lnTo>
                  <a:lnTo>
                    <a:pt x="128386" y="25501"/>
                  </a:lnTo>
                  <a:lnTo>
                    <a:pt x="122559" y="34837"/>
                  </a:lnTo>
                  <a:lnTo>
                    <a:pt x="116954" y="45481"/>
                  </a:lnTo>
                  <a:lnTo>
                    <a:pt x="111748" y="57606"/>
                  </a:lnTo>
                  <a:lnTo>
                    <a:pt x="106793" y="70913"/>
                  </a:lnTo>
                  <a:lnTo>
                    <a:pt x="101731" y="84838"/>
                  </a:lnTo>
                  <a:lnTo>
                    <a:pt x="96350" y="98991"/>
                  </a:lnTo>
                  <a:lnTo>
                    <a:pt x="90613" y="113339"/>
                  </a:lnTo>
                  <a:lnTo>
                    <a:pt x="84560" y="128112"/>
                  </a:lnTo>
                  <a:lnTo>
                    <a:pt x="78261" y="143414"/>
                  </a:lnTo>
                  <a:lnTo>
                    <a:pt x="71941" y="159056"/>
                  </a:lnTo>
                  <a:lnTo>
                    <a:pt x="65957" y="174646"/>
                  </a:lnTo>
                  <a:lnTo>
                    <a:pt x="60473" y="189953"/>
                  </a:lnTo>
                  <a:lnTo>
                    <a:pt x="55488" y="204763"/>
                  </a:lnTo>
                  <a:lnTo>
                    <a:pt x="50924" y="218806"/>
                  </a:lnTo>
                  <a:lnTo>
                    <a:pt x="46677" y="232016"/>
                  </a:lnTo>
                  <a:lnTo>
                    <a:pt x="42505" y="244649"/>
                  </a:lnTo>
                  <a:lnTo>
                    <a:pt x="38034" y="257156"/>
                  </a:lnTo>
                  <a:lnTo>
                    <a:pt x="33087" y="269815"/>
                  </a:lnTo>
                  <a:lnTo>
                    <a:pt x="27825" y="282716"/>
                  </a:lnTo>
                  <a:lnTo>
                    <a:pt x="22623" y="295854"/>
                  </a:lnTo>
                  <a:lnTo>
                    <a:pt x="17705" y="309172"/>
                  </a:lnTo>
                  <a:lnTo>
                    <a:pt x="13270" y="322024"/>
                  </a:lnTo>
                  <a:lnTo>
                    <a:pt x="9133" y="334459"/>
                  </a:lnTo>
                  <a:lnTo>
                    <a:pt x="4936" y="347567"/>
                  </a:lnTo>
                  <a:lnTo>
                    <a:pt x="0" y="36344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18001" y="1442150"/>
              <a:ext cx="105766" cy="131788"/>
            </a:xfrm>
            <a:custGeom>
              <a:avLst/>
              <a:gdLst/>
              <a:ahLst/>
              <a:cxnLst/>
              <a:rect l="0" t="0" r="0" b="0"/>
              <a:pathLst>
                <a:path w="105766" h="131788">
                  <a:moveTo>
                    <a:pt x="63276" y="0"/>
                  </a:moveTo>
                  <a:lnTo>
                    <a:pt x="51834" y="198"/>
                  </a:lnTo>
                  <a:lnTo>
                    <a:pt x="42120" y="2092"/>
                  </a:lnTo>
                  <a:lnTo>
                    <a:pt x="33243" y="5929"/>
                  </a:lnTo>
                  <a:lnTo>
                    <a:pt x="25089" y="11431"/>
                  </a:lnTo>
                  <a:lnTo>
                    <a:pt x="17810" y="18285"/>
                  </a:lnTo>
                  <a:lnTo>
                    <a:pt x="11438" y="26179"/>
                  </a:lnTo>
                  <a:lnTo>
                    <a:pt x="6178" y="35000"/>
                  </a:lnTo>
                  <a:lnTo>
                    <a:pt x="2472" y="44833"/>
                  </a:lnTo>
                  <a:lnTo>
                    <a:pt x="423" y="55638"/>
                  </a:lnTo>
                  <a:lnTo>
                    <a:pt x="0" y="67103"/>
                  </a:lnTo>
                  <a:lnTo>
                    <a:pt x="1207" y="78742"/>
                  </a:lnTo>
                  <a:lnTo>
                    <a:pt x="3887" y="90252"/>
                  </a:lnTo>
                  <a:lnTo>
                    <a:pt x="7923" y="101206"/>
                  </a:lnTo>
                  <a:lnTo>
                    <a:pt x="13337" y="110996"/>
                  </a:lnTo>
                  <a:lnTo>
                    <a:pt x="20007" y="119390"/>
                  </a:lnTo>
                  <a:lnTo>
                    <a:pt x="27710" y="126011"/>
                  </a:lnTo>
                  <a:lnTo>
                    <a:pt x="36204" y="130189"/>
                  </a:lnTo>
                  <a:lnTo>
                    <a:pt x="45273" y="131787"/>
                  </a:lnTo>
                  <a:lnTo>
                    <a:pt x="54588" y="130956"/>
                  </a:lnTo>
                  <a:lnTo>
                    <a:pt x="63721" y="127858"/>
                  </a:lnTo>
                  <a:lnTo>
                    <a:pt x="72449" y="122820"/>
                  </a:lnTo>
                  <a:lnTo>
                    <a:pt x="80584" y="116248"/>
                  </a:lnTo>
                  <a:lnTo>
                    <a:pt x="87876" y="108529"/>
                  </a:lnTo>
                  <a:lnTo>
                    <a:pt x="94269" y="99984"/>
                  </a:lnTo>
                  <a:lnTo>
                    <a:pt x="99550" y="90856"/>
                  </a:lnTo>
                  <a:lnTo>
                    <a:pt x="103272" y="81324"/>
                  </a:lnTo>
                  <a:lnTo>
                    <a:pt x="105333" y="71515"/>
                  </a:lnTo>
                  <a:lnTo>
                    <a:pt x="105765" y="61519"/>
                  </a:lnTo>
                  <a:lnTo>
                    <a:pt x="104562" y="51395"/>
                  </a:lnTo>
                  <a:lnTo>
                    <a:pt x="101893" y="41198"/>
                  </a:lnTo>
                  <a:lnTo>
                    <a:pt x="97954" y="31406"/>
                  </a:lnTo>
                  <a:lnTo>
                    <a:pt x="92302" y="21955"/>
                  </a:lnTo>
                  <a:lnTo>
                    <a:pt x="82240" y="120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92149" y="1379846"/>
              <a:ext cx="120191" cy="206355"/>
            </a:xfrm>
            <a:custGeom>
              <a:avLst/>
              <a:gdLst/>
              <a:ahLst/>
              <a:cxnLst/>
              <a:rect l="0" t="0" r="0" b="0"/>
              <a:pathLst>
                <a:path w="120191" h="206355">
                  <a:moveTo>
                    <a:pt x="13736" y="41536"/>
                  </a:moveTo>
                  <a:lnTo>
                    <a:pt x="10842" y="53044"/>
                  </a:lnTo>
                  <a:lnTo>
                    <a:pt x="8097" y="63388"/>
                  </a:lnTo>
                  <a:lnTo>
                    <a:pt x="5247" y="73558"/>
                  </a:lnTo>
                  <a:lnTo>
                    <a:pt x="2589" y="84059"/>
                  </a:lnTo>
                  <a:lnTo>
                    <a:pt x="747" y="95539"/>
                  </a:lnTo>
                  <a:lnTo>
                    <a:pt x="0" y="108254"/>
                  </a:lnTo>
                  <a:lnTo>
                    <a:pt x="308" y="121970"/>
                  </a:lnTo>
                  <a:lnTo>
                    <a:pt x="1494" y="136175"/>
                  </a:lnTo>
                  <a:lnTo>
                    <a:pt x="3361" y="150500"/>
                  </a:lnTo>
                  <a:lnTo>
                    <a:pt x="6051" y="164296"/>
                  </a:lnTo>
                  <a:lnTo>
                    <a:pt x="10029" y="176598"/>
                  </a:lnTo>
                  <a:lnTo>
                    <a:pt x="15443" y="187010"/>
                  </a:lnTo>
                  <a:lnTo>
                    <a:pt x="22154" y="195318"/>
                  </a:lnTo>
                  <a:lnTo>
                    <a:pt x="29910" y="201235"/>
                  </a:lnTo>
                  <a:lnTo>
                    <a:pt x="38446" y="204846"/>
                  </a:lnTo>
                  <a:lnTo>
                    <a:pt x="47388" y="206354"/>
                  </a:lnTo>
                  <a:lnTo>
                    <a:pt x="56262" y="205891"/>
                  </a:lnTo>
                  <a:lnTo>
                    <a:pt x="64815" y="203720"/>
                  </a:lnTo>
                  <a:lnTo>
                    <a:pt x="72829" y="200026"/>
                  </a:lnTo>
                  <a:lnTo>
                    <a:pt x="80038" y="194845"/>
                  </a:lnTo>
                  <a:lnTo>
                    <a:pt x="86388" y="188330"/>
                  </a:lnTo>
                  <a:lnTo>
                    <a:pt x="91972" y="180731"/>
                  </a:lnTo>
                  <a:lnTo>
                    <a:pt x="96947" y="172307"/>
                  </a:lnTo>
                  <a:lnTo>
                    <a:pt x="101468" y="163280"/>
                  </a:lnTo>
                  <a:lnTo>
                    <a:pt x="105660" y="153826"/>
                  </a:lnTo>
                  <a:lnTo>
                    <a:pt x="109620" y="144075"/>
                  </a:lnTo>
                  <a:lnTo>
                    <a:pt x="113412" y="134110"/>
                  </a:lnTo>
                  <a:lnTo>
                    <a:pt x="116761" y="123673"/>
                  </a:lnTo>
                  <a:lnTo>
                    <a:pt x="119098" y="112204"/>
                  </a:lnTo>
                  <a:lnTo>
                    <a:pt x="120190" y="99486"/>
                  </a:lnTo>
                  <a:lnTo>
                    <a:pt x="120118" y="85929"/>
                  </a:lnTo>
                  <a:lnTo>
                    <a:pt x="119096" y="72352"/>
                  </a:lnTo>
                  <a:lnTo>
                    <a:pt x="117354" y="59249"/>
                  </a:lnTo>
                  <a:lnTo>
                    <a:pt x="115239" y="47007"/>
                  </a:lnTo>
                  <a:lnTo>
                    <a:pt x="113003" y="34765"/>
                  </a:lnTo>
                  <a:lnTo>
                    <a:pt x="110451" y="20354"/>
                  </a:lnTo>
                  <a:lnTo>
                    <a:pt x="107192" y="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81785" y="1784822"/>
              <a:ext cx="210280" cy="156960"/>
            </a:xfrm>
            <a:custGeom>
              <a:avLst/>
              <a:gdLst/>
              <a:ahLst/>
              <a:cxnLst/>
              <a:rect l="0" t="0" r="0" b="0"/>
              <a:pathLst>
                <a:path w="210280" h="156960">
                  <a:moveTo>
                    <a:pt x="9170" y="0"/>
                  </a:moveTo>
                  <a:lnTo>
                    <a:pt x="6343" y="8813"/>
                  </a:lnTo>
                  <a:lnTo>
                    <a:pt x="4230" y="18308"/>
                  </a:lnTo>
                  <a:lnTo>
                    <a:pt x="2649" y="29440"/>
                  </a:lnTo>
                  <a:lnTo>
                    <a:pt x="1484" y="41934"/>
                  </a:lnTo>
                  <a:lnTo>
                    <a:pt x="647" y="55229"/>
                  </a:lnTo>
                  <a:lnTo>
                    <a:pt x="68" y="68905"/>
                  </a:lnTo>
                  <a:lnTo>
                    <a:pt x="0" y="82578"/>
                  </a:lnTo>
                  <a:lnTo>
                    <a:pt x="998" y="95837"/>
                  </a:lnTo>
                  <a:lnTo>
                    <a:pt x="3279" y="108504"/>
                  </a:lnTo>
                  <a:lnTo>
                    <a:pt x="6751" y="120433"/>
                  </a:lnTo>
                  <a:lnTo>
                    <a:pt x="11194" y="131418"/>
                  </a:lnTo>
                  <a:lnTo>
                    <a:pt x="16376" y="141417"/>
                  </a:lnTo>
                  <a:lnTo>
                    <a:pt x="22092" y="149754"/>
                  </a:lnTo>
                  <a:lnTo>
                    <a:pt x="28190" y="155092"/>
                  </a:lnTo>
                  <a:lnTo>
                    <a:pt x="34547" y="156959"/>
                  </a:lnTo>
                  <a:lnTo>
                    <a:pt x="40920" y="155653"/>
                  </a:lnTo>
                  <a:lnTo>
                    <a:pt x="46947" y="151780"/>
                  </a:lnTo>
                  <a:lnTo>
                    <a:pt x="52464" y="145963"/>
                  </a:lnTo>
                  <a:lnTo>
                    <a:pt x="57470" y="138736"/>
                  </a:lnTo>
                  <a:lnTo>
                    <a:pt x="62052" y="130512"/>
                  </a:lnTo>
                  <a:lnTo>
                    <a:pt x="66329" y="121627"/>
                  </a:lnTo>
                  <a:lnTo>
                    <a:pt x="71290" y="113463"/>
                  </a:lnTo>
                  <a:lnTo>
                    <a:pt x="77547" y="108436"/>
                  </a:lnTo>
                  <a:lnTo>
                    <a:pt x="84049" y="107304"/>
                  </a:lnTo>
                  <a:lnTo>
                    <a:pt x="90523" y="109136"/>
                  </a:lnTo>
                  <a:lnTo>
                    <a:pt x="97023" y="112877"/>
                  </a:lnTo>
                  <a:lnTo>
                    <a:pt x="103756" y="117637"/>
                  </a:lnTo>
                  <a:lnTo>
                    <a:pt x="111040" y="122658"/>
                  </a:lnTo>
                  <a:lnTo>
                    <a:pt x="118996" y="127527"/>
                  </a:lnTo>
                  <a:lnTo>
                    <a:pt x="127743" y="131787"/>
                  </a:lnTo>
                  <a:lnTo>
                    <a:pt x="137467" y="134826"/>
                  </a:lnTo>
                  <a:lnTo>
                    <a:pt x="148165" y="136425"/>
                  </a:lnTo>
                  <a:lnTo>
                    <a:pt x="159378" y="136382"/>
                  </a:lnTo>
                  <a:lnTo>
                    <a:pt x="170315" y="134337"/>
                  </a:lnTo>
                  <a:lnTo>
                    <a:pt x="180544" y="130286"/>
                  </a:lnTo>
                  <a:lnTo>
                    <a:pt x="189666" y="124190"/>
                  </a:lnTo>
                  <a:lnTo>
                    <a:pt x="197168" y="115815"/>
                  </a:lnTo>
                  <a:lnTo>
                    <a:pt x="202937" y="105259"/>
                  </a:lnTo>
                  <a:lnTo>
                    <a:pt x="207010" y="93192"/>
                  </a:lnTo>
                  <a:lnTo>
                    <a:pt x="209399" y="80632"/>
                  </a:lnTo>
                  <a:lnTo>
                    <a:pt x="210279" y="68214"/>
                  </a:lnTo>
                  <a:lnTo>
                    <a:pt x="209905" y="56239"/>
                  </a:lnTo>
                  <a:lnTo>
                    <a:pt x="208371" y="43474"/>
                  </a:lnTo>
                  <a:lnTo>
                    <a:pt x="204448" y="26600"/>
                  </a:lnTo>
                  <a:lnTo>
                    <a:pt x="196082" y="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0171" y="1789795"/>
              <a:ext cx="114225" cy="129434"/>
            </a:xfrm>
            <a:custGeom>
              <a:avLst/>
              <a:gdLst/>
              <a:ahLst/>
              <a:cxnLst/>
              <a:rect l="0" t="0" r="0" b="0"/>
              <a:pathLst>
                <a:path w="114225" h="129434">
                  <a:moveTo>
                    <a:pt x="0" y="36563"/>
                  </a:moveTo>
                  <a:lnTo>
                    <a:pt x="5722" y="45244"/>
                  </a:lnTo>
                  <a:lnTo>
                    <a:pt x="10578" y="53476"/>
                  </a:lnTo>
                  <a:lnTo>
                    <a:pt x="15020" y="62055"/>
                  </a:lnTo>
                  <a:lnTo>
                    <a:pt x="19181" y="71051"/>
                  </a:lnTo>
                  <a:lnTo>
                    <a:pt x="23140" y="80416"/>
                  </a:lnTo>
                  <a:lnTo>
                    <a:pt x="26950" y="90074"/>
                  </a:lnTo>
                  <a:lnTo>
                    <a:pt x="30650" y="99950"/>
                  </a:lnTo>
                  <a:lnTo>
                    <a:pt x="34274" y="109984"/>
                  </a:lnTo>
                  <a:lnTo>
                    <a:pt x="37819" y="120057"/>
                  </a:lnTo>
                  <a:lnTo>
                    <a:pt x="40289" y="127573"/>
                  </a:lnTo>
                  <a:lnTo>
                    <a:pt x="40373" y="129433"/>
                  </a:lnTo>
                  <a:lnTo>
                    <a:pt x="38332" y="126808"/>
                  </a:lnTo>
                  <a:lnTo>
                    <a:pt x="34903" y="121298"/>
                  </a:lnTo>
                  <a:lnTo>
                    <a:pt x="30864" y="113995"/>
                  </a:lnTo>
                  <a:lnTo>
                    <a:pt x="26687" y="105578"/>
                  </a:lnTo>
                  <a:lnTo>
                    <a:pt x="22577" y="96462"/>
                  </a:lnTo>
                  <a:lnTo>
                    <a:pt x="18598" y="86901"/>
                  </a:lnTo>
                  <a:lnTo>
                    <a:pt x="14757" y="77055"/>
                  </a:lnTo>
                  <a:lnTo>
                    <a:pt x="11356" y="67024"/>
                  </a:lnTo>
                  <a:lnTo>
                    <a:pt x="8977" y="56873"/>
                  </a:lnTo>
                  <a:lnTo>
                    <a:pt x="7860" y="46652"/>
                  </a:lnTo>
                  <a:lnTo>
                    <a:pt x="8247" y="36711"/>
                  </a:lnTo>
                  <a:lnTo>
                    <a:pt x="10531" y="27674"/>
                  </a:lnTo>
                  <a:lnTo>
                    <a:pt x="14742" y="19811"/>
                  </a:lnTo>
                  <a:lnTo>
                    <a:pt x="20779" y="13229"/>
                  </a:lnTo>
                  <a:lnTo>
                    <a:pt x="28590" y="8034"/>
                  </a:lnTo>
                  <a:lnTo>
                    <a:pt x="37967" y="4143"/>
                  </a:lnTo>
                  <a:lnTo>
                    <a:pt x="48439" y="1495"/>
                  </a:lnTo>
                  <a:lnTo>
                    <a:pt x="59396" y="145"/>
                  </a:lnTo>
                  <a:lnTo>
                    <a:pt x="70437" y="0"/>
                  </a:lnTo>
                  <a:lnTo>
                    <a:pt x="80943" y="888"/>
                  </a:lnTo>
                  <a:lnTo>
                    <a:pt x="91024" y="2829"/>
                  </a:lnTo>
                  <a:lnTo>
                    <a:pt x="101557" y="7094"/>
                  </a:lnTo>
                  <a:lnTo>
                    <a:pt x="114224" y="15796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32918" y="1857510"/>
              <a:ext cx="14935" cy="124609"/>
            </a:xfrm>
            <a:custGeom>
              <a:avLst/>
              <a:gdLst/>
              <a:ahLst/>
              <a:cxnLst/>
              <a:rect l="0" t="0" r="0" b="0"/>
              <a:pathLst>
                <a:path w="14935" h="124609">
                  <a:moveTo>
                    <a:pt x="4550" y="0"/>
                  </a:moveTo>
                  <a:lnTo>
                    <a:pt x="1788" y="8681"/>
                  </a:lnTo>
                  <a:lnTo>
                    <a:pt x="307" y="16913"/>
                  </a:lnTo>
                  <a:lnTo>
                    <a:pt x="0" y="25497"/>
                  </a:lnTo>
                  <a:lnTo>
                    <a:pt x="499" y="34663"/>
                  </a:lnTo>
                  <a:lnTo>
                    <a:pt x="1308" y="44667"/>
                  </a:lnTo>
                  <a:lnTo>
                    <a:pt x="2116" y="55552"/>
                  </a:lnTo>
                  <a:lnTo>
                    <a:pt x="2992" y="66989"/>
                  </a:lnTo>
                  <a:lnTo>
                    <a:pt x="4475" y="79705"/>
                  </a:lnTo>
                  <a:lnTo>
                    <a:pt x="7791" y="97023"/>
                  </a:lnTo>
                  <a:lnTo>
                    <a:pt x="14934" y="124608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27084" y="17329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72584" y="1722518"/>
              <a:ext cx="10260" cy="259602"/>
            </a:xfrm>
            <a:custGeom>
              <a:avLst/>
              <a:gdLst/>
              <a:ahLst/>
              <a:cxnLst/>
              <a:rect l="0" t="0" r="0" b="0"/>
              <a:pathLst>
                <a:path w="10260" h="259602">
                  <a:moveTo>
                    <a:pt x="10259" y="0"/>
                  </a:moveTo>
                  <a:lnTo>
                    <a:pt x="7432" y="8747"/>
                  </a:lnTo>
                  <a:lnTo>
                    <a:pt x="5320" y="17610"/>
                  </a:lnTo>
                  <a:lnTo>
                    <a:pt x="3739" y="27469"/>
                  </a:lnTo>
                  <a:lnTo>
                    <a:pt x="2575" y="38298"/>
                  </a:lnTo>
                  <a:lnTo>
                    <a:pt x="1737" y="49948"/>
                  </a:lnTo>
                  <a:lnTo>
                    <a:pt x="1148" y="62240"/>
                  </a:lnTo>
                  <a:lnTo>
                    <a:pt x="741" y="75170"/>
                  </a:lnTo>
                  <a:lnTo>
                    <a:pt x="460" y="88909"/>
                  </a:lnTo>
                  <a:lnTo>
                    <a:pt x="269" y="103476"/>
                  </a:lnTo>
                  <a:lnTo>
                    <a:pt x="139" y="118607"/>
                  </a:lnTo>
                  <a:lnTo>
                    <a:pt x="53" y="133845"/>
                  </a:lnTo>
                  <a:lnTo>
                    <a:pt x="0" y="148913"/>
                  </a:lnTo>
                  <a:lnTo>
                    <a:pt x="130" y="163560"/>
                  </a:lnTo>
                  <a:lnTo>
                    <a:pt x="744" y="177493"/>
                  </a:lnTo>
                  <a:lnTo>
                    <a:pt x="1958" y="190621"/>
                  </a:lnTo>
                  <a:lnTo>
                    <a:pt x="3585" y="202960"/>
                  </a:lnTo>
                  <a:lnTo>
                    <a:pt x="5377" y="215955"/>
                  </a:lnTo>
                  <a:lnTo>
                    <a:pt x="7493" y="232950"/>
                  </a:lnTo>
                  <a:lnTo>
                    <a:pt x="10259" y="259601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68619" y="1815974"/>
              <a:ext cx="145378" cy="20769"/>
            </a:xfrm>
            <a:custGeom>
              <a:avLst/>
              <a:gdLst/>
              <a:ahLst/>
              <a:cxnLst/>
              <a:rect l="0" t="0" r="0" b="0"/>
              <a:pathLst>
                <a:path w="145378" h="20769">
                  <a:moveTo>
                    <a:pt x="145377" y="0"/>
                  </a:moveTo>
                  <a:lnTo>
                    <a:pt x="136563" y="2828"/>
                  </a:lnTo>
                  <a:lnTo>
                    <a:pt x="127069" y="4940"/>
                  </a:lnTo>
                  <a:lnTo>
                    <a:pt x="115940" y="6526"/>
                  </a:lnTo>
                  <a:lnTo>
                    <a:pt x="103617" y="7860"/>
                  </a:lnTo>
                  <a:lnTo>
                    <a:pt x="90961" y="9337"/>
                  </a:lnTo>
                  <a:lnTo>
                    <a:pt x="78517" y="11158"/>
                  </a:lnTo>
                  <a:lnTo>
                    <a:pt x="66349" y="13206"/>
                  </a:lnTo>
                  <a:lnTo>
                    <a:pt x="52708" y="15333"/>
                  </a:lnTo>
                  <a:lnTo>
                    <a:pt x="33098" y="17729"/>
                  </a:lnTo>
                  <a:lnTo>
                    <a:pt x="0" y="20768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19169" y="1815572"/>
              <a:ext cx="119436" cy="162064"/>
            </a:xfrm>
            <a:custGeom>
              <a:avLst/>
              <a:gdLst/>
              <a:ahLst/>
              <a:cxnLst/>
              <a:rect l="0" t="0" r="0" b="0"/>
              <a:pathLst>
                <a:path w="119436" h="162064">
                  <a:moveTo>
                    <a:pt x="5211" y="52322"/>
                  </a:moveTo>
                  <a:lnTo>
                    <a:pt x="13958" y="55084"/>
                  </a:lnTo>
                  <a:lnTo>
                    <a:pt x="22821" y="56565"/>
                  </a:lnTo>
                  <a:lnTo>
                    <a:pt x="32670" y="56863"/>
                  </a:lnTo>
                  <a:lnTo>
                    <a:pt x="43160" y="56023"/>
                  </a:lnTo>
                  <a:lnTo>
                    <a:pt x="53531" y="53935"/>
                  </a:lnTo>
                  <a:lnTo>
                    <a:pt x="63332" y="50650"/>
                  </a:lnTo>
                  <a:lnTo>
                    <a:pt x="71980" y="46033"/>
                  </a:lnTo>
                  <a:lnTo>
                    <a:pt x="78630" y="39705"/>
                  </a:lnTo>
                  <a:lnTo>
                    <a:pt x="83005" y="31631"/>
                  </a:lnTo>
                  <a:lnTo>
                    <a:pt x="84836" y="22685"/>
                  </a:lnTo>
                  <a:lnTo>
                    <a:pt x="83612" y="14400"/>
                  </a:lnTo>
                  <a:lnTo>
                    <a:pt x="79364" y="7604"/>
                  </a:lnTo>
                  <a:lnTo>
                    <a:pt x="72853" y="2746"/>
                  </a:lnTo>
                  <a:lnTo>
                    <a:pt x="65251" y="226"/>
                  </a:lnTo>
                  <a:lnTo>
                    <a:pt x="57337" y="0"/>
                  </a:lnTo>
                  <a:lnTo>
                    <a:pt x="49472" y="1720"/>
                  </a:lnTo>
                  <a:lnTo>
                    <a:pt x="41781" y="4956"/>
                  </a:lnTo>
                  <a:lnTo>
                    <a:pt x="34279" y="9317"/>
                  </a:lnTo>
                  <a:lnTo>
                    <a:pt x="27104" y="14645"/>
                  </a:lnTo>
                  <a:lnTo>
                    <a:pt x="20521" y="21005"/>
                  </a:lnTo>
                  <a:lnTo>
                    <a:pt x="14631" y="28358"/>
                  </a:lnTo>
                  <a:lnTo>
                    <a:pt x="9536" y="36873"/>
                  </a:lnTo>
                  <a:lnTo>
                    <a:pt x="5420" y="46970"/>
                  </a:lnTo>
                  <a:lnTo>
                    <a:pt x="2295" y="58723"/>
                  </a:lnTo>
                  <a:lnTo>
                    <a:pt x="347" y="71447"/>
                  </a:lnTo>
                  <a:lnTo>
                    <a:pt x="0" y="83933"/>
                  </a:lnTo>
                  <a:lnTo>
                    <a:pt x="1339" y="95502"/>
                  </a:lnTo>
                  <a:lnTo>
                    <a:pt x="4160" y="106008"/>
                  </a:lnTo>
                  <a:lnTo>
                    <a:pt x="8158" y="115564"/>
                  </a:lnTo>
                  <a:lnTo>
                    <a:pt x="13041" y="124359"/>
                  </a:lnTo>
                  <a:lnTo>
                    <a:pt x="18723" y="132422"/>
                  </a:lnTo>
                  <a:lnTo>
                    <a:pt x="25323" y="139609"/>
                  </a:lnTo>
                  <a:lnTo>
                    <a:pt x="32833" y="145909"/>
                  </a:lnTo>
                  <a:lnTo>
                    <a:pt x="41287" y="151279"/>
                  </a:lnTo>
                  <a:lnTo>
                    <a:pt x="50817" y="155580"/>
                  </a:lnTo>
                  <a:lnTo>
                    <a:pt x="61383" y="158832"/>
                  </a:lnTo>
                  <a:lnTo>
                    <a:pt x="72412" y="161010"/>
                  </a:lnTo>
                  <a:lnTo>
                    <a:pt x="84076" y="162063"/>
                  </a:lnTo>
                  <a:lnTo>
                    <a:pt x="98504" y="160983"/>
                  </a:lnTo>
                  <a:lnTo>
                    <a:pt x="119435" y="156163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46284" y="1867894"/>
              <a:ext cx="10385" cy="103841"/>
            </a:xfrm>
            <a:custGeom>
              <a:avLst/>
              <a:gdLst/>
              <a:ahLst/>
              <a:cxnLst/>
              <a:rect l="0" t="0" r="0" b="0"/>
              <a:pathLst>
                <a:path w="10385" h="103841">
                  <a:moveTo>
                    <a:pt x="0" y="0"/>
                  </a:moveTo>
                  <a:lnTo>
                    <a:pt x="0" y="11575"/>
                  </a:lnTo>
                  <a:lnTo>
                    <a:pt x="0" y="22551"/>
                  </a:lnTo>
                  <a:lnTo>
                    <a:pt x="5" y="33981"/>
                  </a:lnTo>
                  <a:lnTo>
                    <a:pt x="203" y="45735"/>
                  </a:lnTo>
                  <a:lnTo>
                    <a:pt x="1092" y="58674"/>
                  </a:lnTo>
                  <a:lnTo>
                    <a:pt x="3853" y="76142"/>
                  </a:lnTo>
                  <a:lnTo>
                    <a:pt x="10384" y="10384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25516" y="1722518"/>
              <a:ext cx="10384" cy="1"/>
            </a:xfrm>
            <a:custGeom>
              <a:avLst/>
              <a:gdLst/>
              <a:ahLst/>
              <a:cxnLst/>
              <a:rect l="0" t="0" r="0" b="0"/>
              <a:pathLst>
                <a:path w="10384" h="1">
                  <a:moveTo>
                    <a:pt x="0" y="0"/>
                  </a:moveTo>
                  <a:lnTo>
                    <a:pt x="10383" y="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91660" y="1732902"/>
              <a:ext cx="20770" cy="259601"/>
            </a:xfrm>
            <a:custGeom>
              <a:avLst/>
              <a:gdLst/>
              <a:ahLst/>
              <a:cxnLst/>
              <a:rect l="0" t="0" r="0" b="0"/>
              <a:pathLst>
                <a:path w="20770" h="259601">
                  <a:moveTo>
                    <a:pt x="20769" y="0"/>
                  </a:moveTo>
                  <a:lnTo>
                    <a:pt x="17875" y="8813"/>
                  </a:lnTo>
                  <a:lnTo>
                    <a:pt x="15132" y="18308"/>
                  </a:lnTo>
                  <a:lnTo>
                    <a:pt x="12276" y="29445"/>
                  </a:lnTo>
                  <a:lnTo>
                    <a:pt x="9447" y="42109"/>
                  </a:lnTo>
                  <a:lnTo>
                    <a:pt x="6965" y="56043"/>
                  </a:lnTo>
                  <a:lnTo>
                    <a:pt x="4982" y="70956"/>
                  </a:lnTo>
                  <a:lnTo>
                    <a:pt x="3491" y="86429"/>
                  </a:lnTo>
                  <a:lnTo>
                    <a:pt x="2410" y="101953"/>
                  </a:lnTo>
                  <a:lnTo>
                    <a:pt x="1648" y="117244"/>
                  </a:lnTo>
                  <a:lnTo>
                    <a:pt x="1121" y="132222"/>
                  </a:lnTo>
                  <a:lnTo>
                    <a:pt x="756" y="146908"/>
                  </a:lnTo>
                  <a:lnTo>
                    <a:pt x="510" y="161355"/>
                  </a:lnTo>
                  <a:lnTo>
                    <a:pt x="342" y="175623"/>
                  </a:lnTo>
                  <a:lnTo>
                    <a:pt x="230" y="189760"/>
                  </a:lnTo>
                  <a:lnTo>
                    <a:pt x="154" y="203787"/>
                  </a:lnTo>
                  <a:lnTo>
                    <a:pt x="103" y="217135"/>
                  </a:lnTo>
                  <a:lnTo>
                    <a:pt x="63" y="229964"/>
                  </a:lnTo>
                  <a:lnTo>
                    <a:pt x="31" y="243402"/>
                  </a:lnTo>
                  <a:lnTo>
                    <a:pt x="0" y="25960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77437" y="1795206"/>
              <a:ext cx="176530" cy="10385"/>
            </a:xfrm>
            <a:custGeom>
              <a:avLst/>
              <a:gdLst/>
              <a:ahLst/>
              <a:cxnLst/>
              <a:rect l="0" t="0" r="0" b="0"/>
              <a:pathLst>
                <a:path w="176530" h="10385">
                  <a:moveTo>
                    <a:pt x="176529" y="10384"/>
                  </a:moveTo>
                  <a:lnTo>
                    <a:pt x="165021" y="10318"/>
                  </a:lnTo>
                  <a:lnTo>
                    <a:pt x="154677" y="9687"/>
                  </a:lnTo>
                  <a:lnTo>
                    <a:pt x="144512" y="8412"/>
                  </a:lnTo>
                  <a:lnTo>
                    <a:pt x="134181" y="6749"/>
                  </a:lnTo>
                  <a:lnTo>
                    <a:pt x="123341" y="5103"/>
                  </a:lnTo>
                  <a:lnTo>
                    <a:pt x="111848" y="3710"/>
                  </a:lnTo>
                  <a:lnTo>
                    <a:pt x="99422" y="2626"/>
                  </a:lnTo>
                  <a:lnTo>
                    <a:pt x="85563" y="1827"/>
                  </a:lnTo>
                  <a:lnTo>
                    <a:pt x="70163" y="1256"/>
                  </a:lnTo>
                  <a:lnTo>
                    <a:pt x="54291" y="855"/>
                  </a:lnTo>
                  <a:lnTo>
                    <a:pt x="38454" y="535"/>
                  </a:lnTo>
                  <a:lnTo>
                    <a:pt x="21261" y="266"/>
                  </a:lnTo>
                  <a:lnTo>
                    <a:pt x="0" y="0"/>
                  </a:lnTo>
                </a:path>
              </a:pathLst>
            </a:custGeom>
            <a:ln w="3771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096568" y="2094102"/>
            <a:ext cx="1329209" cy="747651"/>
            <a:chOff x="1096568" y="2094102"/>
            <a:chExt cx="1329209" cy="747651"/>
          </a:xfrm>
        </p:grpSpPr>
        <p:sp>
          <p:nvSpPr>
            <p:cNvPr id="52" name="Freeform 51"/>
            <p:cNvSpPr/>
            <p:nvPr/>
          </p:nvSpPr>
          <p:spPr>
            <a:xfrm>
              <a:off x="1096568" y="2107948"/>
              <a:ext cx="582507" cy="675629"/>
            </a:xfrm>
            <a:custGeom>
              <a:avLst/>
              <a:gdLst/>
              <a:ahLst/>
              <a:cxnLst/>
              <a:rect l="0" t="0" r="0" b="0"/>
              <a:pathLst>
                <a:path w="582507" h="675629">
                  <a:moveTo>
                    <a:pt x="282775" y="20138"/>
                  </a:moveTo>
                  <a:lnTo>
                    <a:pt x="263943" y="24981"/>
                  </a:lnTo>
                  <a:lnTo>
                    <a:pt x="247016" y="30504"/>
                  </a:lnTo>
                  <a:lnTo>
                    <a:pt x="230397" y="37277"/>
                  </a:lnTo>
                  <a:lnTo>
                    <a:pt x="214050" y="45185"/>
                  </a:lnTo>
                  <a:lnTo>
                    <a:pt x="198403" y="54031"/>
                  </a:lnTo>
                  <a:lnTo>
                    <a:pt x="183658" y="63610"/>
                  </a:lnTo>
                  <a:lnTo>
                    <a:pt x="169774" y="73995"/>
                  </a:lnTo>
                  <a:lnTo>
                    <a:pt x="156601" y="85529"/>
                  </a:lnTo>
                  <a:lnTo>
                    <a:pt x="143975" y="98307"/>
                  </a:lnTo>
                  <a:lnTo>
                    <a:pt x="131746" y="112193"/>
                  </a:lnTo>
                  <a:lnTo>
                    <a:pt x="119801" y="126966"/>
                  </a:lnTo>
                  <a:lnTo>
                    <a:pt x="108054" y="142412"/>
                  </a:lnTo>
                  <a:lnTo>
                    <a:pt x="96442" y="158611"/>
                  </a:lnTo>
                  <a:lnTo>
                    <a:pt x="84923" y="175917"/>
                  </a:lnTo>
                  <a:lnTo>
                    <a:pt x="73474" y="194434"/>
                  </a:lnTo>
                  <a:lnTo>
                    <a:pt x="62338" y="214036"/>
                  </a:lnTo>
                  <a:lnTo>
                    <a:pt x="51999" y="234509"/>
                  </a:lnTo>
                  <a:lnTo>
                    <a:pt x="42655" y="255628"/>
                  </a:lnTo>
                  <a:lnTo>
                    <a:pt x="34247" y="276950"/>
                  </a:lnTo>
                  <a:lnTo>
                    <a:pt x="26608" y="297837"/>
                  </a:lnTo>
                  <a:lnTo>
                    <a:pt x="19563" y="317996"/>
                  </a:lnTo>
                  <a:lnTo>
                    <a:pt x="13216" y="337932"/>
                  </a:lnTo>
                  <a:lnTo>
                    <a:pt x="7940" y="358752"/>
                  </a:lnTo>
                  <a:lnTo>
                    <a:pt x="3857" y="381009"/>
                  </a:lnTo>
                  <a:lnTo>
                    <a:pt x="1116" y="404469"/>
                  </a:lnTo>
                  <a:lnTo>
                    <a:pt x="0" y="428415"/>
                  </a:lnTo>
                  <a:lnTo>
                    <a:pt x="508" y="452349"/>
                  </a:lnTo>
                  <a:lnTo>
                    <a:pt x="2409" y="475807"/>
                  </a:lnTo>
                  <a:lnTo>
                    <a:pt x="5400" y="498249"/>
                  </a:lnTo>
                  <a:lnTo>
                    <a:pt x="9208" y="519486"/>
                  </a:lnTo>
                  <a:lnTo>
                    <a:pt x="13869" y="539353"/>
                  </a:lnTo>
                  <a:lnTo>
                    <a:pt x="19705" y="557559"/>
                  </a:lnTo>
                  <a:lnTo>
                    <a:pt x="26799" y="574115"/>
                  </a:lnTo>
                  <a:lnTo>
                    <a:pt x="35009" y="589258"/>
                  </a:lnTo>
                  <a:lnTo>
                    <a:pt x="44111" y="603294"/>
                  </a:lnTo>
                  <a:lnTo>
                    <a:pt x="53888" y="616502"/>
                  </a:lnTo>
                  <a:lnTo>
                    <a:pt x="64420" y="628850"/>
                  </a:lnTo>
                  <a:lnTo>
                    <a:pt x="76060" y="640017"/>
                  </a:lnTo>
                  <a:lnTo>
                    <a:pt x="88919" y="649916"/>
                  </a:lnTo>
                  <a:lnTo>
                    <a:pt x="103136" y="658423"/>
                  </a:lnTo>
                  <a:lnTo>
                    <a:pt x="118990" y="665271"/>
                  </a:lnTo>
                  <a:lnTo>
                    <a:pt x="136468" y="670465"/>
                  </a:lnTo>
                  <a:lnTo>
                    <a:pt x="155071" y="673981"/>
                  </a:lnTo>
                  <a:lnTo>
                    <a:pt x="174002" y="675628"/>
                  </a:lnTo>
                  <a:lnTo>
                    <a:pt x="192767" y="675474"/>
                  </a:lnTo>
                  <a:lnTo>
                    <a:pt x="211192" y="673540"/>
                  </a:lnTo>
                  <a:lnTo>
                    <a:pt x="229265" y="669668"/>
                  </a:lnTo>
                  <a:lnTo>
                    <a:pt x="247048" y="663955"/>
                  </a:lnTo>
                  <a:lnTo>
                    <a:pt x="264872" y="656703"/>
                  </a:lnTo>
                  <a:lnTo>
                    <a:pt x="283295" y="648257"/>
                  </a:lnTo>
                  <a:lnTo>
                    <a:pt x="302566" y="638925"/>
                  </a:lnTo>
                  <a:lnTo>
                    <a:pt x="322405" y="628694"/>
                  </a:lnTo>
                  <a:lnTo>
                    <a:pt x="342178" y="617257"/>
                  </a:lnTo>
                  <a:lnTo>
                    <a:pt x="361516" y="604541"/>
                  </a:lnTo>
                  <a:lnTo>
                    <a:pt x="380327" y="590695"/>
                  </a:lnTo>
                  <a:lnTo>
                    <a:pt x="398660" y="575949"/>
                  </a:lnTo>
                  <a:lnTo>
                    <a:pt x="416602" y="560527"/>
                  </a:lnTo>
                  <a:lnTo>
                    <a:pt x="433985" y="544618"/>
                  </a:lnTo>
                  <a:lnTo>
                    <a:pt x="450393" y="528366"/>
                  </a:lnTo>
                  <a:lnTo>
                    <a:pt x="465678" y="511869"/>
                  </a:lnTo>
                  <a:lnTo>
                    <a:pt x="479938" y="494938"/>
                  </a:lnTo>
                  <a:lnTo>
                    <a:pt x="493369" y="477128"/>
                  </a:lnTo>
                  <a:lnTo>
                    <a:pt x="506164" y="458266"/>
                  </a:lnTo>
                  <a:lnTo>
                    <a:pt x="518233" y="438431"/>
                  </a:lnTo>
                  <a:lnTo>
                    <a:pt x="529212" y="417801"/>
                  </a:lnTo>
                  <a:lnTo>
                    <a:pt x="538991" y="396568"/>
                  </a:lnTo>
                  <a:lnTo>
                    <a:pt x="547693" y="374897"/>
                  </a:lnTo>
                  <a:lnTo>
                    <a:pt x="555530" y="352915"/>
                  </a:lnTo>
                  <a:lnTo>
                    <a:pt x="562709" y="330717"/>
                  </a:lnTo>
                  <a:lnTo>
                    <a:pt x="569145" y="308371"/>
                  </a:lnTo>
                  <a:lnTo>
                    <a:pt x="574482" y="285923"/>
                  </a:lnTo>
                  <a:lnTo>
                    <a:pt x="578604" y="263415"/>
                  </a:lnTo>
                  <a:lnTo>
                    <a:pt x="581372" y="241131"/>
                  </a:lnTo>
                  <a:lnTo>
                    <a:pt x="582506" y="219584"/>
                  </a:lnTo>
                  <a:lnTo>
                    <a:pt x="582009" y="198993"/>
                  </a:lnTo>
                  <a:lnTo>
                    <a:pt x="580117" y="179312"/>
                  </a:lnTo>
                  <a:lnTo>
                    <a:pt x="577131" y="160380"/>
                  </a:lnTo>
                  <a:lnTo>
                    <a:pt x="573333" y="142024"/>
                  </a:lnTo>
                  <a:lnTo>
                    <a:pt x="568954" y="124086"/>
                  </a:lnTo>
                  <a:lnTo>
                    <a:pt x="564166" y="106445"/>
                  </a:lnTo>
                  <a:lnTo>
                    <a:pt x="559081" y="89027"/>
                  </a:lnTo>
                  <a:lnTo>
                    <a:pt x="553260" y="72295"/>
                  </a:lnTo>
                  <a:lnTo>
                    <a:pt x="545773" y="57195"/>
                  </a:lnTo>
                  <a:lnTo>
                    <a:pt x="536244" y="44113"/>
                  </a:lnTo>
                  <a:lnTo>
                    <a:pt x="524809" y="32923"/>
                  </a:lnTo>
                  <a:lnTo>
                    <a:pt x="511813" y="23283"/>
                  </a:lnTo>
                  <a:lnTo>
                    <a:pt x="497630" y="14839"/>
                  </a:lnTo>
                  <a:lnTo>
                    <a:pt x="482582" y="7798"/>
                  </a:lnTo>
                  <a:lnTo>
                    <a:pt x="466922" y="2901"/>
                  </a:lnTo>
                  <a:lnTo>
                    <a:pt x="450835" y="381"/>
                  </a:lnTo>
                  <a:lnTo>
                    <a:pt x="434455" y="0"/>
                  </a:lnTo>
                  <a:lnTo>
                    <a:pt x="417875" y="1339"/>
                  </a:lnTo>
                  <a:lnTo>
                    <a:pt x="401160" y="3987"/>
                  </a:lnTo>
                  <a:lnTo>
                    <a:pt x="384353" y="8116"/>
                  </a:lnTo>
                  <a:lnTo>
                    <a:pt x="367485" y="14442"/>
                  </a:lnTo>
                  <a:lnTo>
                    <a:pt x="350584" y="23171"/>
                  </a:lnTo>
                  <a:lnTo>
                    <a:pt x="333926" y="33793"/>
                  </a:lnTo>
                  <a:lnTo>
                    <a:pt x="318017" y="45381"/>
                  </a:lnTo>
                  <a:lnTo>
                    <a:pt x="303080" y="57299"/>
                  </a:lnTo>
                  <a:lnTo>
                    <a:pt x="289237" y="69372"/>
                  </a:lnTo>
                  <a:lnTo>
                    <a:pt x="275130" y="83276"/>
                  </a:lnTo>
                  <a:lnTo>
                    <a:pt x="257715" y="103828"/>
                  </a:lnTo>
                  <a:lnTo>
                    <a:pt x="231798" y="139082"/>
                  </a:lnTo>
                </a:path>
              </a:pathLst>
            </a:custGeom>
            <a:ln w="6133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04143" y="2739800"/>
              <a:ext cx="16992" cy="33985"/>
            </a:xfrm>
            <a:custGeom>
              <a:avLst/>
              <a:gdLst/>
              <a:ahLst/>
              <a:cxnLst/>
              <a:rect l="0" t="0" r="0" b="0"/>
              <a:pathLst>
                <a:path w="16992" h="33985">
                  <a:moveTo>
                    <a:pt x="16991" y="0"/>
                  </a:moveTo>
                  <a:lnTo>
                    <a:pt x="0" y="33984"/>
                  </a:lnTo>
                </a:path>
              </a:pathLst>
            </a:custGeom>
            <a:ln w="6133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7070" y="2094102"/>
              <a:ext cx="468707" cy="747651"/>
            </a:xfrm>
            <a:custGeom>
              <a:avLst/>
              <a:gdLst/>
              <a:ahLst/>
              <a:cxnLst/>
              <a:rect l="0" t="0" r="0" b="0"/>
              <a:pathLst>
                <a:path w="468707" h="747651">
                  <a:moveTo>
                    <a:pt x="441795" y="0"/>
                  </a:moveTo>
                  <a:lnTo>
                    <a:pt x="427590" y="4735"/>
                  </a:lnTo>
                  <a:lnTo>
                    <a:pt x="414119" y="9226"/>
                  </a:lnTo>
                  <a:lnTo>
                    <a:pt x="400072" y="13898"/>
                  </a:lnTo>
                  <a:lnTo>
                    <a:pt x="385073" y="18526"/>
                  </a:lnTo>
                  <a:lnTo>
                    <a:pt x="368703" y="22587"/>
                  </a:lnTo>
                  <a:lnTo>
                    <a:pt x="350877" y="25833"/>
                  </a:lnTo>
                  <a:lnTo>
                    <a:pt x="331769" y="28273"/>
                  </a:lnTo>
                  <a:lnTo>
                    <a:pt x="311643" y="30040"/>
                  </a:lnTo>
                  <a:lnTo>
                    <a:pt x="290755" y="31280"/>
                  </a:lnTo>
                  <a:lnTo>
                    <a:pt x="269318" y="31867"/>
                  </a:lnTo>
                  <a:lnTo>
                    <a:pt x="247494" y="31414"/>
                  </a:lnTo>
                  <a:lnTo>
                    <a:pt x="225410" y="29796"/>
                  </a:lnTo>
                  <a:lnTo>
                    <a:pt x="203415" y="27124"/>
                  </a:lnTo>
                  <a:lnTo>
                    <a:pt x="182062" y="23602"/>
                  </a:lnTo>
                  <a:lnTo>
                    <a:pt x="161615" y="19469"/>
                  </a:lnTo>
                  <a:lnTo>
                    <a:pt x="142578" y="15958"/>
                  </a:lnTo>
                  <a:lnTo>
                    <a:pt x="125799" y="15189"/>
                  </a:lnTo>
                  <a:lnTo>
                    <a:pt x="111533" y="18104"/>
                  </a:lnTo>
                  <a:lnTo>
                    <a:pt x="99793" y="24829"/>
                  </a:lnTo>
                  <a:lnTo>
                    <a:pt x="90630" y="35256"/>
                  </a:lnTo>
                  <a:lnTo>
                    <a:pt x="83811" y="48908"/>
                  </a:lnTo>
                  <a:lnTo>
                    <a:pt x="79174" y="65128"/>
                  </a:lnTo>
                  <a:lnTo>
                    <a:pt x="76760" y="83278"/>
                  </a:lnTo>
                  <a:lnTo>
                    <a:pt x="76377" y="102823"/>
                  </a:lnTo>
                  <a:lnTo>
                    <a:pt x="77401" y="123352"/>
                  </a:lnTo>
                  <a:lnTo>
                    <a:pt x="78944" y="144564"/>
                  </a:lnTo>
                  <a:lnTo>
                    <a:pt x="80452" y="166245"/>
                  </a:lnTo>
                  <a:lnTo>
                    <a:pt x="81705" y="188244"/>
                  </a:lnTo>
                  <a:lnTo>
                    <a:pt x="82667" y="210459"/>
                  </a:lnTo>
                  <a:lnTo>
                    <a:pt x="83378" y="232812"/>
                  </a:lnTo>
                  <a:lnTo>
                    <a:pt x="84157" y="254992"/>
                  </a:lnTo>
                  <a:lnTo>
                    <a:pt x="85552" y="276469"/>
                  </a:lnTo>
                  <a:lnTo>
                    <a:pt x="87834" y="296966"/>
                  </a:lnTo>
                  <a:lnTo>
                    <a:pt x="91672" y="314728"/>
                  </a:lnTo>
                  <a:lnTo>
                    <a:pt x="98097" y="325107"/>
                  </a:lnTo>
                  <a:lnTo>
                    <a:pt x="106497" y="326502"/>
                  </a:lnTo>
                  <a:lnTo>
                    <a:pt x="115477" y="322476"/>
                  </a:lnTo>
                  <a:lnTo>
                    <a:pt x="124789" y="315496"/>
                  </a:lnTo>
                  <a:lnTo>
                    <a:pt x="134486" y="306832"/>
                  </a:lnTo>
                  <a:lnTo>
                    <a:pt x="144585" y="297178"/>
                  </a:lnTo>
                  <a:lnTo>
                    <a:pt x="155561" y="287187"/>
                  </a:lnTo>
                  <a:lnTo>
                    <a:pt x="168335" y="277585"/>
                  </a:lnTo>
                  <a:lnTo>
                    <a:pt x="183249" y="268742"/>
                  </a:lnTo>
                  <a:lnTo>
                    <a:pt x="199880" y="261484"/>
                  </a:lnTo>
                  <a:lnTo>
                    <a:pt x="217362" y="257190"/>
                  </a:lnTo>
                  <a:lnTo>
                    <a:pt x="235097" y="256333"/>
                  </a:lnTo>
                  <a:lnTo>
                    <a:pt x="252802" y="258357"/>
                  </a:lnTo>
                  <a:lnTo>
                    <a:pt x="270379" y="262167"/>
                  </a:lnTo>
                  <a:lnTo>
                    <a:pt x="287809" y="266939"/>
                  </a:lnTo>
                  <a:lnTo>
                    <a:pt x="304845" y="272461"/>
                  </a:lnTo>
                  <a:lnTo>
                    <a:pt x="321020" y="278981"/>
                  </a:lnTo>
                  <a:lnTo>
                    <a:pt x="336149" y="286586"/>
                  </a:lnTo>
                  <a:lnTo>
                    <a:pt x="350305" y="295164"/>
                  </a:lnTo>
                  <a:lnTo>
                    <a:pt x="363665" y="304525"/>
                  </a:lnTo>
                  <a:lnTo>
                    <a:pt x="376421" y="314482"/>
                  </a:lnTo>
                  <a:lnTo>
                    <a:pt x="388737" y="325136"/>
                  </a:lnTo>
                  <a:lnTo>
                    <a:pt x="400741" y="336859"/>
                  </a:lnTo>
                  <a:lnTo>
                    <a:pt x="412522" y="349775"/>
                  </a:lnTo>
                  <a:lnTo>
                    <a:pt x="423882" y="364029"/>
                  </a:lnTo>
                  <a:lnTo>
                    <a:pt x="434373" y="379909"/>
                  </a:lnTo>
                  <a:lnTo>
                    <a:pt x="443812" y="397411"/>
                  </a:lnTo>
                  <a:lnTo>
                    <a:pt x="452009" y="416305"/>
                  </a:lnTo>
                  <a:lnTo>
                    <a:pt x="458648" y="436289"/>
                  </a:lnTo>
                  <a:lnTo>
                    <a:pt x="463701" y="457083"/>
                  </a:lnTo>
                  <a:lnTo>
                    <a:pt x="467122" y="478457"/>
                  </a:lnTo>
                  <a:lnTo>
                    <a:pt x="468706" y="500239"/>
                  </a:lnTo>
                  <a:lnTo>
                    <a:pt x="468518" y="522295"/>
                  </a:lnTo>
                  <a:lnTo>
                    <a:pt x="466835" y="544273"/>
                  </a:lnTo>
                  <a:lnTo>
                    <a:pt x="463990" y="565613"/>
                  </a:lnTo>
                  <a:lnTo>
                    <a:pt x="460280" y="586059"/>
                  </a:lnTo>
                  <a:lnTo>
                    <a:pt x="455685" y="605369"/>
                  </a:lnTo>
                  <a:lnTo>
                    <a:pt x="449894" y="623192"/>
                  </a:lnTo>
                  <a:lnTo>
                    <a:pt x="442823" y="639484"/>
                  </a:lnTo>
                  <a:lnTo>
                    <a:pt x="434353" y="654448"/>
                  </a:lnTo>
                  <a:lnTo>
                    <a:pt x="424218" y="668363"/>
                  </a:lnTo>
                  <a:lnTo>
                    <a:pt x="412435" y="681490"/>
                  </a:lnTo>
                  <a:lnTo>
                    <a:pt x="399241" y="693783"/>
                  </a:lnTo>
                  <a:lnTo>
                    <a:pt x="384946" y="704913"/>
                  </a:lnTo>
                  <a:lnTo>
                    <a:pt x="369825" y="714787"/>
                  </a:lnTo>
                  <a:lnTo>
                    <a:pt x="353846" y="723279"/>
                  </a:lnTo>
                  <a:lnTo>
                    <a:pt x="336689" y="730116"/>
                  </a:lnTo>
                  <a:lnTo>
                    <a:pt x="318265" y="735310"/>
                  </a:lnTo>
                  <a:lnTo>
                    <a:pt x="298450" y="739100"/>
                  </a:lnTo>
                  <a:lnTo>
                    <a:pt x="276976" y="741789"/>
                  </a:lnTo>
                  <a:lnTo>
                    <a:pt x="253857" y="743663"/>
                  </a:lnTo>
                  <a:lnTo>
                    <a:pt x="229330" y="744953"/>
                  </a:lnTo>
                  <a:lnTo>
                    <a:pt x="203703" y="745833"/>
                  </a:lnTo>
                  <a:lnTo>
                    <a:pt x="177267" y="746429"/>
                  </a:lnTo>
                  <a:lnTo>
                    <a:pt x="150517" y="746831"/>
                  </a:lnTo>
                  <a:lnTo>
                    <a:pt x="124123" y="747102"/>
                  </a:lnTo>
                  <a:lnTo>
                    <a:pt x="98452" y="747284"/>
                  </a:lnTo>
                  <a:lnTo>
                    <a:pt x="74512" y="747406"/>
                  </a:lnTo>
                  <a:lnTo>
                    <a:pt x="51752" y="747500"/>
                  </a:lnTo>
                  <a:lnTo>
                    <a:pt x="28176" y="747576"/>
                  </a:lnTo>
                  <a:lnTo>
                    <a:pt x="0" y="747650"/>
                  </a:lnTo>
                </a:path>
              </a:pathLst>
            </a:custGeom>
            <a:ln w="6133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689119" y="2094102"/>
            <a:ext cx="2629997" cy="747651"/>
            <a:chOff x="3689119" y="2094102"/>
            <a:chExt cx="2629997" cy="747651"/>
          </a:xfrm>
        </p:grpSpPr>
        <p:sp>
          <p:nvSpPr>
            <p:cNvPr id="56" name="Freeform 55"/>
            <p:cNvSpPr/>
            <p:nvPr/>
          </p:nvSpPr>
          <p:spPr>
            <a:xfrm>
              <a:off x="3689119" y="2094102"/>
              <a:ext cx="411621" cy="657332"/>
            </a:xfrm>
            <a:custGeom>
              <a:avLst/>
              <a:gdLst/>
              <a:ahLst/>
              <a:cxnLst/>
              <a:rect l="0" t="0" r="0" b="0"/>
              <a:pathLst>
                <a:path w="411621" h="657332">
                  <a:moveTo>
                    <a:pt x="29226" y="323565"/>
                  </a:moveTo>
                  <a:lnTo>
                    <a:pt x="29226" y="344056"/>
                  </a:lnTo>
                  <a:lnTo>
                    <a:pt x="29226" y="363489"/>
                  </a:lnTo>
                  <a:lnTo>
                    <a:pt x="29226" y="383742"/>
                  </a:lnTo>
                  <a:lnTo>
                    <a:pt x="29226" y="404977"/>
                  </a:lnTo>
                  <a:lnTo>
                    <a:pt x="29226" y="427083"/>
                  </a:lnTo>
                  <a:lnTo>
                    <a:pt x="29226" y="449875"/>
                  </a:lnTo>
                  <a:lnTo>
                    <a:pt x="29226" y="472948"/>
                  </a:lnTo>
                  <a:lnTo>
                    <a:pt x="29226" y="495729"/>
                  </a:lnTo>
                  <a:lnTo>
                    <a:pt x="29226" y="517927"/>
                  </a:lnTo>
                  <a:lnTo>
                    <a:pt x="29226" y="539507"/>
                  </a:lnTo>
                  <a:lnTo>
                    <a:pt x="29226" y="560553"/>
                  </a:lnTo>
                  <a:lnTo>
                    <a:pt x="29219" y="581175"/>
                  </a:lnTo>
                  <a:lnTo>
                    <a:pt x="28978" y="601253"/>
                  </a:lnTo>
                  <a:lnTo>
                    <a:pt x="28072" y="620445"/>
                  </a:lnTo>
                  <a:lnTo>
                    <a:pt x="26318" y="638542"/>
                  </a:lnTo>
                  <a:lnTo>
                    <a:pt x="23645" y="652318"/>
                  </a:lnTo>
                  <a:lnTo>
                    <a:pt x="20430" y="657331"/>
                  </a:lnTo>
                  <a:lnTo>
                    <a:pt x="17283" y="654367"/>
                  </a:lnTo>
                  <a:lnTo>
                    <a:pt x="14083" y="645704"/>
                  </a:lnTo>
                  <a:lnTo>
                    <a:pt x="10867" y="633024"/>
                  </a:lnTo>
                  <a:lnTo>
                    <a:pt x="8001" y="617211"/>
                  </a:lnTo>
                  <a:lnTo>
                    <a:pt x="5688" y="598944"/>
                  </a:lnTo>
                  <a:lnTo>
                    <a:pt x="3937" y="578825"/>
                  </a:lnTo>
                  <a:lnTo>
                    <a:pt x="2665" y="557357"/>
                  </a:lnTo>
                  <a:lnTo>
                    <a:pt x="1766" y="534938"/>
                  </a:lnTo>
                  <a:lnTo>
                    <a:pt x="1140" y="512087"/>
                  </a:lnTo>
                  <a:lnTo>
                    <a:pt x="709" y="489441"/>
                  </a:lnTo>
                  <a:lnTo>
                    <a:pt x="415" y="467326"/>
                  </a:lnTo>
                  <a:lnTo>
                    <a:pt x="217" y="445799"/>
                  </a:lnTo>
                  <a:lnTo>
                    <a:pt x="83" y="424786"/>
                  </a:lnTo>
                  <a:lnTo>
                    <a:pt x="0" y="404180"/>
                  </a:lnTo>
                  <a:lnTo>
                    <a:pt x="181" y="383874"/>
                  </a:lnTo>
                  <a:lnTo>
                    <a:pt x="1046" y="363786"/>
                  </a:lnTo>
                  <a:lnTo>
                    <a:pt x="2782" y="343862"/>
                  </a:lnTo>
                  <a:lnTo>
                    <a:pt x="5797" y="324514"/>
                  </a:lnTo>
                  <a:lnTo>
                    <a:pt x="10804" y="306566"/>
                  </a:lnTo>
                  <a:lnTo>
                    <a:pt x="18001" y="290357"/>
                  </a:lnTo>
                  <a:lnTo>
                    <a:pt x="26932" y="275780"/>
                  </a:lnTo>
                  <a:lnTo>
                    <a:pt x="36776" y="262540"/>
                  </a:lnTo>
                  <a:lnTo>
                    <a:pt x="46967" y="250327"/>
                  </a:lnTo>
                  <a:lnTo>
                    <a:pt x="57453" y="239092"/>
                  </a:lnTo>
                  <a:lnTo>
                    <a:pt x="68549" y="229047"/>
                  </a:lnTo>
                  <a:lnTo>
                    <a:pt x="80409" y="220208"/>
                  </a:lnTo>
                  <a:lnTo>
                    <a:pt x="92991" y="212186"/>
                  </a:lnTo>
                  <a:lnTo>
                    <a:pt x="106166" y="204329"/>
                  </a:lnTo>
                  <a:lnTo>
                    <a:pt x="119794" y="196245"/>
                  </a:lnTo>
                  <a:lnTo>
                    <a:pt x="133755" y="187807"/>
                  </a:lnTo>
                  <a:lnTo>
                    <a:pt x="147950" y="179023"/>
                  </a:lnTo>
                  <a:lnTo>
                    <a:pt x="162309" y="169955"/>
                  </a:lnTo>
                  <a:lnTo>
                    <a:pt x="176782" y="160668"/>
                  </a:lnTo>
                  <a:lnTo>
                    <a:pt x="191330" y="151221"/>
                  </a:lnTo>
                  <a:lnTo>
                    <a:pt x="205931" y="141662"/>
                  </a:lnTo>
                  <a:lnTo>
                    <a:pt x="220568" y="132024"/>
                  </a:lnTo>
                  <a:lnTo>
                    <a:pt x="235227" y="122332"/>
                  </a:lnTo>
                  <a:lnTo>
                    <a:pt x="249902" y="112597"/>
                  </a:lnTo>
                  <a:lnTo>
                    <a:pt x="264588" y="102602"/>
                  </a:lnTo>
                  <a:lnTo>
                    <a:pt x="279281" y="91925"/>
                  </a:lnTo>
                  <a:lnTo>
                    <a:pt x="293979" y="80399"/>
                  </a:lnTo>
                  <a:lnTo>
                    <a:pt x="308680" y="68301"/>
                  </a:lnTo>
                  <a:lnTo>
                    <a:pt x="323383" y="56203"/>
                  </a:lnTo>
                  <a:lnTo>
                    <a:pt x="338075" y="44459"/>
                  </a:lnTo>
                  <a:lnTo>
                    <a:pt x="352389" y="33577"/>
                  </a:lnTo>
                  <a:lnTo>
                    <a:pt x="367163" y="23274"/>
                  </a:lnTo>
                  <a:lnTo>
                    <a:pt x="385253" y="12651"/>
                  </a:lnTo>
                  <a:lnTo>
                    <a:pt x="411620" y="0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03637" y="2520619"/>
              <a:ext cx="191198" cy="117661"/>
            </a:xfrm>
            <a:custGeom>
              <a:avLst/>
              <a:gdLst/>
              <a:ahLst/>
              <a:cxnLst/>
              <a:rect l="0" t="0" r="0" b="0"/>
              <a:pathLst>
                <a:path w="191198" h="117661">
                  <a:moveTo>
                    <a:pt x="191197" y="0"/>
                  </a:moveTo>
                  <a:lnTo>
                    <a:pt x="182907" y="8103"/>
                  </a:lnTo>
                  <a:lnTo>
                    <a:pt x="174240" y="14982"/>
                  </a:lnTo>
                  <a:lnTo>
                    <a:pt x="164327" y="21278"/>
                  </a:lnTo>
                  <a:lnTo>
                    <a:pt x="153236" y="27415"/>
                  </a:lnTo>
                  <a:lnTo>
                    <a:pt x="141157" y="33928"/>
                  </a:lnTo>
                  <a:lnTo>
                    <a:pt x="128313" y="41073"/>
                  </a:lnTo>
                  <a:lnTo>
                    <a:pt x="114903" y="48865"/>
                  </a:lnTo>
                  <a:lnTo>
                    <a:pt x="101089" y="57207"/>
                  </a:lnTo>
                  <a:lnTo>
                    <a:pt x="86995" y="65971"/>
                  </a:lnTo>
                  <a:lnTo>
                    <a:pt x="72811" y="74888"/>
                  </a:lnTo>
                  <a:lnTo>
                    <a:pt x="57100" y="84583"/>
                  </a:lnTo>
                  <a:lnTo>
                    <a:pt x="35364" y="97469"/>
                  </a:lnTo>
                  <a:lnTo>
                    <a:pt x="0" y="117660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76636" y="2623572"/>
              <a:ext cx="6444" cy="176490"/>
            </a:xfrm>
            <a:custGeom>
              <a:avLst/>
              <a:gdLst/>
              <a:ahLst/>
              <a:cxnLst/>
              <a:rect l="0" t="0" r="0" b="0"/>
              <a:pathLst>
                <a:path w="6444" h="176490">
                  <a:moveTo>
                    <a:pt x="6443" y="0"/>
                  </a:moveTo>
                  <a:lnTo>
                    <a:pt x="2532" y="12294"/>
                  </a:lnTo>
                  <a:lnTo>
                    <a:pt x="434" y="23954"/>
                  </a:lnTo>
                  <a:lnTo>
                    <a:pt x="0" y="36112"/>
                  </a:lnTo>
                  <a:lnTo>
                    <a:pt x="708" y="49094"/>
                  </a:lnTo>
                  <a:lnTo>
                    <a:pt x="1852" y="63264"/>
                  </a:lnTo>
                  <a:lnTo>
                    <a:pt x="2991" y="78681"/>
                  </a:lnTo>
                  <a:lnTo>
                    <a:pt x="3949" y="94879"/>
                  </a:lnTo>
                  <a:lnTo>
                    <a:pt x="4789" y="112890"/>
                  </a:lnTo>
                  <a:lnTo>
                    <a:pt x="5579" y="137419"/>
                  </a:lnTo>
                  <a:lnTo>
                    <a:pt x="6443" y="176489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83079" y="2476497"/>
              <a:ext cx="14708" cy="14708"/>
            </a:xfrm>
            <a:custGeom>
              <a:avLst/>
              <a:gdLst/>
              <a:ahLst/>
              <a:cxnLst/>
              <a:rect l="0" t="0" r="0" b="0"/>
              <a:pathLst>
                <a:path w="14708" h="14708">
                  <a:moveTo>
                    <a:pt x="14707" y="0"/>
                  </a:moveTo>
                  <a:lnTo>
                    <a:pt x="0" y="14707"/>
                  </a:lnTo>
                </a:path>
              </a:pathLst>
            </a:custGeom>
            <a:ln w="533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71324" y="2491204"/>
              <a:ext cx="161783" cy="266525"/>
            </a:xfrm>
            <a:custGeom>
              <a:avLst/>
              <a:gdLst/>
              <a:ahLst/>
              <a:cxnLst/>
              <a:rect l="0" t="0" r="0" b="0"/>
              <a:pathLst>
                <a:path w="161783" h="266525">
                  <a:moveTo>
                    <a:pt x="0" y="117660"/>
                  </a:moveTo>
                  <a:lnTo>
                    <a:pt x="4098" y="129955"/>
                  </a:lnTo>
                  <a:lnTo>
                    <a:pt x="7985" y="141614"/>
                  </a:lnTo>
                  <a:lnTo>
                    <a:pt x="12035" y="153766"/>
                  </a:lnTo>
                  <a:lnTo>
                    <a:pt x="16282" y="166507"/>
                  </a:lnTo>
                  <a:lnTo>
                    <a:pt x="20704" y="179771"/>
                  </a:lnTo>
                  <a:lnTo>
                    <a:pt x="25270" y="193449"/>
                  </a:lnTo>
                  <a:lnTo>
                    <a:pt x="30174" y="207438"/>
                  </a:lnTo>
                  <a:lnTo>
                    <a:pt x="35817" y="221650"/>
                  </a:lnTo>
                  <a:lnTo>
                    <a:pt x="42357" y="235987"/>
                  </a:lnTo>
                  <a:lnTo>
                    <a:pt x="49733" y="249258"/>
                  </a:lnTo>
                  <a:lnTo>
                    <a:pt x="57792" y="259283"/>
                  </a:lnTo>
                  <a:lnTo>
                    <a:pt x="66364" y="265120"/>
                  </a:lnTo>
                  <a:lnTo>
                    <a:pt x="75078" y="266524"/>
                  </a:lnTo>
                  <a:lnTo>
                    <a:pt x="83396" y="263333"/>
                  </a:lnTo>
                  <a:lnTo>
                    <a:pt x="91048" y="255957"/>
                  </a:lnTo>
                  <a:lnTo>
                    <a:pt x="97795" y="245159"/>
                  </a:lnTo>
                  <a:lnTo>
                    <a:pt x="103306" y="231754"/>
                  </a:lnTo>
                  <a:lnTo>
                    <a:pt x="107536" y="216449"/>
                  </a:lnTo>
                  <a:lnTo>
                    <a:pt x="110875" y="200026"/>
                  </a:lnTo>
                  <a:lnTo>
                    <a:pt x="113986" y="183326"/>
                  </a:lnTo>
                  <a:lnTo>
                    <a:pt x="117278" y="166815"/>
                  </a:lnTo>
                  <a:lnTo>
                    <a:pt x="120890" y="150427"/>
                  </a:lnTo>
                  <a:lnTo>
                    <a:pt x="124822" y="133733"/>
                  </a:lnTo>
                  <a:lnTo>
                    <a:pt x="129025" y="116501"/>
                  </a:lnTo>
                  <a:lnTo>
                    <a:pt x="133432" y="98934"/>
                  </a:lnTo>
                  <a:lnTo>
                    <a:pt x="137993" y="81542"/>
                  </a:lnTo>
                  <a:lnTo>
                    <a:pt x="142654" y="64633"/>
                  </a:lnTo>
                  <a:lnTo>
                    <a:pt x="147173" y="48890"/>
                  </a:lnTo>
                  <a:lnTo>
                    <a:pt x="151551" y="33939"/>
                  </a:lnTo>
                  <a:lnTo>
                    <a:pt x="156176" y="18470"/>
                  </a:lnTo>
                  <a:lnTo>
                    <a:pt x="161782" y="0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06643" y="2536129"/>
              <a:ext cx="165206" cy="305624"/>
            </a:xfrm>
            <a:custGeom>
              <a:avLst/>
              <a:gdLst/>
              <a:ahLst/>
              <a:cxnLst/>
              <a:rect l="0" t="0" r="0" b="0"/>
              <a:pathLst>
                <a:path w="165206" h="305624">
                  <a:moveTo>
                    <a:pt x="0" y="116857"/>
                  </a:moveTo>
                  <a:lnTo>
                    <a:pt x="8291" y="124773"/>
                  </a:lnTo>
                  <a:lnTo>
                    <a:pt x="16958" y="129863"/>
                  </a:lnTo>
                  <a:lnTo>
                    <a:pt x="26870" y="132530"/>
                  </a:lnTo>
                  <a:lnTo>
                    <a:pt x="37962" y="133231"/>
                  </a:lnTo>
                  <a:lnTo>
                    <a:pt x="50041" y="132366"/>
                  </a:lnTo>
                  <a:lnTo>
                    <a:pt x="62878" y="130304"/>
                  </a:lnTo>
                  <a:lnTo>
                    <a:pt x="76046" y="127136"/>
                  </a:lnTo>
                  <a:lnTo>
                    <a:pt x="88956" y="122684"/>
                  </a:lnTo>
                  <a:lnTo>
                    <a:pt x="101305" y="116954"/>
                  </a:lnTo>
                  <a:lnTo>
                    <a:pt x="113050" y="110126"/>
                  </a:lnTo>
                  <a:lnTo>
                    <a:pt x="124271" y="102437"/>
                  </a:lnTo>
                  <a:lnTo>
                    <a:pt x="135069" y="94094"/>
                  </a:lnTo>
                  <a:lnTo>
                    <a:pt x="145091" y="84822"/>
                  </a:lnTo>
                  <a:lnTo>
                    <a:pt x="153567" y="73899"/>
                  </a:lnTo>
                  <a:lnTo>
                    <a:pt x="160180" y="61082"/>
                  </a:lnTo>
                  <a:lnTo>
                    <a:pt x="164382" y="47217"/>
                  </a:lnTo>
                  <a:lnTo>
                    <a:pt x="165205" y="33926"/>
                  </a:lnTo>
                  <a:lnTo>
                    <a:pt x="162439" y="22109"/>
                  </a:lnTo>
                  <a:lnTo>
                    <a:pt x="156508" y="12380"/>
                  </a:lnTo>
                  <a:lnTo>
                    <a:pt x="148061" y="5401"/>
                  </a:lnTo>
                  <a:lnTo>
                    <a:pt x="137729" y="1248"/>
                  </a:lnTo>
                  <a:lnTo>
                    <a:pt x="126040" y="0"/>
                  </a:lnTo>
                  <a:lnTo>
                    <a:pt x="113394" y="1997"/>
                  </a:lnTo>
                  <a:lnTo>
                    <a:pt x="100098" y="7110"/>
                  </a:lnTo>
                  <a:lnTo>
                    <a:pt x="86817" y="14847"/>
                  </a:lnTo>
                  <a:lnTo>
                    <a:pt x="74557" y="24620"/>
                  </a:lnTo>
                  <a:lnTo>
                    <a:pt x="63777" y="35895"/>
                  </a:lnTo>
                  <a:lnTo>
                    <a:pt x="54456" y="48243"/>
                  </a:lnTo>
                  <a:lnTo>
                    <a:pt x="46356" y="61343"/>
                  </a:lnTo>
                  <a:lnTo>
                    <a:pt x="39196" y="74962"/>
                  </a:lnTo>
                  <a:lnTo>
                    <a:pt x="32728" y="88935"/>
                  </a:lnTo>
                  <a:lnTo>
                    <a:pt x="26751" y="103149"/>
                  </a:lnTo>
                  <a:lnTo>
                    <a:pt x="21123" y="117532"/>
                  </a:lnTo>
                  <a:lnTo>
                    <a:pt x="15967" y="132259"/>
                  </a:lnTo>
                  <a:lnTo>
                    <a:pt x="11637" y="147724"/>
                  </a:lnTo>
                  <a:lnTo>
                    <a:pt x="8267" y="164076"/>
                  </a:lnTo>
                  <a:lnTo>
                    <a:pt x="6006" y="181026"/>
                  </a:lnTo>
                  <a:lnTo>
                    <a:pt x="5117" y="197992"/>
                  </a:lnTo>
                  <a:lnTo>
                    <a:pt x="5613" y="214623"/>
                  </a:lnTo>
                  <a:lnTo>
                    <a:pt x="7534" y="230596"/>
                  </a:lnTo>
                  <a:lnTo>
                    <a:pt x="11051" y="245514"/>
                  </a:lnTo>
                  <a:lnTo>
                    <a:pt x="16115" y="259263"/>
                  </a:lnTo>
                  <a:lnTo>
                    <a:pt x="22710" y="271739"/>
                  </a:lnTo>
                  <a:lnTo>
                    <a:pt x="30976" y="282719"/>
                  </a:lnTo>
                  <a:lnTo>
                    <a:pt x="40824" y="292211"/>
                  </a:lnTo>
                  <a:lnTo>
                    <a:pt x="51769" y="299747"/>
                  </a:lnTo>
                  <a:lnTo>
                    <a:pt x="63080" y="304314"/>
                  </a:lnTo>
                  <a:lnTo>
                    <a:pt x="74305" y="305623"/>
                  </a:lnTo>
                  <a:lnTo>
                    <a:pt x="85273" y="304016"/>
                  </a:lnTo>
                  <a:lnTo>
                    <a:pt x="95962" y="300072"/>
                  </a:lnTo>
                  <a:lnTo>
                    <a:pt x="106404" y="294377"/>
                  </a:lnTo>
                  <a:lnTo>
                    <a:pt x="116499" y="287577"/>
                  </a:lnTo>
                  <a:lnTo>
                    <a:pt x="127134" y="279556"/>
                  </a:lnTo>
                  <a:lnTo>
                    <a:pt x="140810" y="268060"/>
                  </a:lnTo>
                  <a:lnTo>
                    <a:pt x="161783" y="249225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39065" y="2241177"/>
              <a:ext cx="6444" cy="485348"/>
            </a:xfrm>
            <a:custGeom>
              <a:avLst/>
              <a:gdLst/>
              <a:ahLst/>
              <a:cxnLst/>
              <a:rect l="0" t="0" r="0" b="0"/>
              <a:pathLst>
                <a:path w="6444" h="485348">
                  <a:moveTo>
                    <a:pt x="0" y="0"/>
                  </a:moveTo>
                  <a:lnTo>
                    <a:pt x="3911" y="16300"/>
                  </a:lnTo>
                  <a:lnTo>
                    <a:pt x="6008" y="30951"/>
                  </a:lnTo>
                  <a:lnTo>
                    <a:pt x="6443" y="45355"/>
                  </a:lnTo>
                  <a:lnTo>
                    <a:pt x="5735" y="60228"/>
                  </a:lnTo>
                  <a:lnTo>
                    <a:pt x="4591" y="76488"/>
                  </a:lnTo>
                  <a:lnTo>
                    <a:pt x="3451" y="94510"/>
                  </a:lnTo>
                  <a:lnTo>
                    <a:pt x="2496" y="114419"/>
                  </a:lnTo>
                  <a:lnTo>
                    <a:pt x="1760" y="136349"/>
                  </a:lnTo>
                  <a:lnTo>
                    <a:pt x="1222" y="160154"/>
                  </a:lnTo>
                  <a:lnTo>
                    <a:pt x="838" y="185277"/>
                  </a:lnTo>
                  <a:lnTo>
                    <a:pt x="570" y="210928"/>
                  </a:lnTo>
                  <a:lnTo>
                    <a:pt x="386" y="236603"/>
                  </a:lnTo>
                  <a:lnTo>
                    <a:pt x="260" y="261866"/>
                  </a:lnTo>
                  <a:lnTo>
                    <a:pt x="174" y="286241"/>
                  </a:lnTo>
                  <a:lnTo>
                    <a:pt x="117" y="309569"/>
                  </a:lnTo>
                  <a:lnTo>
                    <a:pt x="78" y="331934"/>
                  </a:lnTo>
                  <a:lnTo>
                    <a:pt x="52" y="353521"/>
                  </a:lnTo>
                  <a:lnTo>
                    <a:pt x="35" y="374504"/>
                  </a:lnTo>
                  <a:lnTo>
                    <a:pt x="23" y="394741"/>
                  </a:lnTo>
                  <a:lnTo>
                    <a:pt x="14" y="416040"/>
                  </a:lnTo>
                  <a:lnTo>
                    <a:pt x="7" y="443402"/>
                  </a:lnTo>
                  <a:lnTo>
                    <a:pt x="0" y="485347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91990" y="2402960"/>
              <a:ext cx="338273" cy="117660"/>
            </a:xfrm>
            <a:custGeom>
              <a:avLst/>
              <a:gdLst/>
              <a:ahLst/>
              <a:cxnLst/>
              <a:rect l="0" t="0" r="0" b="0"/>
              <a:pathLst>
                <a:path w="338273" h="117660">
                  <a:moveTo>
                    <a:pt x="338272" y="0"/>
                  </a:moveTo>
                  <a:lnTo>
                    <a:pt x="325884" y="8102"/>
                  </a:lnTo>
                  <a:lnTo>
                    <a:pt x="313330" y="14981"/>
                  </a:lnTo>
                  <a:lnTo>
                    <a:pt x="299368" y="21271"/>
                  </a:lnTo>
                  <a:lnTo>
                    <a:pt x="284028" y="27168"/>
                  </a:lnTo>
                  <a:lnTo>
                    <a:pt x="267529" y="32774"/>
                  </a:lnTo>
                  <a:lnTo>
                    <a:pt x="250132" y="38175"/>
                  </a:lnTo>
                  <a:lnTo>
                    <a:pt x="232300" y="43658"/>
                  </a:lnTo>
                  <a:lnTo>
                    <a:pt x="214654" y="49698"/>
                  </a:lnTo>
                  <a:lnTo>
                    <a:pt x="197509" y="56502"/>
                  </a:lnTo>
                  <a:lnTo>
                    <a:pt x="180695" y="63819"/>
                  </a:lnTo>
                  <a:lnTo>
                    <a:pt x="163718" y="71096"/>
                  </a:lnTo>
                  <a:lnTo>
                    <a:pt x="146289" y="78006"/>
                  </a:lnTo>
                  <a:lnTo>
                    <a:pt x="128355" y="84467"/>
                  </a:lnTo>
                  <a:lnTo>
                    <a:pt x="109973" y="90520"/>
                  </a:lnTo>
                  <a:lnTo>
                    <a:pt x="91256" y="96238"/>
                  </a:lnTo>
                  <a:lnTo>
                    <a:pt x="72873" y="101492"/>
                  </a:lnTo>
                  <a:lnTo>
                    <a:pt x="54082" y="106457"/>
                  </a:lnTo>
                  <a:lnTo>
                    <a:pt x="31671" y="111571"/>
                  </a:lnTo>
                  <a:lnTo>
                    <a:pt x="0" y="117659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31149" y="2494507"/>
              <a:ext cx="163694" cy="252402"/>
            </a:xfrm>
            <a:custGeom>
              <a:avLst/>
              <a:gdLst/>
              <a:ahLst/>
              <a:cxnLst/>
              <a:rect l="0" t="0" r="0" b="0"/>
              <a:pathLst>
                <a:path w="163694" h="252402">
                  <a:moveTo>
                    <a:pt x="25576" y="114357"/>
                  </a:moveTo>
                  <a:lnTo>
                    <a:pt x="37871" y="118268"/>
                  </a:lnTo>
                  <a:lnTo>
                    <a:pt x="49530" y="120366"/>
                  </a:lnTo>
                  <a:lnTo>
                    <a:pt x="61681" y="120794"/>
                  </a:lnTo>
                  <a:lnTo>
                    <a:pt x="74423" y="119845"/>
                  </a:lnTo>
                  <a:lnTo>
                    <a:pt x="87686" y="117795"/>
                  </a:lnTo>
                  <a:lnTo>
                    <a:pt x="101359" y="114892"/>
                  </a:lnTo>
                  <a:lnTo>
                    <a:pt x="115105" y="110904"/>
                  </a:lnTo>
                  <a:lnTo>
                    <a:pt x="128412" y="105149"/>
                  </a:lnTo>
                  <a:lnTo>
                    <a:pt x="141006" y="97398"/>
                  </a:lnTo>
                  <a:lnTo>
                    <a:pt x="151967" y="87838"/>
                  </a:lnTo>
                  <a:lnTo>
                    <a:pt x="159690" y="76817"/>
                  </a:lnTo>
                  <a:lnTo>
                    <a:pt x="163573" y="64701"/>
                  </a:lnTo>
                  <a:lnTo>
                    <a:pt x="163693" y="52021"/>
                  </a:lnTo>
                  <a:lnTo>
                    <a:pt x="160278" y="39440"/>
                  </a:lnTo>
                  <a:lnTo>
                    <a:pt x="153845" y="27332"/>
                  </a:lnTo>
                  <a:lnTo>
                    <a:pt x="145033" y="16460"/>
                  </a:lnTo>
                  <a:lnTo>
                    <a:pt x="134444" y="8055"/>
                  </a:lnTo>
                  <a:lnTo>
                    <a:pt x="122576" y="2569"/>
                  </a:lnTo>
                  <a:lnTo>
                    <a:pt x="109807" y="0"/>
                  </a:lnTo>
                  <a:lnTo>
                    <a:pt x="96416" y="272"/>
                  </a:lnTo>
                  <a:lnTo>
                    <a:pt x="82603" y="3047"/>
                  </a:lnTo>
                  <a:lnTo>
                    <a:pt x="68735" y="8054"/>
                  </a:lnTo>
                  <a:lnTo>
                    <a:pt x="55334" y="15231"/>
                  </a:lnTo>
                  <a:lnTo>
                    <a:pt x="42658" y="24352"/>
                  </a:lnTo>
                  <a:lnTo>
                    <a:pt x="31163" y="35278"/>
                  </a:lnTo>
                  <a:lnTo>
                    <a:pt x="21596" y="48062"/>
                  </a:lnTo>
                  <a:lnTo>
                    <a:pt x="14181" y="62562"/>
                  </a:lnTo>
                  <a:lnTo>
                    <a:pt x="8703" y="78478"/>
                  </a:lnTo>
                  <a:lnTo>
                    <a:pt x="4784" y="95481"/>
                  </a:lnTo>
                  <a:lnTo>
                    <a:pt x="2046" y="113275"/>
                  </a:lnTo>
                  <a:lnTo>
                    <a:pt x="391" y="131402"/>
                  </a:lnTo>
                  <a:lnTo>
                    <a:pt x="0" y="149262"/>
                  </a:lnTo>
                  <a:lnTo>
                    <a:pt x="877" y="166543"/>
                  </a:lnTo>
                  <a:lnTo>
                    <a:pt x="3075" y="182976"/>
                  </a:lnTo>
                  <a:lnTo>
                    <a:pt x="6788" y="198213"/>
                  </a:lnTo>
                  <a:lnTo>
                    <a:pt x="11993" y="212175"/>
                  </a:lnTo>
                  <a:lnTo>
                    <a:pt x="18923" y="224559"/>
                  </a:lnTo>
                  <a:lnTo>
                    <a:pt x="28158" y="234735"/>
                  </a:lnTo>
                  <a:lnTo>
                    <a:pt x="39801" y="242557"/>
                  </a:lnTo>
                  <a:lnTo>
                    <a:pt x="53325" y="248072"/>
                  </a:lnTo>
                  <a:lnTo>
                    <a:pt x="67863" y="251274"/>
                  </a:lnTo>
                  <a:lnTo>
                    <a:pt x="82798" y="252401"/>
                  </a:lnTo>
                  <a:lnTo>
                    <a:pt x="97461" y="252064"/>
                  </a:lnTo>
                  <a:lnTo>
                    <a:pt x="112597" y="251083"/>
                  </a:lnTo>
                  <a:lnTo>
                    <a:pt x="131087" y="249378"/>
                  </a:lnTo>
                  <a:lnTo>
                    <a:pt x="157942" y="246724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49688" y="2527525"/>
              <a:ext cx="160017" cy="202178"/>
            </a:xfrm>
            <a:custGeom>
              <a:avLst/>
              <a:gdLst/>
              <a:ahLst/>
              <a:cxnLst/>
              <a:rect l="0" t="0" r="0" b="0"/>
              <a:pathLst>
                <a:path w="160017" h="202178">
                  <a:moveTo>
                    <a:pt x="12941" y="96047"/>
                  </a:moveTo>
                  <a:lnTo>
                    <a:pt x="13034" y="112346"/>
                  </a:lnTo>
                  <a:lnTo>
                    <a:pt x="13929" y="126998"/>
                  </a:lnTo>
                  <a:lnTo>
                    <a:pt x="15728" y="141389"/>
                  </a:lnTo>
                  <a:lnTo>
                    <a:pt x="17843" y="155779"/>
                  </a:lnTo>
                  <a:lnTo>
                    <a:pt x="19268" y="170228"/>
                  </a:lnTo>
                  <a:lnTo>
                    <a:pt x="19460" y="184673"/>
                  </a:lnTo>
                  <a:lnTo>
                    <a:pt x="17322" y="196672"/>
                  </a:lnTo>
                  <a:lnTo>
                    <a:pt x="12924" y="202177"/>
                  </a:lnTo>
                  <a:lnTo>
                    <a:pt x="8718" y="200571"/>
                  </a:lnTo>
                  <a:lnTo>
                    <a:pt x="5490" y="193318"/>
                  </a:lnTo>
                  <a:lnTo>
                    <a:pt x="3186" y="181823"/>
                  </a:lnTo>
                  <a:lnTo>
                    <a:pt x="1588" y="166919"/>
                  </a:lnTo>
                  <a:lnTo>
                    <a:pt x="501" y="149329"/>
                  </a:lnTo>
                  <a:lnTo>
                    <a:pt x="0" y="130164"/>
                  </a:lnTo>
                  <a:lnTo>
                    <a:pt x="405" y="110836"/>
                  </a:lnTo>
                  <a:lnTo>
                    <a:pt x="1826" y="92138"/>
                  </a:lnTo>
                  <a:lnTo>
                    <a:pt x="4392" y="74300"/>
                  </a:lnTo>
                  <a:lnTo>
                    <a:pt x="8355" y="57269"/>
                  </a:lnTo>
                  <a:lnTo>
                    <a:pt x="13727" y="40920"/>
                  </a:lnTo>
                  <a:lnTo>
                    <a:pt x="20768" y="26009"/>
                  </a:lnTo>
                  <a:lnTo>
                    <a:pt x="30080" y="14115"/>
                  </a:lnTo>
                  <a:lnTo>
                    <a:pt x="41767" y="5864"/>
                  </a:lnTo>
                  <a:lnTo>
                    <a:pt x="55083" y="1223"/>
                  </a:lnTo>
                  <a:lnTo>
                    <a:pt x="68738" y="0"/>
                  </a:lnTo>
                  <a:lnTo>
                    <a:pt x="81950" y="1719"/>
                  </a:lnTo>
                  <a:lnTo>
                    <a:pt x="94463" y="5995"/>
                  </a:lnTo>
                  <a:lnTo>
                    <a:pt x="106294" y="12671"/>
                  </a:lnTo>
                  <a:lnTo>
                    <a:pt x="117546" y="21451"/>
                  </a:lnTo>
                  <a:lnTo>
                    <a:pt x="127895" y="32146"/>
                  </a:lnTo>
                  <a:lnTo>
                    <a:pt x="136600" y="44775"/>
                  </a:lnTo>
                  <a:lnTo>
                    <a:pt x="143390" y="59170"/>
                  </a:lnTo>
                  <a:lnTo>
                    <a:pt x="148426" y="75015"/>
                  </a:lnTo>
                  <a:lnTo>
                    <a:pt x="152039" y="91972"/>
                  </a:lnTo>
                  <a:lnTo>
                    <a:pt x="154575" y="109722"/>
                  </a:lnTo>
                  <a:lnTo>
                    <a:pt x="156332" y="127452"/>
                  </a:lnTo>
                  <a:lnTo>
                    <a:pt x="157723" y="145733"/>
                  </a:lnTo>
                  <a:lnTo>
                    <a:pt x="158881" y="167728"/>
                  </a:lnTo>
                  <a:lnTo>
                    <a:pt x="160016" y="198999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42071" y="2226470"/>
              <a:ext cx="14709" cy="470640"/>
            </a:xfrm>
            <a:custGeom>
              <a:avLst/>
              <a:gdLst/>
              <a:ahLst/>
              <a:cxnLst/>
              <a:rect l="0" t="0" r="0" b="0"/>
              <a:pathLst>
                <a:path w="14709" h="470640">
                  <a:moveTo>
                    <a:pt x="14708" y="0"/>
                  </a:moveTo>
                  <a:lnTo>
                    <a:pt x="14708" y="20491"/>
                  </a:lnTo>
                  <a:lnTo>
                    <a:pt x="14707" y="39924"/>
                  </a:lnTo>
                  <a:lnTo>
                    <a:pt x="14707" y="60177"/>
                  </a:lnTo>
                  <a:lnTo>
                    <a:pt x="14707" y="81412"/>
                  </a:lnTo>
                  <a:lnTo>
                    <a:pt x="14707" y="103518"/>
                  </a:lnTo>
                  <a:lnTo>
                    <a:pt x="14707" y="126322"/>
                  </a:lnTo>
                  <a:lnTo>
                    <a:pt x="14707" y="149877"/>
                  </a:lnTo>
                  <a:lnTo>
                    <a:pt x="14707" y="174470"/>
                  </a:lnTo>
                  <a:lnTo>
                    <a:pt x="14707" y="200157"/>
                  </a:lnTo>
                  <a:lnTo>
                    <a:pt x="14707" y="226354"/>
                  </a:lnTo>
                  <a:lnTo>
                    <a:pt x="14707" y="252005"/>
                  </a:lnTo>
                  <a:lnTo>
                    <a:pt x="14707" y="276553"/>
                  </a:lnTo>
                  <a:lnTo>
                    <a:pt x="14707" y="299925"/>
                  </a:lnTo>
                  <a:lnTo>
                    <a:pt x="14707" y="322281"/>
                  </a:lnTo>
                  <a:lnTo>
                    <a:pt x="14700" y="343831"/>
                  </a:lnTo>
                  <a:lnTo>
                    <a:pt x="14459" y="364556"/>
                  </a:lnTo>
                  <a:lnTo>
                    <a:pt x="13554" y="384194"/>
                  </a:lnTo>
                  <a:lnTo>
                    <a:pt x="11809" y="402670"/>
                  </a:lnTo>
                  <a:lnTo>
                    <a:pt x="9489" y="419494"/>
                  </a:lnTo>
                  <a:lnTo>
                    <a:pt x="6937" y="435300"/>
                  </a:lnTo>
                  <a:lnTo>
                    <a:pt x="3928" y="451477"/>
                  </a:lnTo>
                  <a:lnTo>
                    <a:pt x="0" y="470639"/>
                  </a:lnTo>
                </a:path>
              </a:pathLst>
            </a:custGeom>
            <a:ln w="53335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94997" y="2432374"/>
              <a:ext cx="264735" cy="29416"/>
            </a:xfrm>
            <a:custGeom>
              <a:avLst/>
              <a:gdLst/>
              <a:ahLst/>
              <a:cxnLst/>
              <a:rect l="0" t="0" r="0" b="0"/>
              <a:pathLst>
                <a:path w="264735" h="29416">
                  <a:moveTo>
                    <a:pt x="264734" y="0"/>
                  </a:moveTo>
                  <a:lnTo>
                    <a:pt x="252346" y="4005"/>
                  </a:lnTo>
                  <a:lnTo>
                    <a:pt x="239792" y="6997"/>
                  </a:lnTo>
                  <a:lnTo>
                    <a:pt x="225829" y="9243"/>
                  </a:lnTo>
                  <a:lnTo>
                    <a:pt x="210489" y="11133"/>
                  </a:lnTo>
                  <a:lnTo>
                    <a:pt x="193990" y="13225"/>
                  </a:lnTo>
                  <a:lnTo>
                    <a:pt x="176580" y="15803"/>
                  </a:lnTo>
                  <a:lnTo>
                    <a:pt x="158267" y="18691"/>
                  </a:lnTo>
                  <a:lnTo>
                    <a:pt x="138808" y="21390"/>
                  </a:lnTo>
                  <a:lnTo>
                    <a:pt x="118187" y="23620"/>
                  </a:lnTo>
                  <a:lnTo>
                    <a:pt x="97080" y="25333"/>
                  </a:lnTo>
                  <a:lnTo>
                    <a:pt x="74373" y="26773"/>
                  </a:lnTo>
                  <a:lnTo>
                    <a:pt x="44950" y="28061"/>
                  </a:lnTo>
                  <a:lnTo>
                    <a:pt x="0" y="29415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47975" y="2182347"/>
              <a:ext cx="215199" cy="558885"/>
            </a:xfrm>
            <a:custGeom>
              <a:avLst/>
              <a:gdLst/>
              <a:ahLst/>
              <a:cxnLst/>
              <a:rect l="0" t="0" r="0" b="0"/>
              <a:pathLst>
                <a:path w="215199" h="558885">
                  <a:moveTo>
                    <a:pt x="0" y="0"/>
                  </a:moveTo>
                  <a:lnTo>
                    <a:pt x="0" y="20398"/>
                  </a:lnTo>
                  <a:lnTo>
                    <a:pt x="0" y="38936"/>
                  </a:lnTo>
                  <a:lnTo>
                    <a:pt x="7" y="57384"/>
                  </a:lnTo>
                  <a:lnTo>
                    <a:pt x="248" y="76263"/>
                  </a:lnTo>
                  <a:lnTo>
                    <a:pt x="1154" y="96039"/>
                  </a:lnTo>
                  <a:lnTo>
                    <a:pt x="2898" y="116863"/>
                  </a:lnTo>
                  <a:lnTo>
                    <a:pt x="5207" y="138643"/>
                  </a:lnTo>
                  <a:lnTo>
                    <a:pt x="7510" y="161198"/>
                  </a:lnTo>
                  <a:lnTo>
                    <a:pt x="9468" y="184331"/>
                  </a:lnTo>
                  <a:lnTo>
                    <a:pt x="10995" y="207653"/>
                  </a:lnTo>
                  <a:lnTo>
                    <a:pt x="12124" y="230610"/>
                  </a:lnTo>
                  <a:lnTo>
                    <a:pt x="12932" y="252931"/>
                  </a:lnTo>
                  <a:lnTo>
                    <a:pt x="13498" y="274595"/>
                  </a:lnTo>
                  <a:lnTo>
                    <a:pt x="13888" y="295699"/>
                  </a:lnTo>
                  <a:lnTo>
                    <a:pt x="14155" y="316367"/>
                  </a:lnTo>
                  <a:lnTo>
                    <a:pt x="14337" y="336712"/>
                  </a:lnTo>
                  <a:lnTo>
                    <a:pt x="14459" y="356827"/>
                  </a:lnTo>
                  <a:lnTo>
                    <a:pt x="14524" y="376739"/>
                  </a:lnTo>
                  <a:lnTo>
                    <a:pt x="13949" y="394920"/>
                  </a:lnTo>
                  <a:lnTo>
                    <a:pt x="12060" y="406432"/>
                  </a:lnTo>
                  <a:lnTo>
                    <a:pt x="9913" y="408279"/>
                  </a:lnTo>
                  <a:lnTo>
                    <a:pt x="9014" y="402946"/>
                  </a:lnTo>
                  <a:lnTo>
                    <a:pt x="9616" y="393074"/>
                  </a:lnTo>
                  <a:lnTo>
                    <a:pt x="11471" y="380697"/>
                  </a:lnTo>
                  <a:lnTo>
                    <a:pt x="14273" y="367069"/>
                  </a:lnTo>
                  <a:lnTo>
                    <a:pt x="18211" y="353304"/>
                  </a:lnTo>
                  <a:lnTo>
                    <a:pt x="23940" y="340588"/>
                  </a:lnTo>
                  <a:lnTo>
                    <a:pt x="31685" y="329446"/>
                  </a:lnTo>
                  <a:lnTo>
                    <a:pt x="41481" y="320088"/>
                  </a:lnTo>
                  <a:lnTo>
                    <a:pt x="53405" y="312692"/>
                  </a:lnTo>
                  <a:lnTo>
                    <a:pt x="67264" y="307154"/>
                  </a:lnTo>
                  <a:lnTo>
                    <a:pt x="82252" y="303620"/>
                  </a:lnTo>
                  <a:lnTo>
                    <a:pt x="97134" y="302595"/>
                  </a:lnTo>
                  <a:lnTo>
                    <a:pt x="111221" y="304133"/>
                  </a:lnTo>
                  <a:lnTo>
                    <a:pt x="124344" y="308123"/>
                  </a:lnTo>
                  <a:lnTo>
                    <a:pt x="136594" y="314524"/>
                  </a:lnTo>
                  <a:lnTo>
                    <a:pt x="148139" y="323072"/>
                  </a:lnTo>
                  <a:lnTo>
                    <a:pt x="158924" y="333356"/>
                  </a:lnTo>
                  <a:lnTo>
                    <a:pt x="168667" y="344955"/>
                  </a:lnTo>
                  <a:lnTo>
                    <a:pt x="177297" y="357518"/>
                  </a:lnTo>
                  <a:lnTo>
                    <a:pt x="184942" y="370994"/>
                  </a:lnTo>
                  <a:lnTo>
                    <a:pt x="191803" y="385606"/>
                  </a:lnTo>
                  <a:lnTo>
                    <a:pt x="198069" y="401388"/>
                  </a:lnTo>
                  <a:lnTo>
                    <a:pt x="203675" y="418189"/>
                  </a:lnTo>
                  <a:lnTo>
                    <a:pt x="208318" y="435798"/>
                  </a:lnTo>
                  <a:lnTo>
                    <a:pt x="211901" y="453998"/>
                  </a:lnTo>
                  <a:lnTo>
                    <a:pt x="214273" y="472309"/>
                  </a:lnTo>
                  <a:lnTo>
                    <a:pt x="215198" y="492084"/>
                  </a:lnTo>
                  <a:lnTo>
                    <a:pt x="213196" y="518179"/>
                  </a:lnTo>
                  <a:lnTo>
                    <a:pt x="205906" y="558884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41843" y="2465579"/>
              <a:ext cx="277273" cy="334483"/>
            </a:xfrm>
            <a:custGeom>
              <a:avLst/>
              <a:gdLst/>
              <a:ahLst/>
              <a:cxnLst/>
              <a:rect l="0" t="0" r="0" b="0"/>
              <a:pathLst>
                <a:path w="277273" h="334483">
                  <a:moveTo>
                    <a:pt x="235602" y="10918"/>
                  </a:moveTo>
                  <a:lnTo>
                    <a:pt x="223213" y="6913"/>
                  </a:lnTo>
                  <a:lnTo>
                    <a:pt x="210660" y="3921"/>
                  </a:lnTo>
                  <a:lnTo>
                    <a:pt x="196697" y="1688"/>
                  </a:lnTo>
                  <a:lnTo>
                    <a:pt x="181358" y="280"/>
                  </a:lnTo>
                  <a:lnTo>
                    <a:pt x="164859" y="0"/>
                  </a:lnTo>
                  <a:lnTo>
                    <a:pt x="147455" y="923"/>
                  </a:lnTo>
                  <a:lnTo>
                    <a:pt x="129382" y="3135"/>
                  </a:lnTo>
                  <a:lnTo>
                    <a:pt x="110829" y="6852"/>
                  </a:lnTo>
                  <a:lnTo>
                    <a:pt x="91953" y="12049"/>
                  </a:lnTo>
                  <a:lnTo>
                    <a:pt x="73315" y="18735"/>
                  </a:lnTo>
                  <a:lnTo>
                    <a:pt x="55846" y="27062"/>
                  </a:lnTo>
                  <a:lnTo>
                    <a:pt x="39972" y="36964"/>
                  </a:lnTo>
                  <a:lnTo>
                    <a:pt x="26093" y="48419"/>
                  </a:lnTo>
                  <a:lnTo>
                    <a:pt x="14810" y="61560"/>
                  </a:lnTo>
                  <a:lnTo>
                    <a:pt x="6214" y="76273"/>
                  </a:lnTo>
                  <a:lnTo>
                    <a:pt x="868" y="91383"/>
                  </a:lnTo>
                  <a:lnTo>
                    <a:pt x="0" y="104871"/>
                  </a:lnTo>
                  <a:lnTo>
                    <a:pt x="3868" y="115741"/>
                  </a:lnTo>
                  <a:lnTo>
                    <a:pt x="11911" y="123957"/>
                  </a:lnTo>
                  <a:lnTo>
                    <a:pt x="23270" y="129922"/>
                  </a:lnTo>
                  <a:lnTo>
                    <a:pt x="37105" y="134147"/>
                  </a:lnTo>
                  <a:lnTo>
                    <a:pt x="52496" y="137320"/>
                  </a:lnTo>
                  <a:lnTo>
                    <a:pt x="68484" y="140240"/>
                  </a:lnTo>
                  <a:lnTo>
                    <a:pt x="84506" y="143362"/>
                  </a:lnTo>
                  <a:lnTo>
                    <a:pt x="100563" y="146840"/>
                  </a:lnTo>
                  <a:lnTo>
                    <a:pt x="117033" y="150674"/>
                  </a:lnTo>
                  <a:lnTo>
                    <a:pt x="134115" y="154806"/>
                  </a:lnTo>
                  <a:lnTo>
                    <a:pt x="151581" y="159164"/>
                  </a:lnTo>
                  <a:lnTo>
                    <a:pt x="168905" y="163690"/>
                  </a:lnTo>
                  <a:lnTo>
                    <a:pt x="185781" y="168341"/>
                  </a:lnTo>
                  <a:lnTo>
                    <a:pt x="201921" y="173309"/>
                  </a:lnTo>
                  <a:lnTo>
                    <a:pt x="216952" y="178998"/>
                  </a:lnTo>
                  <a:lnTo>
                    <a:pt x="230777" y="185578"/>
                  </a:lnTo>
                  <a:lnTo>
                    <a:pt x="243304" y="193219"/>
                  </a:lnTo>
                  <a:lnTo>
                    <a:pt x="254319" y="202199"/>
                  </a:lnTo>
                  <a:lnTo>
                    <a:pt x="263834" y="212531"/>
                  </a:lnTo>
                  <a:lnTo>
                    <a:pt x="271385" y="223803"/>
                  </a:lnTo>
                  <a:lnTo>
                    <a:pt x="275963" y="235334"/>
                  </a:lnTo>
                  <a:lnTo>
                    <a:pt x="277272" y="246706"/>
                  </a:lnTo>
                  <a:lnTo>
                    <a:pt x="275429" y="257772"/>
                  </a:lnTo>
                  <a:lnTo>
                    <a:pt x="270583" y="268528"/>
                  </a:lnTo>
                  <a:lnTo>
                    <a:pt x="263126" y="279008"/>
                  </a:lnTo>
                  <a:lnTo>
                    <a:pt x="253364" y="288815"/>
                  </a:lnTo>
                  <a:lnTo>
                    <a:pt x="241382" y="297145"/>
                  </a:lnTo>
                  <a:lnTo>
                    <a:pt x="227438" y="303687"/>
                  </a:lnTo>
                  <a:lnTo>
                    <a:pt x="212135" y="308790"/>
                  </a:lnTo>
                  <a:lnTo>
                    <a:pt x="196290" y="313191"/>
                  </a:lnTo>
                  <a:lnTo>
                    <a:pt x="180403" y="317392"/>
                  </a:lnTo>
                  <a:lnTo>
                    <a:pt x="164456" y="321400"/>
                  </a:lnTo>
                  <a:lnTo>
                    <a:pt x="148069" y="324867"/>
                  </a:lnTo>
                  <a:lnTo>
                    <a:pt x="131060" y="327617"/>
                  </a:lnTo>
                  <a:lnTo>
                    <a:pt x="114017" y="329683"/>
                  </a:lnTo>
                  <a:lnTo>
                    <a:pt x="96363" y="331398"/>
                  </a:lnTo>
                  <a:lnTo>
                    <a:pt x="74982" y="332912"/>
                  </a:lnTo>
                  <a:lnTo>
                    <a:pt x="44404" y="334482"/>
                  </a:lnTo>
                </a:path>
              </a:pathLst>
            </a:custGeom>
            <a:ln w="5333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928996" y="2094102"/>
            <a:ext cx="636134" cy="747651"/>
            <a:chOff x="7928996" y="2094102"/>
            <a:chExt cx="636134" cy="747651"/>
          </a:xfrm>
        </p:grpSpPr>
        <p:sp>
          <p:nvSpPr>
            <p:cNvPr id="71" name="Freeform 70"/>
            <p:cNvSpPr/>
            <p:nvPr/>
          </p:nvSpPr>
          <p:spPr>
            <a:xfrm>
              <a:off x="8185895" y="2094102"/>
              <a:ext cx="245536" cy="330672"/>
            </a:xfrm>
            <a:custGeom>
              <a:avLst/>
              <a:gdLst/>
              <a:ahLst/>
              <a:cxnLst/>
              <a:rect l="0" t="0" r="0" b="0"/>
              <a:pathLst>
                <a:path w="245536" h="330672">
                  <a:moveTo>
                    <a:pt x="232434" y="19970"/>
                  </a:moveTo>
                  <a:lnTo>
                    <a:pt x="222207" y="16717"/>
                  </a:lnTo>
                  <a:lnTo>
                    <a:pt x="212509" y="14972"/>
                  </a:lnTo>
                  <a:lnTo>
                    <a:pt x="202402" y="14605"/>
                  </a:lnTo>
                  <a:lnTo>
                    <a:pt x="191803" y="14993"/>
                  </a:lnTo>
                  <a:lnTo>
                    <a:pt x="180771" y="15192"/>
                  </a:lnTo>
                  <a:lnTo>
                    <a:pt x="169388" y="14684"/>
                  </a:lnTo>
                  <a:lnTo>
                    <a:pt x="157553" y="13357"/>
                  </a:lnTo>
                  <a:lnTo>
                    <a:pt x="144978" y="11300"/>
                  </a:lnTo>
                  <a:lnTo>
                    <a:pt x="131569" y="8668"/>
                  </a:lnTo>
                  <a:lnTo>
                    <a:pt x="117406" y="5797"/>
                  </a:lnTo>
                  <a:lnTo>
                    <a:pt x="102633" y="3166"/>
                  </a:lnTo>
                  <a:lnTo>
                    <a:pt x="87416" y="1034"/>
                  </a:lnTo>
                  <a:lnTo>
                    <a:pt x="72453" y="0"/>
                  </a:lnTo>
                  <a:lnTo>
                    <a:pt x="58911" y="1068"/>
                  </a:lnTo>
                  <a:lnTo>
                    <a:pt x="47325" y="4596"/>
                  </a:lnTo>
                  <a:lnTo>
                    <a:pt x="38013" y="10571"/>
                  </a:lnTo>
                  <a:lnTo>
                    <a:pt x="31370" y="18924"/>
                  </a:lnTo>
                  <a:lnTo>
                    <a:pt x="27337" y="29357"/>
                  </a:lnTo>
                  <a:lnTo>
                    <a:pt x="25511" y="41263"/>
                  </a:lnTo>
                  <a:lnTo>
                    <a:pt x="25406" y="53873"/>
                  </a:lnTo>
                  <a:lnTo>
                    <a:pt x="26566" y="66697"/>
                  </a:lnTo>
                  <a:lnTo>
                    <a:pt x="28443" y="79695"/>
                  </a:lnTo>
                  <a:lnTo>
                    <a:pt x="30401" y="93145"/>
                  </a:lnTo>
                  <a:lnTo>
                    <a:pt x="32104" y="107182"/>
                  </a:lnTo>
                  <a:lnTo>
                    <a:pt x="33638" y="121592"/>
                  </a:lnTo>
                  <a:lnTo>
                    <a:pt x="35381" y="135922"/>
                  </a:lnTo>
                  <a:lnTo>
                    <a:pt x="37561" y="149875"/>
                  </a:lnTo>
                  <a:lnTo>
                    <a:pt x="40725" y="162093"/>
                  </a:lnTo>
                  <a:lnTo>
                    <a:pt x="45846" y="169340"/>
                  </a:lnTo>
                  <a:lnTo>
                    <a:pt x="52850" y="170807"/>
                  </a:lnTo>
                  <a:lnTo>
                    <a:pt x="60896" y="169185"/>
                  </a:lnTo>
                  <a:lnTo>
                    <a:pt x="69796" y="166174"/>
                  </a:lnTo>
                  <a:lnTo>
                    <a:pt x="79490" y="162543"/>
                  </a:lnTo>
                  <a:lnTo>
                    <a:pt x="89868" y="158641"/>
                  </a:lnTo>
                  <a:lnTo>
                    <a:pt x="100977" y="154816"/>
                  </a:lnTo>
                  <a:lnTo>
                    <a:pt x="113037" y="151496"/>
                  </a:lnTo>
                  <a:lnTo>
                    <a:pt x="126082" y="148873"/>
                  </a:lnTo>
                  <a:lnTo>
                    <a:pt x="139800" y="147303"/>
                  </a:lnTo>
                  <a:lnTo>
                    <a:pt x="153652" y="147387"/>
                  </a:lnTo>
                  <a:lnTo>
                    <a:pt x="167316" y="149297"/>
                  </a:lnTo>
                  <a:lnTo>
                    <a:pt x="180684" y="152844"/>
                  </a:lnTo>
                  <a:lnTo>
                    <a:pt x="193765" y="157705"/>
                  </a:lnTo>
                  <a:lnTo>
                    <a:pt x="206594" y="163563"/>
                  </a:lnTo>
                  <a:lnTo>
                    <a:pt x="218654" y="170527"/>
                  </a:lnTo>
                  <a:lnTo>
                    <a:pt x="228927" y="179100"/>
                  </a:lnTo>
                  <a:lnTo>
                    <a:pt x="236985" y="189424"/>
                  </a:lnTo>
                  <a:lnTo>
                    <a:pt x="242593" y="201122"/>
                  </a:lnTo>
                  <a:lnTo>
                    <a:pt x="245408" y="213524"/>
                  </a:lnTo>
                  <a:lnTo>
                    <a:pt x="245535" y="226170"/>
                  </a:lnTo>
                  <a:lnTo>
                    <a:pt x="243395" y="238835"/>
                  </a:lnTo>
                  <a:lnTo>
                    <a:pt x="239499" y="251436"/>
                  </a:lnTo>
                  <a:lnTo>
                    <a:pt x="234294" y="263948"/>
                  </a:lnTo>
                  <a:lnTo>
                    <a:pt x="227774" y="276189"/>
                  </a:lnTo>
                  <a:lnTo>
                    <a:pt x="219498" y="287818"/>
                  </a:lnTo>
                  <a:lnTo>
                    <a:pt x="209370" y="298688"/>
                  </a:lnTo>
                  <a:lnTo>
                    <a:pt x="197604" y="308471"/>
                  </a:lnTo>
                  <a:lnTo>
                    <a:pt x="184539" y="316578"/>
                  </a:lnTo>
                  <a:lnTo>
                    <a:pt x="170497" y="322841"/>
                  </a:lnTo>
                  <a:lnTo>
                    <a:pt x="155751" y="327262"/>
                  </a:lnTo>
                  <a:lnTo>
                    <a:pt x="140509" y="329814"/>
                  </a:lnTo>
                  <a:lnTo>
                    <a:pt x="124928" y="330671"/>
                  </a:lnTo>
                  <a:lnTo>
                    <a:pt x="109308" y="330147"/>
                  </a:lnTo>
                  <a:lnTo>
                    <a:pt x="94080" y="328570"/>
                  </a:lnTo>
                  <a:lnTo>
                    <a:pt x="79451" y="326225"/>
                  </a:lnTo>
                  <a:lnTo>
                    <a:pt x="65497" y="323289"/>
                  </a:lnTo>
                  <a:lnTo>
                    <a:pt x="50652" y="319432"/>
                  </a:lnTo>
                  <a:lnTo>
                    <a:pt x="31016" y="313023"/>
                  </a:lnTo>
                  <a:lnTo>
                    <a:pt x="0" y="301336"/>
                  </a:lnTo>
                </a:path>
              </a:pathLst>
            </a:custGeom>
            <a:ln w="4419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28996" y="2444372"/>
              <a:ext cx="636134" cy="73401"/>
            </a:xfrm>
            <a:custGeom>
              <a:avLst/>
              <a:gdLst/>
              <a:ahLst/>
              <a:cxnLst/>
              <a:rect l="0" t="0" r="0" b="0"/>
              <a:pathLst>
                <a:path w="636134" h="73401">
                  <a:moveTo>
                    <a:pt x="636133" y="0"/>
                  </a:moveTo>
                  <a:lnTo>
                    <a:pt x="625750" y="3331"/>
                  </a:lnTo>
                  <a:lnTo>
                    <a:pt x="614563" y="5820"/>
                  </a:lnTo>
                  <a:lnTo>
                    <a:pt x="601454" y="7688"/>
                  </a:lnTo>
                  <a:lnTo>
                    <a:pt x="586936" y="9260"/>
                  </a:lnTo>
                  <a:lnTo>
                    <a:pt x="572027" y="11000"/>
                  </a:lnTo>
                  <a:lnTo>
                    <a:pt x="557355" y="13145"/>
                  </a:lnTo>
                  <a:lnTo>
                    <a:pt x="542766" y="15547"/>
                  </a:lnTo>
                  <a:lnTo>
                    <a:pt x="527554" y="17792"/>
                  </a:lnTo>
                  <a:lnTo>
                    <a:pt x="511344" y="19652"/>
                  </a:lnTo>
                  <a:lnTo>
                    <a:pt x="494116" y="21274"/>
                  </a:lnTo>
                  <a:lnTo>
                    <a:pt x="476026" y="23069"/>
                  </a:lnTo>
                  <a:lnTo>
                    <a:pt x="457257" y="25260"/>
                  </a:lnTo>
                  <a:lnTo>
                    <a:pt x="437798" y="27697"/>
                  </a:lnTo>
                  <a:lnTo>
                    <a:pt x="417432" y="29968"/>
                  </a:lnTo>
                  <a:lnTo>
                    <a:pt x="396121" y="31846"/>
                  </a:lnTo>
                  <a:lnTo>
                    <a:pt x="374170" y="33481"/>
                  </a:lnTo>
                  <a:lnTo>
                    <a:pt x="352107" y="35284"/>
                  </a:lnTo>
                  <a:lnTo>
                    <a:pt x="330251" y="37486"/>
                  </a:lnTo>
                  <a:lnTo>
                    <a:pt x="308701" y="40128"/>
                  </a:lnTo>
                  <a:lnTo>
                    <a:pt x="287446" y="43155"/>
                  </a:lnTo>
                  <a:lnTo>
                    <a:pt x="266434" y="46480"/>
                  </a:lnTo>
                  <a:lnTo>
                    <a:pt x="245609" y="49836"/>
                  </a:lnTo>
                  <a:lnTo>
                    <a:pt x="224917" y="52802"/>
                  </a:lnTo>
                  <a:lnTo>
                    <a:pt x="204319" y="55179"/>
                  </a:lnTo>
                  <a:lnTo>
                    <a:pt x="183790" y="56970"/>
                  </a:lnTo>
                  <a:lnTo>
                    <a:pt x="163306" y="58267"/>
                  </a:lnTo>
                  <a:lnTo>
                    <a:pt x="142865" y="59189"/>
                  </a:lnTo>
                  <a:lnTo>
                    <a:pt x="122834" y="60026"/>
                  </a:lnTo>
                  <a:lnTo>
                    <a:pt x="103922" y="61216"/>
                  </a:lnTo>
                  <a:lnTo>
                    <a:pt x="86431" y="62964"/>
                  </a:lnTo>
                  <a:lnTo>
                    <a:pt x="70355" y="65096"/>
                  </a:lnTo>
                  <a:lnTo>
                    <a:pt x="53760" y="67377"/>
                  </a:lnTo>
                  <a:lnTo>
                    <a:pt x="32591" y="70009"/>
                  </a:lnTo>
                  <a:lnTo>
                    <a:pt x="0" y="73400"/>
                  </a:lnTo>
                </a:path>
              </a:pathLst>
            </a:custGeom>
            <a:ln w="4419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19375" y="2591172"/>
              <a:ext cx="17588" cy="244667"/>
            </a:xfrm>
            <a:custGeom>
              <a:avLst/>
              <a:gdLst/>
              <a:ahLst/>
              <a:cxnLst/>
              <a:rect l="0" t="0" r="0" b="0"/>
              <a:pathLst>
                <a:path w="17588" h="244667">
                  <a:moveTo>
                    <a:pt x="5354" y="0"/>
                  </a:moveTo>
                  <a:lnTo>
                    <a:pt x="2102" y="13635"/>
                  </a:lnTo>
                  <a:lnTo>
                    <a:pt x="355" y="26566"/>
                  </a:lnTo>
                  <a:lnTo>
                    <a:pt x="0" y="40037"/>
                  </a:lnTo>
                  <a:lnTo>
                    <a:pt x="789" y="53966"/>
                  </a:lnTo>
                  <a:lnTo>
                    <a:pt x="2495" y="67923"/>
                  </a:lnTo>
                  <a:lnTo>
                    <a:pt x="4893" y="81642"/>
                  </a:lnTo>
                  <a:lnTo>
                    <a:pt x="7608" y="95236"/>
                  </a:lnTo>
                  <a:lnTo>
                    <a:pt x="10135" y="109083"/>
                  </a:lnTo>
                  <a:lnTo>
                    <a:pt x="12213" y="123389"/>
                  </a:lnTo>
                  <a:lnTo>
                    <a:pt x="13801" y="138176"/>
                  </a:lnTo>
                  <a:lnTo>
                    <a:pt x="14962" y="153376"/>
                  </a:lnTo>
                  <a:lnTo>
                    <a:pt x="15788" y="168884"/>
                  </a:lnTo>
                  <a:lnTo>
                    <a:pt x="16364" y="184134"/>
                  </a:lnTo>
                  <a:lnTo>
                    <a:pt x="16823" y="199733"/>
                  </a:lnTo>
                  <a:lnTo>
                    <a:pt x="17208" y="218348"/>
                  </a:lnTo>
                  <a:lnTo>
                    <a:pt x="17587" y="244666"/>
                  </a:lnTo>
                </a:path>
              </a:pathLst>
            </a:custGeom>
            <a:ln w="4419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08557" y="2547681"/>
              <a:ext cx="251844" cy="294072"/>
            </a:xfrm>
            <a:custGeom>
              <a:avLst/>
              <a:gdLst/>
              <a:ahLst/>
              <a:cxnLst/>
              <a:rect l="0" t="0" r="0" b="0"/>
              <a:pathLst>
                <a:path w="251844" h="294072">
                  <a:moveTo>
                    <a:pt x="136372" y="31257"/>
                  </a:moveTo>
                  <a:lnTo>
                    <a:pt x="122892" y="31413"/>
                  </a:lnTo>
                  <a:lnTo>
                    <a:pt x="111449" y="32901"/>
                  </a:lnTo>
                  <a:lnTo>
                    <a:pt x="100986" y="35914"/>
                  </a:lnTo>
                  <a:lnTo>
                    <a:pt x="91177" y="40236"/>
                  </a:lnTo>
                  <a:lnTo>
                    <a:pt x="81850" y="45619"/>
                  </a:lnTo>
                  <a:lnTo>
                    <a:pt x="72882" y="51820"/>
                  </a:lnTo>
                  <a:lnTo>
                    <a:pt x="64362" y="58815"/>
                  </a:lnTo>
                  <a:lnTo>
                    <a:pt x="56574" y="66789"/>
                  </a:lnTo>
                  <a:lnTo>
                    <a:pt x="49609" y="75764"/>
                  </a:lnTo>
                  <a:lnTo>
                    <a:pt x="43197" y="85610"/>
                  </a:lnTo>
                  <a:lnTo>
                    <a:pt x="36838" y="96143"/>
                  </a:lnTo>
                  <a:lnTo>
                    <a:pt x="30237" y="107189"/>
                  </a:lnTo>
                  <a:lnTo>
                    <a:pt x="23499" y="118604"/>
                  </a:lnTo>
                  <a:lnTo>
                    <a:pt x="17000" y="130279"/>
                  </a:lnTo>
                  <a:lnTo>
                    <a:pt x="10959" y="142133"/>
                  </a:lnTo>
                  <a:lnTo>
                    <a:pt x="5778" y="154111"/>
                  </a:lnTo>
                  <a:lnTo>
                    <a:pt x="2113" y="166172"/>
                  </a:lnTo>
                  <a:lnTo>
                    <a:pt x="176" y="178290"/>
                  </a:lnTo>
                  <a:lnTo>
                    <a:pt x="0" y="190446"/>
                  </a:lnTo>
                  <a:lnTo>
                    <a:pt x="1641" y="202628"/>
                  </a:lnTo>
                  <a:lnTo>
                    <a:pt x="4938" y="214821"/>
                  </a:lnTo>
                  <a:lnTo>
                    <a:pt x="9591" y="226831"/>
                  </a:lnTo>
                  <a:lnTo>
                    <a:pt x="15282" y="238295"/>
                  </a:lnTo>
                  <a:lnTo>
                    <a:pt x="21737" y="249057"/>
                  </a:lnTo>
                  <a:lnTo>
                    <a:pt x="29122" y="258962"/>
                  </a:lnTo>
                  <a:lnTo>
                    <a:pt x="37988" y="267769"/>
                  </a:lnTo>
                  <a:lnTo>
                    <a:pt x="48517" y="275451"/>
                  </a:lnTo>
                  <a:lnTo>
                    <a:pt x="60551" y="281970"/>
                  </a:lnTo>
                  <a:lnTo>
                    <a:pt x="73799" y="287173"/>
                  </a:lnTo>
                  <a:lnTo>
                    <a:pt x="87952" y="291095"/>
                  </a:lnTo>
                  <a:lnTo>
                    <a:pt x="102378" y="293552"/>
                  </a:lnTo>
                  <a:lnTo>
                    <a:pt x="116168" y="294071"/>
                  </a:lnTo>
                  <a:lnTo>
                    <a:pt x="128883" y="292568"/>
                  </a:lnTo>
                  <a:lnTo>
                    <a:pt x="140687" y="289294"/>
                  </a:lnTo>
                  <a:lnTo>
                    <a:pt x="152101" y="284618"/>
                  </a:lnTo>
                  <a:lnTo>
                    <a:pt x="163481" y="278883"/>
                  </a:lnTo>
                  <a:lnTo>
                    <a:pt x="174790" y="272001"/>
                  </a:lnTo>
                  <a:lnTo>
                    <a:pt x="185707" y="263483"/>
                  </a:lnTo>
                  <a:lnTo>
                    <a:pt x="196070" y="253196"/>
                  </a:lnTo>
                  <a:lnTo>
                    <a:pt x="205886" y="241523"/>
                  </a:lnTo>
                  <a:lnTo>
                    <a:pt x="215243" y="229136"/>
                  </a:lnTo>
                  <a:lnTo>
                    <a:pt x="224238" y="216496"/>
                  </a:lnTo>
                  <a:lnTo>
                    <a:pt x="232581" y="203637"/>
                  </a:lnTo>
                  <a:lnTo>
                    <a:pt x="239634" y="190289"/>
                  </a:lnTo>
                  <a:lnTo>
                    <a:pt x="245147" y="176318"/>
                  </a:lnTo>
                  <a:lnTo>
                    <a:pt x="249045" y="161757"/>
                  </a:lnTo>
                  <a:lnTo>
                    <a:pt x="251237" y="146708"/>
                  </a:lnTo>
                  <a:lnTo>
                    <a:pt x="251843" y="131291"/>
                  </a:lnTo>
                  <a:lnTo>
                    <a:pt x="250950" y="115797"/>
                  </a:lnTo>
                  <a:lnTo>
                    <a:pt x="248508" y="100661"/>
                  </a:lnTo>
                  <a:lnTo>
                    <a:pt x="244627" y="86099"/>
                  </a:lnTo>
                  <a:lnTo>
                    <a:pt x="239363" y="72304"/>
                  </a:lnTo>
                  <a:lnTo>
                    <a:pt x="232637" y="59545"/>
                  </a:lnTo>
                  <a:lnTo>
                    <a:pt x="224539" y="47870"/>
                  </a:lnTo>
                  <a:lnTo>
                    <a:pt x="215302" y="37330"/>
                  </a:lnTo>
                  <a:lnTo>
                    <a:pt x="205187" y="28088"/>
                  </a:lnTo>
                  <a:lnTo>
                    <a:pt x="194420" y="20108"/>
                  </a:lnTo>
                  <a:lnTo>
                    <a:pt x="182995" y="13388"/>
                  </a:lnTo>
                  <a:lnTo>
                    <a:pt x="170695" y="8050"/>
                  </a:lnTo>
                  <a:lnTo>
                    <a:pt x="157477" y="4032"/>
                  </a:lnTo>
                  <a:lnTo>
                    <a:pt x="143637" y="1313"/>
                  </a:lnTo>
                  <a:lnTo>
                    <a:pt x="129700" y="0"/>
                  </a:lnTo>
                  <a:lnTo>
                    <a:pt x="115983" y="24"/>
                  </a:lnTo>
                  <a:lnTo>
                    <a:pt x="102775" y="1359"/>
                  </a:lnTo>
                  <a:lnTo>
                    <a:pt x="90420" y="4108"/>
                  </a:lnTo>
                  <a:lnTo>
                    <a:pt x="79023" y="8185"/>
                  </a:lnTo>
                  <a:lnTo>
                    <a:pt x="68838" y="13010"/>
                  </a:lnTo>
                  <a:lnTo>
                    <a:pt x="59365" y="18093"/>
                  </a:lnTo>
                  <a:lnTo>
                    <a:pt x="49772" y="23878"/>
                  </a:lnTo>
                  <a:lnTo>
                    <a:pt x="38506" y="31257"/>
                  </a:lnTo>
                </a:path>
              </a:pathLst>
            </a:custGeom>
            <a:ln w="4419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84679" y="2943352"/>
            <a:ext cx="2152986" cy="747777"/>
            <a:chOff x="684679" y="2943352"/>
            <a:chExt cx="2152986" cy="747777"/>
          </a:xfrm>
        </p:grpSpPr>
        <p:sp>
          <p:nvSpPr>
            <p:cNvPr id="76" name="Freeform 75"/>
            <p:cNvSpPr/>
            <p:nvPr/>
          </p:nvSpPr>
          <p:spPr>
            <a:xfrm>
              <a:off x="684679" y="2943352"/>
              <a:ext cx="662882" cy="747777"/>
            </a:xfrm>
            <a:custGeom>
              <a:avLst/>
              <a:gdLst/>
              <a:ahLst/>
              <a:cxnLst/>
              <a:rect l="0" t="0" r="0" b="0"/>
              <a:pathLst>
                <a:path w="662882" h="747777">
                  <a:moveTo>
                    <a:pt x="301385" y="0"/>
                  </a:moveTo>
                  <a:lnTo>
                    <a:pt x="285399" y="5492"/>
                  </a:lnTo>
                  <a:lnTo>
                    <a:pt x="271295" y="11755"/>
                  </a:lnTo>
                  <a:lnTo>
                    <a:pt x="257740" y="19434"/>
                  </a:lnTo>
                  <a:lnTo>
                    <a:pt x="244135" y="28402"/>
                  </a:lnTo>
                  <a:lnTo>
                    <a:pt x="229811" y="38433"/>
                  </a:lnTo>
                  <a:lnTo>
                    <a:pt x="214485" y="49295"/>
                  </a:lnTo>
                  <a:lnTo>
                    <a:pt x="198484" y="61072"/>
                  </a:lnTo>
                  <a:lnTo>
                    <a:pt x="182535" y="74151"/>
                  </a:lnTo>
                  <a:lnTo>
                    <a:pt x="167064" y="88633"/>
                  </a:lnTo>
                  <a:lnTo>
                    <a:pt x="152179" y="104063"/>
                  </a:lnTo>
                  <a:lnTo>
                    <a:pt x="137828" y="119628"/>
                  </a:lnTo>
                  <a:lnTo>
                    <a:pt x="123907" y="134859"/>
                  </a:lnTo>
                  <a:lnTo>
                    <a:pt x="110309" y="150203"/>
                  </a:lnTo>
                  <a:lnTo>
                    <a:pt x="96944" y="166811"/>
                  </a:lnTo>
                  <a:lnTo>
                    <a:pt x="83751" y="185233"/>
                  </a:lnTo>
                  <a:lnTo>
                    <a:pt x="70981" y="205145"/>
                  </a:lnTo>
                  <a:lnTo>
                    <a:pt x="59159" y="225695"/>
                  </a:lnTo>
                  <a:lnTo>
                    <a:pt x="48498" y="246301"/>
                  </a:lnTo>
                  <a:lnTo>
                    <a:pt x="38919" y="266712"/>
                  </a:lnTo>
                  <a:lnTo>
                    <a:pt x="30227" y="286870"/>
                  </a:lnTo>
                  <a:lnTo>
                    <a:pt x="22218" y="306804"/>
                  </a:lnTo>
                  <a:lnTo>
                    <a:pt x="15008" y="326858"/>
                  </a:lnTo>
                  <a:lnTo>
                    <a:pt x="9015" y="347641"/>
                  </a:lnTo>
                  <a:lnTo>
                    <a:pt x="4381" y="369430"/>
                  </a:lnTo>
                  <a:lnTo>
                    <a:pt x="1268" y="392195"/>
                  </a:lnTo>
                  <a:lnTo>
                    <a:pt x="0" y="415771"/>
                  </a:lnTo>
                  <a:lnTo>
                    <a:pt x="575" y="439962"/>
                  </a:lnTo>
                  <a:lnTo>
                    <a:pt x="2728" y="464303"/>
                  </a:lnTo>
                  <a:lnTo>
                    <a:pt x="6119" y="488099"/>
                  </a:lnTo>
                  <a:lnTo>
                    <a:pt x="10429" y="511015"/>
                  </a:lnTo>
                  <a:lnTo>
                    <a:pt x="15398" y="533038"/>
                  </a:lnTo>
                  <a:lnTo>
                    <a:pt x="20829" y="554307"/>
                  </a:lnTo>
                  <a:lnTo>
                    <a:pt x="26588" y="574981"/>
                  </a:lnTo>
                  <a:lnTo>
                    <a:pt x="32873" y="594916"/>
                  </a:lnTo>
                  <a:lnTo>
                    <a:pt x="40177" y="613673"/>
                  </a:lnTo>
                  <a:lnTo>
                    <a:pt x="48689" y="631107"/>
                  </a:lnTo>
                  <a:lnTo>
                    <a:pt x="58316" y="647346"/>
                  </a:lnTo>
                  <a:lnTo>
                    <a:pt x="68850" y="662621"/>
                  </a:lnTo>
                  <a:lnTo>
                    <a:pt x="80081" y="677161"/>
                  </a:lnTo>
                  <a:lnTo>
                    <a:pt x="92120" y="690868"/>
                  </a:lnTo>
                  <a:lnTo>
                    <a:pt x="105383" y="703332"/>
                  </a:lnTo>
                  <a:lnTo>
                    <a:pt x="120008" y="714422"/>
                  </a:lnTo>
                  <a:lnTo>
                    <a:pt x="136158" y="723979"/>
                  </a:lnTo>
                  <a:lnTo>
                    <a:pt x="154156" y="731683"/>
                  </a:lnTo>
                  <a:lnTo>
                    <a:pt x="173996" y="737541"/>
                  </a:lnTo>
                  <a:lnTo>
                    <a:pt x="195417" y="741817"/>
                  </a:lnTo>
                  <a:lnTo>
                    <a:pt x="218075" y="744853"/>
                  </a:lnTo>
                  <a:lnTo>
                    <a:pt x="241644" y="746952"/>
                  </a:lnTo>
                  <a:lnTo>
                    <a:pt x="265565" y="747776"/>
                  </a:lnTo>
                  <a:lnTo>
                    <a:pt x="289077" y="746396"/>
                  </a:lnTo>
                  <a:lnTo>
                    <a:pt x="311803" y="742490"/>
                  </a:lnTo>
                  <a:lnTo>
                    <a:pt x="333699" y="736579"/>
                  </a:lnTo>
                  <a:lnTo>
                    <a:pt x="354882" y="729666"/>
                  </a:lnTo>
                  <a:lnTo>
                    <a:pt x="375508" y="722434"/>
                  </a:lnTo>
                  <a:lnTo>
                    <a:pt x="395722" y="714913"/>
                  </a:lnTo>
                  <a:lnTo>
                    <a:pt x="415639" y="706659"/>
                  </a:lnTo>
                  <a:lnTo>
                    <a:pt x="435342" y="697450"/>
                  </a:lnTo>
                  <a:lnTo>
                    <a:pt x="454595" y="687328"/>
                  </a:lnTo>
                  <a:lnTo>
                    <a:pt x="472879" y="676448"/>
                  </a:lnTo>
                  <a:lnTo>
                    <a:pt x="489990" y="664978"/>
                  </a:lnTo>
                  <a:lnTo>
                    <a:pt x="506008" y="652776"/>
                  </a:lnTo>
                  <a:lnTo>
                    <a:pt x="521135" y="639402"/>
                  </a:lnTo>
                  <a:lnTo>
                    <a:pt x="535583" y="624711"/>
                  </a:lnTo>
                  <a:lnTo>
                    <a:pt x="549538" y="608826"/>
                  </a:lnTo>
                  <a:lnTo>
                    <a:pt x="563144" y="591982"/>
                  </a:lnTo>
                  <a:lnTo>
                    <a:pt x="576505" y="574404"/>
                  </a:lnTo>
                  <a:lnTo>
                    <a:pt x="589700" y="555994"/>
                  </a:lnTo>
                  <a:lnTo>
                    <a:pt x="602781" y="536342"/>
                  </a:lnTo>
                  <a:lnTo>
                    <a:pt x="615768" y="515316"/>
                  </a:lnTo>
                  <a:lnTo>
                    <a:pt x="628087" y="492759"/>
                  </a:lnTo>
                  <a:lnTo>
                    <a:pt x="638630" y="468349"/>
                  </a:lnTo>
                  <a:lnTo>
                    <a:pt x="646936" y="442100"/>
                  </a:lnTo>
                  <a:lnTo>
                    <a:pt x="653131" y="414577"/>
                  </a:lnTo>
                  <a:lnTo>
                    <a:pt x="657592" y="386686"/>
                  </a:lnTo>
                  <a:lnTo>
                    <a:pt x="660722" y="358982"/>
                  </a:lnTo>
                  <a:lnTo>
                    <a:pt x="662579" y="331664"/>
                  </a:lnTo>
                  <a:lnTo>
                    <a:pt x="662881" y="304746"/>
                  </a:lnTo>
                  <a:lnTo>
                    <a:pt x="661592" y="278175"/>
                  </a:lnTo>
                  <a:lnTo>
                    <a:pt x="658619" y="252172"/>
                  </a:lnTo>
                  <a:lnTo>
                    <a:pt x="653691" y="227232"/>
                  </a:lnTo>
                  <a:lnTo>
                    <a:pt x="646846" y="203544"/>
                  </a:lnTo>
                  <a:lnTo>
                    <a:pt x="638372" y="181306"/>
                  </a:lnTo>
                  <a:lnTo>
                    <a:pt x="628626" y="160867"/>
                  </a:lnTo>
                  <a:lnTo>
                    <a:pt x="617923" y="142236"/>
                  </a:lnTo>
                  <a:lnTo>
                    <a:pt x="605929" y="125164"/>
                  </a:lnTo>
                  <a:lnTo>
                    <a:pt x="591723" y="109316"/>
                  </a:lnTo>
                  <a:lnTo>
                    <a:pt x="574967" y="94393"/>
                  </a:lnTo>
                  <a:lnTo>
                    <a:pt x="555586" y="80738"/>
                  </a:lnTo>
                  <a:lnTo>
                    <a:pt x="533460" y="69282"/>
                  </a:lnTo>
                  <a:lnTo>
                    <a:pt x="508824" y="60365"/>
                  </a:lnTo>
                  <a:lnTo>
                    <a:pt x="482728" y="54068"/>
                  </a:lnTo>
                  <a:lnTo>
                    <a:pt x="456783" y="50512"/>
                  </a:lnTo>
                  <a:lnTo>
                    <a:pt x="431889" y="49478"/>
                  </a:lnTo>
                  <a:lnTo>
                    <a:pt x="408261" y="50520"/>
                  </a:lnTo>
                  <a:lnTo>
                    <a:pt x="385782" y="53149"/>
                  </a:lnTo>
                  <a:lnTo>
                    <a:pt x="364228" y="56949"/>
                  </a:lnTo>
                  <a:lnTo>
                    <a:pt x="343673" y="61884"/>
                  </a:lnTo>
                  <a:lnTo>
                    <a:pt x="324484" y="68266"/>
                  </a:lnTo>
                  <a:lnTo>
                    <a:pt x="306770" y="76135"/>
                  </a:lnTo>
                  <a:lnTo>
                    <a:pt x="290911" y="84743"/>
                  </a:lnTo>
                  <a:lnTo>
                    <a:pt x="276145" y="93551"/>
                  </a:lnTo>
                  <a:lnTo>
                    <a:pt x="261177" y="103331"/>
                  </a:lnTo>
                  <a:lnTo>
                    <a:pt x="243579" y="115611"/>
                  </a:lnTo>
                </a:path>
              </a:pathLst>
            </a:custGeom>
            <a:ln w="6973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48509" y="3656283"/>
              <a:ext cx="1" cy="19270"/>
            </a:xfrm>
            <a:custGeom>
              <a:avLst/>
              <a:gdLst/>
              <a:ahLst/>
              <a:cxnLst/>
              <a:rect l="0" t="0" r="0" b="0"/>
              <a:pathLst>
                <a:path w="1" h="19270">
                  <a:moveTo>
                    <a:pt x="0" y="0"/>
                  </a:moveTo>
                  <a:lnTo>
                    <a:pt x="0" y="19269"/>
                  </a:lnTo>
                </a:path>
              </a:pathLst>
            </a:custGeom>
            <a:ln w="6972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56803" y="2953667"/>
              <a:ext cx="437796" cy="644813"/>
            </a:xfrm>
            <a:custGeom>
              <a:avLst/>
              <a:gdLst/>
              <a:ahLst/>
              <a:cxnLst/>
              <a:rect l="0" t="0" r="0" b="0"/>
              <a:pathLst>
                <a:path w="437796" h="644813">
                  <a:moveTo>
                    <a:pt x="173417" y="8954"/>
                  </a:moveTo>
                  <a:lnTo>
                    <a:pt x="157432" y="14569"/>
                  </a:lnTo>
                  <a:lnTo>
                    <a:pt x="143328" y="22004"/>
                  </a:lnTo>
                  <a:lnTo>
                    <a:pt x="129781" y="32048"/>
                  </a:lnTo>
                  <a:lnTo>
                    <a:pt x="116492" y="44102"/>
                  </a:lnTo>
                  <a:lnTo>
                    <a:pt x="103354" y="57187"/>
                  </a:lnTo>
                  <a:lnTo>
                    <a:pt x="90333" y="70530"/>
                  </a:lnTo>
                  <a:lnTo>
                    <a:pt x="78124" y="80367"/>
                  </a:lnTo>
                  <a:lnTo>
                    <a:pt x="69296" y="82207"/>
                  </a:lnTo>
                  <a:lnTo>
                    <a:pt x="66036" y="77193"/>
                  </a:lnTo>
                  <a:lnTo>
                    <a:pt x="67732" y="67410"/>
                  </a:lnTo>
                  <a:lnTo>
                    <a:pt x="73348" y="55042"/>
                  </a:lnTo>
                  <a:lnTo>
                    <a:pt x="82322" y="42299"/>
                  </a:lnTo>
                  <a:lnTo>
                    <a:pt x="94088" y="30379"/>
                  </a:lnTo>
                  <a:lnTo>
                    <a:pt x="108334" y="19937"/>
                  </a:lnTo>
                  <a:lnTo>
                    <a:pt x="125063" y="11475"/>
                  </a:lnTo>
                  <a:lnTo>
                    <a:pt x="144050" y="5047"/>
                  </a:lnTo>
                  <a:lnTo>
                    <a:pt x="164592" y="972"/>
                  </a:lnTo>
                  <a:lnTo>
                    <a:pt x="185689" y="0"/>
                  </a:lnTo>
                  <a:lnTo>
                    <a:pt x="206714" y="2256"/>
                  </a:lnTo>
                  <a:lnTo>
                    <a:pt x="227128" y="7333"/>
                  </a:lnTo>
                  <a:lnTo>
                    <a:pt x="246326" y="14645"/>
                  </a:lnTo>
                  <a:lnTo>
                    <a:pt x="264108" y="23633"/>
                  </a:lnTo>
                  <a:lnTo>
                    <a:pt x="280298" y="34130"/>
                  </a:lnTo>
                  <a:lnTo>
                    <a:pt x="294581" y="46343"/>
                  </a:lnTo>
                  <a:lnTo>
                    <a:pt x="306955" y="60248"/>
                  </a:lnTo>
                  <a:lnTo>
                    <a:pt x="317099" y="75601"/>
                  </a:lnTo>
                  <a:lnTo>
                    <a:pt x="324237" y="92090"/>
                  </a:lnTo>
                  <a:lnTo>
                    <a:pt x="328217" y="109419"/>
                  </a:lnTo>
                  <a:lnTo>
                    <a:pt x="329122" y="127355"/>
                  </a:lnTo>
                  <a:lnTo>
                    <a:pt x="326963" y="145713"/>
                  </a:lnTo>
                  <a:lnTo>
                    <a:pt x="322055" y="164365"/>
                  </a:lnTo>
                  <a:lnTo>
                    <a:pt x="314917" y="183217"/>
                  </a:lnTo>
                  <a:lnTo>
                    <a:pt x="306084" y="202206"/>
                  </a:lnTo>
                  <a:lnTo>
                    <a:pt x="296017" y="221277"/>
                  </a:lnTo>
                  <a:lnTo>
                    <a:pt x="285074" y="240104"/>
                  </a:lnTo>
                  <a:lnTo>
                    <a:pt x="273522" y="258102"/>
                  </a:lnTo>
                  <a:lnTo>
                    <a:pt x="261650" y="274946"/>
                  </a:lnTo>
                  <a:lnTo>
                    <a:pt x="253083" y="288065"/>
                  </a:lnTo>
                  <a:lnTo>
                    <a:pt x="252274" y="294372"/>
                  </a:lnTo>
                  <a:lnTo>
                    <a:pt x="258009" y="295277"/>
                  </a:lnTo>
                  <a:lnTo>
                    <a:pt x="268278" y="293514"/>
                  </a:lnTo>
                  <a:lnTo>
                    <a:pt x="281577" y="291669"/>
                  </a:lnTo>
                  <a:lnTo>
                    <a:pt x="296877" y="291062"/>
                  </a:lnTo>
                  <a:lnTo>
                    <a:pt x="313200" y="292325"/>
                  </a:lnTo>
                  <a:lnTo>
                    <a:pt x="329534" y="295890"/>
                  </a:lnTo>
                  <a:lnTo>
                    <a:pt x="345347" y="301732"/>
                  </a:lnTo>
                  <a:lnTo>
                    <a:pt x="360501" y="310105"/>
                  </a:lnTo>
                  <a:lnTo>
                    <a:pt x="375051" y="321706"/>
                  </a:lnTo>
                  <a:lnTo>
                    <a:pt x="389099" y="336622"/>
                  </a:lnTo>
                  <a:lnTo>
                    <a:pt x="402165" y="354419"/>
                  </a:lnTo>
                  <a:lnTo>
                    <a:pt x="413227" y="374492"/>
                  </a:lnTo>
                  <a:lnTo>
                    <a:pt x="421888" y="396261"/>
                  </a:lnTo>
                  <a:lnTo>
                    <a:pt x="428326" y="419249"/>
                  </a:lnTo>
                  <a:lnTo>
                    <a:pt x="432950" y="443096"/>
                  </a:lnTo>
                  <a:lnTo>
                    <a:pt x="436181" y="467519"/>
                  </a:lnTo>
                  <a:lnTo>
                    <a:pt x="437795" y="491734"/>
                  </a:lnTo>
                  <a:lnTo>
                    <a:pt x="436961" y="514484"/>
                  </a:lnTo>
                  <a:lnTo>
                    <a:pt x="433403" y="535208"/>
                  </a:lnTo>
                  <a:lnTo>
                    <a:pt x="426795" y="553962"/>
                  </a:lnTo>
                  <a:lnTo>
                    <a:pt x="416492" y="571076"/>
                  </a:lnTo>
                  <a:lnTo>
                    <a:pt x="402494" y="586915"/>
                  </a:lnTo>
                  <a:lnTo>
                    <a:pt x="385028" y="601216"/>
                  </a:lnTo>
                  <a:lnTo>
                    <a:pt x="364216" y="613119"/>
                  </a:lnTo>
                  <a:lnTo>
                    <a:pt x="340459" y="622352"/>
                  </a:lnTo>
                  <a:lnTo>
                    <a:pt x="314336" y="629175"/>
                  </a:lnTo>
                  <a:lnTo>
                    <a:pt x="286426" y="634058"/>
                  </a:lnTo>
                  <a:lnTo>
                    <a:pt x="257227" y="637480"/>
                  </a:lnTo>
                  <a:lnTo>
                    <a:pt x="227419" y="639845"/>
                  </a:lnTo>
                  <a:lnTo>
                    <a:pt x="197843" y="641462"/>
                  </a:lnTo>
                  <a:lnTo>
                    <a:pt x="168944" y="642559"/>
                  </a:lnTo>
                  <a:lnTo>
                    <a:pt x="140848" y="643302"/>
                  </a:lnTo>
                  <a:lnTo>
                    <a:pt x="110213" y="643883"/>
                  </a:lnTo>
                  <a:lnTo>
                    <a:pt x="68213" y="644357"/>
                  </a:lnTo>
                  <a:lnTo>
                    <a:pt x="0" y="644812"/>
                  </a:lnTo>
                </a:path>
              </a:pathLst>
            </a:custGeom>
            <a:ln w="6973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56236" y="2962619"/>
              <a:ext cx="481429" cy="642520"/>
            </a:xfrm>
            <a:custGeom>
              <a:avLst/>
              <a:gdLst/>
              <a:ahLst/>
              <a:cxnLst/>
              <a:rect l="0" t="0" r="0" b="0"/>
              <a:pathLst>
                <a:path w="481429" h="642520">
                  <a:moveTo>
                    <a:pt x="267654" y="0"/>
                  </a:moveTo>
                  <a:lnTo>
                    <a:pt x="251547" y="10861"/>
                  </a:lnTo>
                  <a:lnTo>
                    <a:pt x="236272" y="22216"/>
                  </a:lnTo>
                  <a:lnTo>
                    <a:pt x="220359" y="35203"/>
                  </a:lnTo>
                  <a:lnTo>
                    <a:pt x="203984" y="49735"/>
                  </a:lnTo>
                  <a:lnTo>
                    <a:pt x="187793" y="65559"/>
                  </a:lnTo>
                  <a:lnTo>
                    <a:pt x="172166" y="82395"/>
                  </a:lnTo>
                  <a:lnTo>
                    <a:pt x="157180" y="100279"/>
                  </a:lnTo>
                  <a:lnTo>
                    <a:pt x="142763" y="119566"/>
                  </a:lnTo>
                  <a:lnTo>
                    <a:pt x="128799" y="140330"/>
                  </a:lnTo>
                  <a:lnTo>
                    <a:pt x="115172" y="162399"/>
                  </a:lnTo>
                  <a:lnTo>
                    <a:pt x="101788" y="185507"/>
                  </a:lnTo>
                  <a:lnTo>
                    <a:pt x="88575" y="209392"/>
                  </a:lnTo>
                  <a:lnTo>
                    <a:pt x="75480" y="233836"/>
                  </a:lnTo>
                  <a:lnTo>
                    <a:pt x="62466" y="258677"/>
                  </a:lnTo>
                  <a:lnTo>
                    <a:pt x="49524" y="283790"/>
                  </a:lnTo>
                  <a:lnTo>
                    <a:pt x="37235" y="309091"/>
                  </a:lnTo>
                  <a:lnTo>
                    <a:pt x="26711" y="334520"/>
                  </a:lnTo>
                  <a:lnTo>
                    <a:pt x="18419" y="360036"/>
                  </a:lnTo>
                  <a:lnTo>
                    <a:pt x="12232" y="385609"/>
                  </a:lnTo>
                  <a:lnTo>
                    <a:pt x="7777" y="411222"/>
                  </a:lnTo>
                  <a:lnTo>
                    <a:pt x="4643" y="436860"/>
                  </a:lnTo>
                  <a:lnTo>
                    <a:pt x="2472" y="462516"/>
                  </a:lnTo>
                  <a:lnTo>
                    <a:pt x="986" y="488185"/>
                  </a:lnTo>
                  <a:lnTo>
                    <a:pt x="0" y="513844"/>
                  </a:lnTo>
                  <a:lnTo>
                    <a:pt x="264" y="538892"/>
                  </a:lnTo>
                  <a:lnTo>
                    <a:pt x="3364" y="562203"/>
                  </a:lnTo>
                  <a:lnTo>
                    <a:pt x="9943" y="583286"/>
                  </a:lnTo>
                  <a:lnTo>
                    <a:pt x="20075" y="601659"/>
                  </a:lnTo>
                  <a:lnTo>
                    <a:pt x="33732" y="616570"/>
                  </a:lnTo>
                  <a:lnTo>
                    <a:pt x="50514" y="627944"/>
                  </a:lnTo>
                  <a:lnTo>
                    <a:pt x="69816" y="635953"/>
                  </a:lnTo>
                  <a:lnTo>
                    <a:pt x="91023" y="640688"/>
                  </a:lnTo>
                  <a:lnTo>
                    <a:pt x="113613" y="642519"/>
                  </a:lnTo>
                  <a:lnTo>
                    <a:pt x="137181" y="641708"/>
                  </a:lnTo>
                  <a:lnTo>
                    <a:pt x="161430" y="638259"/>
                  </a:lnTo>
                  <a:lnTo>
                    <a:pt x="186138" y="632421"/>
                  </a:lnTo>
                  <a:lnTo>
                    <a:pt x="210856" y="624627"/>
                  </a:lnTo>
                  <a:lnTo>
                    <a:pt x="234920" y="615340"/>
                  </a:lnTo>
                  <a:lnTo>
                    <a:pt x="258023" y="604962"/>
                  </a:lnTo>
                  <a:lnTo>
                    <a:pt x="280176" y="593807"/>
                  </a:lnTo>
                  <a:lnTo>
                    <a:pt x="301531" y="582111"/>
                  </a:lnTo>
                  <a:lnTo>
                    <a:pt x="322266" y="570045"/>
                  </a:lnTo>
                  <a:lnTo>
                    <a:pt x="342241" y="557722"/>
                  </a:lnTo>
                  <a:lnTo>
                    <a:pt x="361025" y="545230"/>
                  </a:lnTo>
                  <a:lnTo>
                    <a:pt x="378477" y="532612"/>
                  </a:lnTo>
                  <a:lnTo>
                    <a:pt x="394728" y="519607"/>
                  </a:lnTo>
                  <a:lnTo>
                    <a:pt x="410012" y="505683"/>
                  </a:lnTo>
                  <a:lnTo>
                    <a:pt x="424558" y="490606"/>
                  </a:lnTo>
                  <a:lnTo>
                    <a:pt x="438267" y="474149"/>
                  </a:lnTo>
                  <a:lnTo>
                    <a:pt x="450733" y="455945"/>
                  </a:lnTo>
                  <a:lnTo>
                    <a:pt x="461816" y="435974"/>
                  </a:lnTo>
                  <a:lnTo>
                    <a:pt x="471059" y="414777"/>
                  </a:lnTo>
                  <a:lnTo>
                    <a:pt x="477577" y="393243"/>
                  </a:lnTo>
                  <a:lnTo>
                    <a:pt x="481126" y="371926"/>
                  </a:lnTo>
                  <a:lnTo>
                    <a:pt x="481428" y="351319"/>
                  </a:lnTo>
                  <a:lnTo>
                    <a:pt x="477889" y="331991"/>
                  </a:lnTo>
                  <a:lnTo>
                    <a:pt x="470557" y="314138"/>
                  </a:lnTo>
                  <a:lnTo>
                    <a:pt x="459990" y="298523"/>
                  </a:lnTo>
                  <a:lnTo>
                    <a:pt x="446896" y="286576"/>
                  </a:lnTo>
                  <a:lnTo>
                    <a:pt x="431929" y="278746"/>
                  </a:lnTo>
                  <a:lnTo>
                    <a:pt x="415620" y="274635"/>
                  </a:lnTo>
                  <a:lnTo>
                    <a:pt x="398368" y="273518"/>
                  </a:lnTo>
                  <a:lnTo>
                    <a:pt x="380458" y="274664"/>
                  </a:lnTo>
                  <a:lnTo>
                    <a:pt x="361796" y="277753"/>
                  </a:lnTo>
                  <a:lnTo>
                    <a:pt x="341961" y="282868"/>
                  </a:lnTo>
                  <a:lnTo>
                    <a:pt x="320832" y="289898"/>
                  </a:lnTo>
                  <a:lnTo>
                    <a:pt x="299134" y="298834"/>
                  </a:lnTo>
                  <a:lnTo>
                    <a:pt x="278222" y="309875"/>
                  </a:lnTo>
                  <a:lnTo>
                    <a:pt x="258796" y="322935"/>
                  </a:lnTo>
                  <a:lnTo>
                    <a:pt x="240635" y="337692"/>
                  </a:lnTo>
                  <a:lnTo>
                    <a:pt x="222960" y="353767"/>
                  </a:lnTo>
                  <a:lnTo>
                    <a:pt x="205246" y="370824"/>
                  </a:lnTo>
                  <a:lnTo>
                    <a:pt x="187578" y="388882"/>
                  </a:lnTo>
                  <a:lnTo>
                    <a:pt x="170479" y="408297"/>
                  </a:lnTo>
                  <a:lnTo>
                    <a:pt x="154224" y="429146"/>
                  </a:lnTo>
                  <a:lnTo>
                    <a:pt x="138807" y="450964"/>
                  </a:lnTo>
                  <a:lnTo>
                    <a:pt x="124098" y="472929"/>
                  </a:lnTo>
                  <a:lnTo>
                    <a:pt x="109952" y="494535"/>
                  </a:lnTo>
                  <a:lnTo>
                    <a:pt x="96777" y="515152"/>
                  </a:lnTo>
                  <a:lnTo>
                    <a:pt x="84245" y="536094"/>
                  </a:lnTo>
                  <a:lnTo>
                    <a:pt x="71249" y="561240"/>
                  </a:lnTo>
                  <a:lnTo>
                    <a:pt x="55701" y="597326"/>
                  </a:lnTo>
                </a:path>
              </a:pathLst>
            </a:custGeom>
            <a:ln w="6973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433445" y="2986662"/>
            <a:ext cx="3141346" cy="661156"/>
            <a:chOff x="3433445" y="2986662"/>
            <a:chExt cx="3141346" cy="661156"/>
          </a:xfrm>
        </p:grpSpPr>
        <p:sp>
          <p:nvSpPr>
            <p:cNvPr id="81" name="Freeform 80"/>
            <p:cNvSpPr/>
            <p:nvPr/>
          </p:nvSpPr>
          <p:spPr>
            <a:xfrm>
              <a:off x="3547329" y="3032216"/>
              <a:ext cx="22778" cy="204993"/>
            </a:xfrm>
            <a:custGeom>
              <a:avLst/>
              <a:gdLst/>
              <a:ahLst/>
              <a:cxnLst/>
              <a:rect l="0" t="0" r="0" b="0"/>
              <a:pathLst>
                <a:path w="22778" h="204993">
                  <a:moveTo>
                    <a:pt x="22777" y="0"/>
                  </a:moveTo>
                  <a:lnTo>
                    <a:pt x="19676" y="9593"/>
                  </a:lnTo>
                  <a:lnTo>
                    <a:pt x="17359" y="19314"/>
                  </a:lnTo>
                  <a:lnTo>
                    <a:pt x="15626" y="30125"/>
                  </a:lnTo>
                  <a:lnTo>
                    <a:pt x="14349" y="42003"/>
                  </a:lnTo>
                  <a:lnTo>
                    <a:pt x="13431" y="54779"/>
                  </a:lnTo>
                  <a:lnTo>
                    <a:pt x="12784" y="68255"/>
                  </a:lnTo>
                  <a:lnTo>
                    <a:pt x="12336" y="82249"/>
                  </a:lnTo>
                  <a:lnTo>
                    <a:pt x="12028" y="96615"/>
                  </a:lnTo>
                  <a:lnTo>
                    <a:pt x="11814" y="111237"/>
                  </a:lnTo>
                  <a:lnTo>
                    <a:pt x="11486" y="125856"/>
                  </a:lnTo>
                  <a:lnTo>
                    <a:pt x="10689" y="140084"/>
                  </a:lnTo>
                  <a:lnTo>
                    <a:pt x="9274" y="153726"/>
                  </a:lnTo>
                  <a:lnTo>
                    <a:pt x="7435" y="166303"/>
                  </a:lnTo>
                  <a:lnTo>
                    <a:pt x="5425" y="178190"/>
                  </a:lnTo>
                  <a:lnTo>
                    <a:pt x="3068" y="190430"/>
                  </a:lnTo>
                  <a:lnTo>
                    <a:pt x="0" y="204992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33445" y="2986662"/>
              <a:ext cx="296100" cy="45555"/>
            </a:xfrm>
            <a:custGeom>
              <a:avLst/>
              <a:gdLst/>
              <a:ahLst/>
              <a:cxnLst/>
              <a:rect l="0" t="0" r="0" b="0"/>
              <a:pathLst>
                <a:path w="296100" h="45555">
                  <a:moveTo>
                    <a:pt x="296099" y="0"/>
                  </a:moveTo>
                  <a:lnTo>
                    <a:pt x="286507" y="3173"/>
                  </a:lnTo>
                  <a:lnTo>
                    <a:pt x="276786" y="6183"/>
                  </a:lnTo>
                  <a:lnTo>
                    <a:pt x="265974" y="9314"/>
                  </a:lnTo>
                  <a:lnTo>
                    <a:pt x="254096" y="12416"/>
                  </a:lnTo>
                  <a:lnTo>
                    <a:pt x="241321" y="15139"/>
                  </a:lnTo>
                  <a:lnTo>
                    <a:pt x="227849" y="17318"/>
                  </a:lnTo>
                  <a:lnTo>
                    <a:pt x="214042" y="19142"/>
                  </a:lnTo>
                  <a:lnTo>
                    <a:pt x="200378" y="21027"/>
                  </a:lnTo>
                  <a:lnTo>
                    <a:pt x="187102" y="23213"/>
                  </a:lnTo>
                  <a:lnTo>
                    <a:pt x="174084" y="25581"/>
                  </a:lnTo>
                  <a:lnTo>
                    <a:pt x="160937" y="27762"/>
                  </a:lnTo>
                  <a:lnTo>
                    <a:pt x="147441" y="29550"/>
                  </a:lnTo>
                  <a:lnTo>
                    <a:pt x="133554" y="30916"/>
                  </a:lnTo>
                  <a:lnTo>
                    <a:pt x="119320" y="31914"/>
                  </a:lnTo>
                  <a:lnTo>
                    <a:pt x="104817" y="32627"/>
                  </a:lnTo>
                  <a:lnTo>
                    <a:pt x="90293" y="33307"/>
                  </a:lnTo>
                  <a:lnTo>
                    <a:pt x="76135" y="34348"/>
                  </a:lnTo>
                  <a:lnTo>
                    <a:pt x="62538" y="35931"/>
                  </a:lnTo>
                  <a:lnTo>
                    <a:pt x="49778" y="37885"/>
                  </a:lnTo>
                  <a:lnTo>
                    <a:pt x="36944" y="39984"/>
                  </a:lnTo>
                  <a:lnTo>
                    <a:pt x="21701" y="42415"/>
                  </a:lnTo>
                  <a:lnTo>
                    <a:pt x="0" y="45554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06767" y="3009439"/>
              <a:ext cx="102497" cy="227770"/>
            </a:xfrm>
            <a:custGeom>
              <a:avLst/>
              <a:gdLst/>
              <a:ahLst/>
              <a:cxnLst/>
              <a:rect l="0" t="0" r="0" b="0"/>
              <a:pathLst>
                <a:path w="102497" h="227770">
                  <a:moveTo>
                    <a:pt x="0" y="0"/>
                  </a:moveTo>
                  <a:lnTo>
                    <a:pt x="0" y="12693"/>
                  </a:lnTo>
                  <a:lnTo>
                    <a:pt x="0" y="24731"/>
                  </a:lnTo>
                  <a:lnTo>
                    <a:pt x="5" y="37272"/>
                  </a:lnTo>
                  <a:lnTo>
                    <a:pt x="192" y="50239"/>
                  </a:lnTo>
                  <a:lnTo>
                    <a:pt x="893" y="63233"/>
                  </a:lnTo>
                  <a:lnTo>
                    <a:pt x="2244" y="76005"/>
                  </a:lnTo>
                  <a:lnTo>
                    <a:pt x="4032" y="88659"/>
                  </a:lnTo>
                  <a:lnTo>
                    <a:pt x="5814" y="101549"/>
                  </a:lnTo>
                  <a:lnTo>
                    <a:pt x="7332" y="114867"/>
                  </a:lnTo>
                  <a:lnTo>
                    <a:pt x="8514" y="128633"/>
                  </a:lnTo>
                  <a:lnTo>
                    <a:pt x="9388" y="142784"/>
                  </a:lnTo>
                  <a:lnTo>
                    <a:pt x="10001" y="157202"/>
                  </a:lnTo>
                  <a:lnTo>
                    <a:pt x="9964" y="170571"/>
                  </a:lnTo>
                  <a:lnTo>
                    <a:pt x="8806" y="179148"/>
                  </a:lnTo>
                  <a:lnTo>
                    <a:pt x="7353" y="180922"/>
                  </a:lnTo>
                  <a:lnTo>
                    <a:pt x="6791" y="177928"/>
                  </a:lnTo>
                  <a:lnTo>
                    <a:pt x="7522" y="172128"/>
                  </a:lnTo>
                  <a:lnTo>
                    <a:pt x="9705" y="164952"/>
                  </a:lnTo>
                  <a:lnTo>
                    <a:pt x="13257" y="157231"/>
                  </a:lnTo>
                  <a:lnTo>
                    <a:pt x="18296" y="149888"/>
                  </a:lnTo>
                  <a:lnTo>
                    <a:pt x="25227" y="144085"/>
                  </a:lnTo>
                  <a:lnTo>
                    <a:pt x="34084" y="140305"/>
                  </a:lnTo>
                  <a:lnTo>
                    <a:pt x="44082" y="138808"/>
                  </a:lnTo>
                  <a:lnTo>
                    <a:pt x="53870" y="139923"/>
                  </a:lnTo>
                  <a:lnTo>
                    <a:pt x="62688" y="143556"/>
                  </a:lnTo>
                  <a:lnTo>
                    <a:pt x="70366" y="149310"/>
                  </a:lnTo>
                  <a:lnTo>
                    <a:pt x="77017" y="156709"/>
                  </a:lnTo>
                  <a:lnTo>
                    <a:pt x="82844" y="165318"/>
                  </a:lnTo>
                  <a:lnTo>
                    <a:pt x="87893" y="174712"/>
                  </a:lnTo>
                  <a:lnTo>
                    <a:pt x="92519" y="185618"/>
                  </a:lnTo>
                  <a:lnTo>
                    <a:pt x="97134" y="201405"/>
                  </a:lnTo>
                  <a:lnTo>
                    <a:pt x="102496" y="227769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00371" y="3180266"/>
              <a:ext cx="11390" cy="91108"/>
            </a:xfrm>
            <a:custGeom>
              <a:avLst/>
              <a:gdLst/>
              <a:ahLst/>
              <a:cxnLst/>
              <a:rect l="0" t="0" r="0" b="0"/>
              <a:pathLst>
                <a:path w="11390" h="91108">
                  <a:moveTo>
                    <a:pt x="0" y="0"/>
                  </a:moveTo>
                  <a:lnTo>
                    <a:pt x="73" y="12621"/>
                  </a:lnTo>
                  <a:lnTo>
                    <a:pt x="765" y="23966"/>
                  </a:lnTo>
                  <a:lnTo>
                    <a:pt x="2162" y="35099"/>
                  </a:lnTo>
                  <a:lnTo>
                    <a:pt x="3997" y="45938"/>
                  </a:lnTo>
                  <a:lnTo>
                    <a:pt x="5998" y="57151"/>
                  </a:lnTo>
                  <a:lnTo>
                    <a:pt x="8343" y="70938"/>
                  </a:lnTo>
                  <a:lnTo>
                    <a:pt x="11389" y="91107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88983" y="3089158"/>
              <a:ext cx="11389" cy="11390"/>
            </a:xfrm>
            <a:custGeom>
              <a:avLst/>
              <a:gdLst/>
              <a:ahLst/>
              <a:cxnLst/>
              <a:rect l="0" t="0" r="0" b="0"/>
              <a:pathLst>
                <a:path w="11389" h="11390">
                  <a:moveTo>
                    <a:pt x="0" y="0"/>
                  </a:moveTo>
                  <a:lnTo>
                    <a:pt x="11388" y="1138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57314" y="3134712"/>
              <a:ext cx="102496" cy="121707"/>
            </a:xfrm>
            <a:custGeom>
              <a:avLst/>
              <a:gdLst/>
              <a:ahLst/>
              <a:cxnLst/>
              <a:rect l="0" t="0" r="0" b="0"/>
              <a:pathLst>
                <a:path w="102496" h="121707">
                  <a:moveTo>
                    <a:pt x="0" y="34165"/>
                  </a:moveTo>
                  <a:lnTo>
                    <a:pt x="6274" y="40585"/>
                  </a:lnTo>
                  <a:lnTo>
                    <a:pt x="11601" y="47296"/>
                  </a:lnTo>
                  <a:lnTo>
                    <a:pt x="16470" y="54971"/>
                  </a:lnTo>
                  <a:lnTo>
                    <a:pt x="21036" y="63560"/>
                  </a:lnTo>
                  <a:lnTo>
                    <a:pt x="25378" y="72912"/>
                  </a:lnTo>
                  <a:lnTo>
                    <a:pt x="29559" y="82853"/>
                  </a:lnTo>
                  <a:lnTo>
                    <a:pt x="33805" y="93050"/>
                  </a:lnTo>
                  <a:lnTo>
                    <a:pt x="38482" y="103046"/>
                  </a:lnTo>
                  <a:lnTo>
                    <a:pt x="43704" y="112553"/>
                  </a:lnTo>
                  <a:lnTo>
                    <a:pt x="47631" y="119617"/>
                  </a:lnTo>
                  <a:lnTo>
                    <a:pt x="48263" y="121706"/>
                  </a:lnTo>
                  <a:lnTo>
                    <a:pt x="46760" y="119370"/>
                  </a:lnTo>
                  <a:lnTo>
                    <a:pt x="44154" y="113918"/>
                  </a:lnTo>
                  <a:lnTo>
                    <a:pt x="40986" y="106408"/>
                  </a:lnTo>
                  <a:lnTo>
                    <a:pt x="37535" y="97560"/>
                  </a:lnTo>
                  <a:lnTo>
                    <a:pt x="34297" y="87841"/>
                  </a:lnTo>
                  <a:lnTo>
                    <a:pt x="32006" y="77553"/>
                  </a:lnTo>
                  <a:lnTo>
                    <a:pt x="30990" y="66903"/>
                  </a:lnTo>
                  <a:lnTo>
                    <a:pt x="31552" y="56370"/>
                  </a:lnTo>
                  <a:lnTo>
                    <a:pt x="34147" y="46704"/>
                  </a:lnTo>
                  <a:lnTo>
                    <a:pt x="38821" y="38240"/>
                  </a:lnTo>
                  <a:lnTo>
                    <a:pt x="45295" y="30942"/>
                  </a:lnTo>
                  <a:lnTo>
                    <a:pt x="53188" y="24616"/>
                  </a:lnTo>
                  <a:lnTo>
                    <a:pt x="62122" y="19041"/>
                  </a:lnTo>
                  <a:lnTo>
                    <a:pt x="71307" y="14179"/>
                  </a:lnTo>
                  <a:lnTo>
                    <a:pt x="80441" y="9706"/>
                  </a:lnTo>
                  <a:lnTo>
                    <a:pt x="90318" y="5224"/>
                  </a:lnTo>
                  <a:lnTo>
                    <a:pt x="102495" y="0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65240" y="3020828"/>
              <a:ext cx="8455" cy="239158"/>
            </a:xfrm>
            <a:custGeom>
              <a:avLst/>
              <a:gdLst/>
              <a:ahLst/>
              <a:cxnLst/>
              <a:rect l="0" t="0" r="0" b="0"/>
              <a:pathLst>
                <a:path w="8455" h="239158">
                  <a:moveTo>
                    <a:pt x="8454" y="0"/>
                  </a:moveTo>
                  <a:lnTo>
                    <a:pt x="5353" y="9592"/>
                  </a:lnTo>
                  <a:lnTo>
                    <a:pt x="3036" y="19313"/>
                  </a:lnTo>
                  <a:lnTo>
                    <a:pt x="1307" y="30125"/>
                  </a:lnTo>
                  <a:lnTo>
                    <a:pt x="217" y="42002"/>
                  </a:lnTo>
                  <a:lnTo>
                    <a:pt x="0" y="54778"/>
                  </a:lnTo>
                  <a:lnTo>
                    <a:pt x="705" y="68259"/>
                  </a:lnTo>
                  <a:lnTo>
                    <a:pt x="2044" y="82441"/>
                  </a:lnTo>
                  <a:lnTo>
                    <a:pt x="3520" y="97508"/>
                  </a:lnTo>
                  <a:lnTo>
                    <a:pt x="4828" y="113484"/>
                  </a:lnTo>
                  <a:lnTo>
                    <a:pt x="5868" y="130078"/>
                  </a:lnTo>
                  <a:lnTo>
                    <a:pt x="6647" y="146790"/>
                  </a:lnTo>
                  <a:lnTo>
                    <a:pt x="7208" y="163306"/>
                  </a:lnTo>
                  <a:lnTo>
                    <a:pt x="7604" y="179083"/>
                  </a:lnTo>
                  <a:lnTo>
                    <a:pt x="7921" y="194925"/>
                  </a:lnTo>
                  <a:lnTo>
                    <a:pt x="8188" y="213429"/>
                  </a:lnTo>
                  <a:lnTo>
                    <a:pt x="8454" y="239157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05363" y="3118334"/>
              <a:ext cx="136663" cy="4990"/>
            </a:xfrm>
            <a:custGeom>
              <a:avLst/>
              <a:gdLst/>
              <a:ahLst/>
              <a:cxnLst/>
              <a:rect l="0" t="0" r="0" b="0"/>
              <a:pathLst>
                <a:path w="136663" h="4990">
                  <a:moveTo>
                    <a:pt x="136662" y="4989"/>
                  </a:moveTo>
                  <a:lnTo>
                    <a:pt x="124041" y="1961"/>
                  </a:lnTo>
                  <a:lnTo>
                    <a:pt x="112695" y="336"/>
                  </a:lnTo>
                  <a:lnTo>
                    <a:pt x="101547" y="0"/>
                  </a:lnTo>
                  <a:lnTo>
                    <a:pt x="90217" y="548"/>
                  </a:lnTo>
                  <a:lnTo>
                    <a:pt x="78327" y="1434"/>
                  </a:lnTo>
                  <a:lnTo>
                    <a:pt x="65749" y="2316"/>
                  </a:lnTo>
                  <a:lnTo>
                    <a:pt x="52975" y="3058"/>
                  </a:lnTo>
                  <a:lnTo>
                    <a:pt x="39647" y="3709"/>
                  </a:lnTo>
                  <a:lnTo>
                    <a:pt x="23383" y="4320"/>
                  </a:lnTo>
                  <a:lnTo>
                    <a:pt x="0" y="4989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64802" y="3157489"/>
              <a:ext cx="45554" cy="79720"/>
            </a:xfrm>
            <a:custGeom>
              <a:avLst/>
              <a:gdLst/>
              <a:ahLst/>
              <a:cxnLst/>
              <a:rect l="0" t="0" r="0" b="0"/>
              <a:pathLst>
                <a:path w="45554" h="79720">
                  <a:moveTo>
                    <a:pt x="0" y="0"/>
                  </a:moveTo>
                  <a:lnTo>
                    <a:pt x="6274" y="9520"/>
                  </a:lnTo>
                  <a:lnTo>
                    <a:pt x="11600" y="18549"/>
                  </a:lnTo>
                  <a:lnTo>
                    <a:pt x="16470" y="27948"/>
                  </a:lnTo>
                  <a:lnTo>
                    <a:pt x="21083" y="37507"/>
                  </a:lnTo>
                  <a:lnTo>
                    <a:pt x="26176" y="47662"/>
                  </a:lnTo>
                  <a:lnTo>
                    <a:pt x="33410" y="60517"/>
                  </a:lnTo>
                  <a:lnTo>
                    <a:pt x="45553" y="79719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53413" y="3123323"/>
              <a:ext cx="125274" cy="284712"/>
            </a:xfrm>
            <a:custGeom>
              <a:avLst/>
              <a:gdLst/>
              <a:ahLst/>
              <a:cxnLst/>
              <a:rect l="0" t="0" r="0" b="0"/>
              <a:pathLst>
                <a:path w="125274" h="284712">
                  <a:moveTo>
                    <a:pt x="125273" y="0"/>
                  </a:moveTo>
                  <a:lnTo>
                    <a:pt x="122100" y="9521"/>
                  </a:lnTo>
                  <a:lnTo>
                    <a:pt x="119089" y="18549"/>
                  </a:lnTo>
                  <a:lnTo>
                    <a:pt x="115948" y="27958"/>
                  </a:lnTo>
                  <a:lnTo>
                    <a:pt x="112473" y="37824"/>
                  </a:lnTo>
                  <a:lnTo>
                    <a:pt x="108348" y="48095"/>
                  </a:lnTo>
                  <a:lnTo>
                    <a:pt x="103467" y="58687"/>
                  </a:lnTo>
                  <a:lnTo>
                    <a:pt x="98069" y="69518"/>
                  </a:lnTo>
                  <a:lnTo>
                    <a:pt x="92619" y="80523"/>
                  </a:lnTo>
                  <a:lnTo>
                    <a:pt x="87387" y="91650"/>
                  </a:lnTo>
                  <a:lnTo>
                    <a:pt x="82280" y="102860"/>
                  </a:lnTo>
                  <a:lnTo>
                    <a:pt x="76949" y="114129"/>
                  </a:lnTo>
                  <a:lnTo>
                    <a:pt x="71204" y="125436"/>
                  </a:lnTo>
                  <a:lnTo>
                    <a:pt x="65200" y="136771"/>
                  </a:lnTo>
                  <a:lnTo>
                    <a:pt x="59331" y="148123"/>
                  </a:lnTo>
                  <a:lnTo>
                    <a:pt x="53819" y="159487"/>
                  </a:lnTo>
                  <a:lnTo>
                    <a:pt x="48706" y="170860"/>
                  </a:lnTo>
                  <a:lnTo>
                    <a:pt x="43945" y="182237"/>
                  </a:lnTo>
                  <a:lnTo>
                    <a:pt x="39462" y="193618"/>
                  </a:lnTo>
                  <a:lnTo>
                    <a:pt x="35186" y="205002"/>
                  </a:lnTo>
                  <a:lnTo>
                    <a:pt x="31060" y="216387"/>
                  </a:lnTo>
                  <a:lnTo>
                    <a:pt x="27038" y="227763"/>
                  </a:lnTo>
                  <a:lnTo>
                    <a:pt x="23045" y="238847"/>
                  </a:lnTo>
                  <a:lnTo>
                    <a:pt x="18462" y="250286"/>
                  </a:lnTo>
                  <a:lnTo>
                    <a:pt x="11676" y="264295"/>
                  </a:lnTo>
                  <a:lnTo>
                    <a:pt x="0" y="284711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98250" y="3043604"/>
              <a:ext cx="145585" cy="204994"/>
            </a:xfrm>
            <a:custGeom>
              <a:avLst/>
              <a:gdLst/>
              <a:ahLst/>
              <a:cxnLst/>
              <a:rect l="0" t="0" r="0" b="0"/>
              <a:pathLst>
                <a:path w="145585" h="204994">
                  <a:moveTo>
                    <a:pt x="122089" y="0"/>
                  </a:moveTo>
                  <a:lnTo>
                    <a:pt x="109468" y="73"/>
                  </a:lnTo>
                  <a:lnTo>
                    <a:pt x="98123" y="765"/>
                  </a:lnTo>
                  <a:lnTo>
                    <a:pt x="86979" y="2168"/>
                  </a:lnTo>
                  <a:lnTo>
                    <a:pt x="75837" y="4179"/>
                  </a:lnTo>
                  <a:lnTo>
                    <a:pt x="64649" y="6685"/>
                  </a:lnTo>
                  <a:lnTo>
                    <a:pt x="53416" y="9574"/>
                  </a:lnTo>
                  <a:lnTo>
                    <a:pt x="42322" y="12923"/>
                  </a:lnTo>
                  <a:lnTo>
                    <a:pt x="31711" y="16986"/>
                  </a:lnTo>
                  <a:lnTo>
                    <a:pt x="21746" y="21846"/>
                  </a:lnTo>
                  <a:lnTo>
                    <a:pt x="12929" y="27603"/>
                  </a:lnTo>
                  <a:lnTo>
                    <a:pt x="6154" y="34449"/>
                  </a:lnTo>
                  <a:lnTo>
                    <a:pt x="1736" y="42373"/>
                  </a:lnTo>
                  <a:lnTo>
                    <a:pt x="0" y="50866"/>
                  </a:lnTo>
                  <a:lnTo>
                    <a:pt x="1533" y="59060"/>
                  </a:lnTo>
                  <a:lnTo>
                    <a:pt x="6334" y="66484"/>
                  </a:lnTo>
                  <a:lnTo>
                    <a:pt x="13938" y="72878"/>
                  </a:lnTo>
                  <a:lnTo>
                    <a:pt x="23738" y="78010"/>
                  </a:lnTo>
                  <a:lnTo>
                    <a:pt x="35165" y="81905"/>
                  </a:lnTo>
                  <a:lnTo>
                    <a:pt x="47579" y="84924"/>
                  </a:lnTo>
                  <a:lnTo>
                    <a:pt x="60301" y="87634"/>
                  </a:lnTo>
                  <a:lnTo>
                    <a:pt x="72931" y="90392"/>
                  </a:lnTo>
                  <a:lnTo>
                    <a:pt x="85148" y="93515"/>
                  </a:lnTo>
                  <a:lnTo>
                    <a:pt x="96605" y="97356"/>
                  </a:lnTo>
                  <a:lnTo>
                    <a:pt x="107193" y="102034"/>
                  </a:lnTo>
                  <a:lnTo>
                    <a:pt x="116816" y="107651"/>
                  </a:lnTo>
                  <a:lnTo>
                    <a:pt x="125294" y="114396"/>
                  </a:lnTo>
                  <a:lnTo>
                    <a:pt x="132633" y="122258"/>
                  </a:lnTo>
                  <a:lnTo>
                    <a:pt x="138645" y="131074"/>
                  </a:lnTo>
                  <a:lnTo>
                    <a:pt x="142876" y="140637"/>
                  </a:lnTo>
                  <a:lnTo>
                    <a:pt x="145231" y="150744"/>
                  </a:lnTo>
                  <a:lnTo>
                    <a:pt x="145584" y="160883"/>
                  </a:lnTo>
                  <a:lnTo>
                    <a:pt x="143610" y="170273"/>
                  </a:lnTo>
                  <a:lnTo>
                    <a:pt x="139351" y="178541"/>
                  </a:lnTo>
                  <a:lnTo>
                    <a:pt x="132972" y="185520"/>
                  </a:lnTo>
                  <a:lnTo>
                    <a:pt x="124567" y="191056"/>
                  </a:lnTo>
                  <a:lnTo>
                    <a:pt x="114399" y="195220"/>
                  </a:lnTo>
                  <a:lnTo>
                    <a:pt x="103066" y="198244"/>
                  </a:lnTo>
                  <a:lnTo>
                    <a:pt x="90072" y="200709"/>
                  </a:lnTo>
                  <a:lnTo>
                    <a:pt x="71864" y="202835"/>
                  </a:lnTo>
                  <a:lnTo>
                    <a:pt x="42371" y="204993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17846" y="3111935"/>
              <a:ext cx="4991" cy="125274"/>
            </a:xfrm>
            <a:custGeom>
              <a:avLst/>
              <a:gdLst/>
              <a:ahLst/>
              <a:cxnLst/>
              <a:rect l="0" t="0" r="0" b="0"/>
              <a:pathLst>
                <a:path w="4991" h="125274">
                  <a:moveTo>
                    <a:pt x="4990" y="0"/>
                  </a:moveTo>
                  <a:lnTo>
                    <a:pt x="1962" y="12621"/>
                  </a:lnTo>
                  <a:lnTo>
                    <a:pt x="337" y="23967"/>
                  </a:lnTo>
                  <a:lnTo>
                    <a:pt x="0" y="35115"/>
                  </a:lnTo>
                  <a:lnTo>
                    <a:pt x="548" y="46445"/>
                  </a:lnTo>
                  <a:lnTo>
                    <a:pt x="1435" y="58334"/>
                  </a:lnTo>
                  <a:lnTo>
                    <a:pt x="2317" y="70908"/>
                  </a:lnTo>
                  <a:lnTo>
                    <a:pt x="3059" y="83463"/>
                  </a:lnTo>
                  <a:lnTo>
                    <a:pt x="3709" y="95816"/>
                  </a:lnTo>
                  <a:lnTo>
                    <a:pt x="4320" y="109053"/>
                  </a:lnTo>
                  <a:lnTo>
                    <a:pt x="4990" y="125273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45613" y="299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25331" y="3066381"/>
              <a:ext cx="113886" cy="159439"/>
            </a:xfrm>
            <a:custGeom>
              <a:avLst/>
              <a:gdLst/>
              <a:ahLst/>
              <a:cxnLst/>
              <a:rect l="0" t="0" r="0" b="0"/>
              <a:pathLst>
                <a:path w="113886" h="159439">
                  <a:moveTo>
                    <a:pt x="113885" y="0"/>
                  </a:moveTo>
                  <a:lnTo>
                    <a:pt x="107538" y="6347"/>
                  </a:lnTo>
                  <a:lnTo>
                    <a:pt x="101519" y="12366"/>
                  </a:lnTo>
                  <a:lnTo>
                    <a:pt x="95247" y="18639"/>
                  </a:lnTo>
                  <a:lnTo>
                    <a:pt x="88669" y="25216"/>
                  </a:lnTo>
                  <a:lnTo>
                    <a:pt x="81822" y="32063"/>
                  </a:lnTo>
                  <a:lnTo>
                    <a:pt x="74765" y="39129"/>
                  </a:lnTo>
                  <a:lnTo>
                    <a:pt x="67731" y="46538"/>
                  </a:lnTo>
                  <a:lnTo>
                    <a:pt x="61096" y="54575"/>
                  </a:lnTo>
                  <a:lnTo>
                    <a:pt x="55029" y="63349"/>
                  </a:lnTo>
                  <a:lnTo>
                    <a:pt x="49343" y="72797"/>
                  </a:lnTo>
                  <a:lnTo>
                    <a:pt x="43614" y="82794"/>
                  </a:lnTo>
                  <a:lnTo>
                    <a:pt x="37597" y="93200"/>
                  </a:lnTo>
                  <a:lnTo>
                    <a:pt x="31355" y="103827"/>
                  </a:lnTo>
                  <a:lnTo>
                    <a:pt x="24436" y="115706"/>
                  </a:lnTo>
                  <a:lnTo>
                    <a:pt x="15017" y="132295"/>
                  </a:lnTo>
                  <a:lnTo>
                    <a:pt x="0" y="159438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25331" y="3020828"/>
              <a:ext cx="102497" cy="204992"/>
            </a:xfrm>
            <a:custGeom>
              <a:avLst/>
              <a:gdLst/>
              <a:ahLst/>
              <a:cxnLst/>
              <a:rect l="0" t="0" r="0" b="0"/>
              <a:pathLst>
                <a:path w="102497" h="204992">
                  <a:moveTo>
                    <a:pt x="0" y="0"/>
                  </a:moveTo>
                  <a:lnTo>
                    <a:pt x="3174" y="9520"/>
                  </a:lnTo>
                  <a:lnTo>
                    <a:pt x="6183" y="18548"/>
                  </a:lnTo>
                  <a:lnTo>
                    <a:pt x="9320" y="27957"/>
                  </a:lnTo>
                  <a:lnTo>
                    <a:pt x="12609" y="37823"/>
                  </a:lnTo>
                  <a:lnTo>
                    <a:pt x="16032" y="48094"/>
                  </a:lnTo>
                  <a:lnTo>
                    <a:pt x="19567" y="58685"/>
                  </a:lnTo>
                  <a:lnTo>
                    <a:pt x="23365" y="69517"/>
                  </a:lnTo>
                  <a:lnTo>
                    <a:pt x="27734" y="80522"/>
                  </a:lnTo>
                  <a:lnTo>
                    <a:pt x="32799" y="91644"/>
                  </a:lnTo>
                  <a:lnTo>
                    <a:pt x="38511" y="102668"/>
                  </a:lnTo>
                  <a:lnTo>
                    <a:pt x="44751" y="113235"/>
                  </a:lnTo>
                  <a:lnTo>
                    <a:pt x="51388" y="123192"/>
                  </a:lnTo>
                  <a:lnTo>
                    <a:pt x="58136" y="132739"/>
                  </a:lnTo>
                  <a:lnTo>
                    <a:pt x="64577" y="142308"/>
                  </a:lnTo>
                  <a:lnTo>
                    <a:pt x="70507" y="152145"/>
                  </a:lnTo>
                  <a:lnTo>
                    <a:pt x="75967" y="162029"/>
                  </a:lnTo>
                  <a:lnTo>
                    <a:pt x="81780" y="172453"/>
                  </a:lnTo>
                  <a:lnTo>
                    <a:pt x="89666" y="185545"/>
                  </a:lnTo>
                  <a:lnTo>
                    <a:pt x="102496" y="204991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20339" y="3328315"/>
              <a:ext cx="125274" cy="284712"/>
            </a:xfrm>
            <a:custGeom>
              <a:avLst/>
              <a:gdLst/>
              <a:ahLst/>
              <a:cxnLst/>
              <a:rect l="0" t="0" r="0" b="0"/>
              <a:pathLst>
                <a:path w="125274" h="284712">
                  <a:moveTo>
                    <a:pt x="0" y="0"/>
                  </a:moveTo>
                  <a:lnTo>
                    <a:pt x="73" y="12766"/>
                  </a:lnTo>
                  <a:lnTo>
                    <a:pt x="765" y="25497"/>
                  </a:lnTo>
                  <a:lnTo>
                    <a:pt x="2163" y="39440"/>
                  </a:lnTo>
                  <a:lnTo>
                    <a:pt x="3988" y="54419"/>
                  </a:lnTo>
                  <a:lnTo>
                    <a:pt x="5792" y="69917"/>
                  </a:lnTo>
                  <a:lnTo>
                    <a:pt x="7321" y="85573"/>
                  </a:lnTo>
                  <a:lnTo>
                    <a:pt x="8509" y="101390"/>
                  </a:lnTo>
                  <a:lnTo>
                    <a:pt x="9385" y="117642"/>
                  </a:lnTo>
                  <a:lnTo>
                    <a:pt x="10012" y="134454"/>
                  </a:lnTo>
                  <a:lnTo>
                    <a:pt x="10451" y="151629"/>
                  </a:lnTo>
                  <a:lnTo>
                    <a:pt x="10754" y="168739"/>
                  </a:lnTo>
                  <a:lnTo>
                    <a:pt x="10960" y="185541"/>
                  </a:lnTo>
                  <a:lnTo>
                    <a:pt x="11101" y="201976"/>
                  </a:lnTo>
                  <a:lnTo>
                    <a:pt x="11195" y="218081"/>
                  </a:lnTo>
                  <a:lnTo>
                    <a:pt x="11245" y="233890"/>
                  </a:lnTo>
                  <a:lnTo>
                    <a:pt x="10796" y="248255"/>
                  </a:lnTo>
                  <a:lnTo>
                    <a:pt x="9147" y="257387"/>
                  </a:lnTo>
                  <a:lnTo>
                    <a:pt x="6784" y="258967"/>
                  </a:lnTo>
                  <a:lnTo>
                    <a:pt x="4736" y="254926"/>
                  </a:lnTo>
                  <a:lnTo>
                    <a:pt x="3415" y="247150"/>
                  </a:lnTo>
                  <a:lnTo>
                    <a:pt x="3068" y="236898"/>
                  </a:lnTo>
                  <a:lnTo>
                    <a:pt x="3721" y="225009"/>
                  </a:lnTo>
                  <a:lnTo>
                    <a:pt x="5588" y="212388"/>
                  </a:lnTo>
                  <a:lnTo>
                    <a:pt x="9150" y="200065"/>
                  </a:lnTo>
                  <a:lnTo>
                    <a:pt x="14516" y="188579"/>
                  </a:lnTo>
                  <a:lnTo>
                    <a:pt x="21476" y="178553"/>
                  </a:lnTo>
                  <a:lnTo>
                    <a:pt x="29706" y="170873"/>
                  </a:lnTo>
                  <a:lnTo>
                    <a:pt x="38880" y="165794"/>
                  </a:lnTo>
                  <a:lnTo>
                    <a:pt x="48558" y="163226"/>
                  </a:lnTo>
                  <a:lnTo>
                    <a:pt x="58204" y="163039"/>
                  </a:lnTo>
                  <a:lnTo>
                    <a:pt x="67531" y="164915"/>
                  </a:lnTo>
                  <a:lnTo>
                    <a:pt x="76467" y="168608"/>
                  </a:lnTo>
                  <a:lnTo>
                    <a:pt x="85051" y="174042"/>
                  </a:lnTo>
                  <a:lnTo>
                    <a:pt x="93340" y="181021"/>
                  </a:lnTo>
                  <a:lnTo>
                    <a:pt x="101054" y="189426"/>
                  </a:lnTo>
                  <a:lnTo>
                    <a:pt x="107586" y="199288"/>
                  </a:lnTo>
                  <a:lnTo>
                    <a:pt x="112701" y="210480"/>
                  </a:lnTo>
                  <a:lnTo>
                    <a:pt x="116510" y="222522"/>
                  </a:lnTo>
                  <a:lnTo>
                    <a:pt x="119659" y="236080"/>
                  </a:lnTo>
                  <a:lnTo>
                    <a:pt x="122421" y="254758"/>
                  </a:lnTo>
                  <a:lnTo>
                    <a:pt x="125273" y="284711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92497" y="3442199"/>
              <a:ext cx="89778" cy="155738"/>
            </a:xfrm>
            <a:custGeom>
              <a:avLst/>
              <a:gdLst/>
              <a:ahLst/>
              <a:cxnLst/>
              <a:rect l="0" t="0" r="0" b="0"/>
              <a:pathLst>
                <a:path w="89778" h="155738">
                  <a:moveTo>
                    <a:pt x="10058" y="22777"/>
                  </a:moveTo>
                  <a:lnTo>
                    <a:pt x="6957" y="32370"/>
                  </a:lnTo>
                  <a:lnTo>
                    <a:pt x="4640" y="42091"/>
                  </a:lnTo>
                  <a:lnTo>
                    <a:pt x="2906" y="52903"/>
                  </a:lnTo>
                  <a:lnTo>
                    <a:pt x="1629" y="64780"/>
                  </a:lnTo>
                  <a:lnTo>
                    <a:pt x="712" y="77557"/>
                  </a:lnTo>
                  <a:lnTo>
                    <a:pt x="74" y="91022"/>
                  </a:lnTo>
                  <a:lnTo>
                    <a:pt x="0" y="104643"/>
                  </a:lnTo>
                  <a:lnTo>
                    <a:pt x="1095" y="117606"/>
                  </a:lnTo>
                  <a:lnTo>
                    <a:pt x="3602" y="129506"/>
                  </a:lnTo>
                  <a:lnTo>
                    <a:pt x="7597" y="139802"/>
                  </a:lnTo>
                  <a:lnTo>
                    <a:pt x="13171" y="147660"/>
                  </a:lnTo>
                  <a:lnTo>
                    <a:pt x="20203" y="152855"/>
                  </a:lnTo>
                  <a:lnTo>
                    <a:pt x="28261" y="155500"/>
                  </a:lnTo>
                  <a:lnTo>
                    <a:pt x="36732" y="155737"/>
                  </a:lnTo>
                  <a:lnTo>
                    <a:pt x="45221" y="153890"/>
                  </a:lnTo>
                  <a:lnTo>
                    <a:pt x="53393" y="150032"/>
                  </a:lnTo>
                  <a:lnTo>
                    <a:pt x="60878" y="143912"/>
                  </a:lnTo>
                  <a:lnTo>
                    <a:pt x="67547" y="135593"/>
                  </a:lnTo>
                  <a:lnTo>
                    <a:pt x="73290" y="125407"/>
                  </a:lnTo>
                  <a:lnTo>
                    <a:pt x="77915" y="113767"/>
                  </a:lnTo>
                  <a:lnTo>
                    <a:pt x="81424" y="101054"/>
                  </a:lnTo>
                  <a:lnTo>
                    <a:pt x="83801" y="87754"/>
                  </a:lnTo>
                  <a:lnTo>
                    <a:pt x="84920" y="74428"/>
                  </a:lnTo>
                  <a:lnTo>
                    <a:pt x="84842" y="61393"/>
                  </a:lnTo>
                  <a:lnTo>
                    <a:pt x="84137" y="49012"/>
                  </a:lnTo>
                  <a:lnTo>
                    <a:pt x="83827" y="36473"/>
                  </a:lnTo>
                  <a:lnTo>
                    <a:pt x="85096" y="21471"/>
                  </a:lnTo>
                  <a:lnTo>
                    <a:pt x="89777" y="0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27827" y="3467946"/>
              <a:ext cx="130204" cy="133693"/>
            </a:xfrm>
            <a:custGeom>
              <a:avLst/>
              <a:gdLst/>
              <a:ahLst/>
              <a:cxnLst/>
              <a:rect l="0" t="0" r="0" b="0"/>
              <a:pathLst>
                <a:path w="130204" h="133693">
                  <a:moveTo>
                    <a:pt x="0" y="42585"/>
                  </a:moveTo>
                  <a:lnTo>
                    <a:pt x="73" y="58307"/>
                  </a:lnTo>
                  <a:lnTo>
                    <a:pt x="766" y="71969"/>
                  </a:lnTo>
                  <a:lnTo>
                    <a:pt x="2171" y="84771"/>
                  </a:lnTo>
                  <a:lnTo>
                    <a:pt x="4272" y="94408"/>
                  </a:lnTo>
                  <a:lnTo>
                    <a:pt x="6596" y="97456"/>
                  </a:lnTo>
                  <a:lnTo>
                    <a:pt x="8344" y="94602"/>
                  </a:lnTo>
                  <a:lnTo>
                    <a:pt x="9481" y="87565"/>
                  </a:lnTo>
                  <a:lnTo>
                    <a:pt x="10374" y="77918"/>
                  </a:lnTo>
                  <a:lnTo>
                    <a:pt x="11514" y="66956"/>
                  </a:lnTo>
                  <a:lnTo>
                    <a:pt x="13148" y="55454"/>
                  </a:lnTo>
                  <a:lnTo>
                    <a:pt x="15483" y="43967"/>
                  </a:lnTo>
                  <a:lnTo>
                    <a:pt x="18780" y="32985"/>
                  </a:lnTo>
                  <a:lnTo>
                    <a:pt x="23091" y="22718"/>
                  </a:lnTo>
                  <a:lnTo>
                    <a:pt x="28642" y="13674"/>
                  </a:lnTo>
                  <a:lnTo>
                    <a:pt x="35918" y="6734"/>
                  </a:lnTo>
                  <a:lnTo>
                    <a:pt x="45011" y="2191"/>
                  </a:lnTo>
                  <a:lnTo>
                    <a:pt x="55351" y="0"/>
                  </a:lnTo>
                  <a:lnTo>
                    <a:pt x="65944" y="76"/>
                  </a:lnTo>
                  <a:lnTo>
                    <a:pt x="76187" y="2133"/>
                  </a:lnTo>
                  <a:lnTo>
                    <a:pt x="85885" y="5948"/>
                  </a:lnTo>
                  <a:lnTo>
                    <a:pt x="95051" y="11465"/>
                  </a:lnTo>
                  <a:lnTo>
                    <a:pt x="103767" y="18500"/>
                  </a:lnTo>
                  <a:lnTo>
                    <a:pt x="111783" y="26941"/>
                  </a:lnTo>
                  <a:lnTo>
                    <a:pt x="118526" y="36828"/>
                  </a:lnTo>
                  <a:lnTo>
                    <a:pt x="123781" y="48043"/>
                  </a:lnTo>
                  <a:lnTo>
                    <a:pt x="127494" y="60175"/>
                  </a:lnTo>
                  <a:lnTo>
                    <a:pt x="129591" y="72636"/>
                  </a:lnTo>
                  <a:lnTo>
                    <a:pt x="130203" y="85046"/>
                  </a:lnTo>
                  <a:lnTo>
                    <a:pt x="129767" y="96774"/>
                  </a:lnTo>
                  <a:lnTo>
                    <a:pt x="128869" y="107990"/>
                  </a:lnTo>
                  <a:lnTo>
                    <a:pt x="127437" y="119674"/>
                  </a:lnTo>
                  <a:lnTo>
                    <a:pt x="125273" y="133692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50036" y="3303197"/>
              <a:ext cx="142223" cy="330034"/>
            </a:xfrm>
            <a:custGeom>
              <a:avLst/>
              <a:gdLst/>
              <a:ahLst/>
              <a:cxnLst/>
              <a:rect l="0" t="0" r="0" b="0"/>
              <a:pathLst>
                <a:path w="142223" h="330034">
                  <a:moveTo>
                    <a:pt x="108056" y="218722"/>
                  </a:moveTo>
                  <a:lnTo>
                    <a:pt x="104738" y="209347"/>
                  </a:lnTo>
                  <a:lnTo>
                    <a:pt x="100344" y="201703"/>
                  </a:lnTo>
                  <a:lnTo>
                    <a:pt x="94402" y="195109"/>
                  </a:lnTo>
                  <a:lnTo>
                    <a:pt x="87090" y="189640"/>
                  </a:lnTo>
                  <a:lnTo>
                    <a:pt x="78656" y="185783"/>
                  </a:lnTo>
                  <a:lnTo>
                    <a:pt x="69362" y="183681"/>
                  </a:lnTo>
                  <a:lnTo>
                    <a:pt x="59613" y="183497"/>
                  </a:lnTo>
                  <a:lnTo>
                    <a:pt x="49924" y="185585"/>
                  </a:lnTo>
                  <a:lnTo>
                    <a:pt x="40576" y="189915"/>
                  </a:lnTo>
                  <a:lnTo>
                    <a:pt x="31810" y="196158"/>
                  </a:lnTo>
                  <a:lnTo>
                    <a:pt x="23918" y="203895"/>
                  </a:lnTo>
                  <a:lnTo>
                    <a:pt x="16972" y="212750"/>
                  </a:lnTo>
                  <a:lnTo>
                    <a:pt x="11042" y="222762"/>
                  </a:lnTo>
                  <a:lnTo>
                    <a:pt x="6291" y="234361"/>
                  </a:lnTo>
                  <a:lnTo>
                    <a:pt x="2701" y="247637"/>
                  </a:lnTo>
                  <a:lnTo>
                    <a:pt x="454" y="261867"/>
                  </a:lnTo>
                  <a:lnTo>
                    <a:pt x="0" y="275754"/>
                  </a:lnTo>
                  <a:lnTo>
                    <a:pt x="1422" y="288570"/>
                  </a:lnTo>
                  <a:lnTo>
                    <a:pt x="4669" y="299996"/>
                  </a:lnTo>
                  <a:lnTo>
                    <a:pt x="9732" y="309837"/>
                  </a:lnTo>
                  <a:lnTo>
                    <a:pt x="16418" y="318159"/>
                  </a:lnTo>
                  <a:lnTo>
                    <a:pt x="24242" y="324682"/>
                  </a:lnTo>
                  <a:lnTo>
                    <a:pt x="32554" y="328697"/>
                  </a:lnTo>
                  <a:lnTo>
                    <a:pt x="40943" y="330033"/>
                  </a:lnTo>
                  <a:lnTo>
                    <a:pt x="49230" y="328826"/>
                  </a:lnTo>
                  <a:lnTo>
                    <a:pt x="57369" y="325222"/>
                  </a:lnTo>
                  <a:lnTo>
                    <a:pt x="65362" y="319553"/>
                  </a:lnTo>
                  <a:lnTo>
                    <a:pt x="73059" y="312249"/>
                  </a:lnTo>
                  <a:lnTo>
                    <a:pt x="80153" y="303718"/>
                  </a:lnTo>
                  <a:lnTo>
                    <a:pt x="86531" y="294296"/>
                  </a:lnTo>
                  <a:lnTo>
                    <a:pt x="92245" y="284069"/>
                  </a:lnTo>
                  <a:lnTo>
                    <a:pt x="97418" y="272894"/>
                  </a:lnTo>
                  <a:lnTo>
                    <a:pt x="102182" y="260768"/>
                  </a:lnTo>
                  <a:lnTo>
                    <a:pt x="106647" y="247821"/>
                  </a:lnTo>
                  <a:lnTo>
                    <a:pt x="110902" y="234228"/>
                  </a:lnTo>
                  <a:lnTo>
                    <a:pt x="115005" y="220153"/>
                  </a:lnTo>
                  <a:lnTo>
                    <a:pt x="118824" y="205733"/>
                  </a:lnTo>
                  <a:lnTo>
                    <a:pt x="122061" y="191070"/>
                  </a:lnTo>
                  <a:lnTo>
                    <a:pt x="124601" y="176239"/>
                  </a:lnTo>
                  <a:lnTo>
                    <a:pt x="126674" y="161293"/>
                  </a:lnTo>
                  <a:lnTo>
                    <a:pt x="128729" y="146269"/>
                  </a:lnTo>
                  <a:lnTo>
                    <a:pt x="131032" y="131187"/>
                  </a:lnTo>
                  <a:lnTo>
                    <a:pt x="133478" y="115888"/>
                  </a:lnTo>
                  <a:lnTo>
                    <a:pt x="135712" y="100051"/>
                  </a:lnTo>
                  <a:lnTo>
                    <a:pt x="137535" y="83548"/>
                  </a:lnTo>
                  <a:lnTo>
                    <a:pt x="138925" y="66597"/>
                  </a:lnTo>
                  <a:lnTo>
                    <a:pt x="139938" y="49644"/>
                  </a:lnTo>
                  <a:lnTo>
                    <a:pt x="140647" y="32982"/>
                  </a:lnTo>
                  <a:lnTo>
                    <a:pt x="140754" y="17746"/>
                  </a:lnTo>
                  <a:lnTo>
                    <a:pt x="138937" y="6025"/>
                  </a:lnTo>
                  <a:lnTo>
                    <a:pt x="134273" y="0"/>
                  </a:lnTo>
                  <a:lnTo>
                    <a:pt x="128227" y="314"/>
                  </a:lnTo>
                  <a:lnTo>
                    <a:pt x="122741" y="5026"/>
                  </a:lnTo>
                  <a:lnTo>
                    <a:pt x="118431" y="13215"/>
                  </a:lnTo>
                  <a:lnTo>
                    <a:pt x="115255" y="24268"/>
                  </a:lnTo>
                  <a:lnTo>
                    <a:pt x="112993" y="37399"/>
                  </a:lnTo>
                  <a:lnTo>
                    <a:pt x="111415" y="51711"/>
                  </a:lnTo>
                  <a:lnTo>
                    <a:pt x="110328" y="66594"/>
                  </a:lnTo>
                  <a:lnTo>
                    <a:pt x="109588" y="81725"/>
                  </a:lnTo>
                  <a:lnTo>
                    <a:pt x="109085" y="96949"/>
                  </a:lnTo>
                  <a:lnTo>
                    <a:pt x="108746" y="112196"/>
                  </a:lnTo>
                  <a:lnTo>
                    <a:pt x="108517" y="127440"/>
                  </a:lnTo>
                  <a:lnTo>
                    <a:pt x="108365" y="142674"/>
                  </a:lnTo>
                  <a:lnTo>
                    <a:pt x="108268" y="157896"/>
                  </a:lnTo>
                  <a:lnTo>
                    <a:pt x="108386" y="173107"/>
                  </a:lnTo>
                  <a:lnTo>
                    <a:pt x="109041" y="188311"/>
                  </a:lnTo>
                  <a:lnTo>
                    <a:pt x="110366" y="203504"/>
                  </a:lnTo>
                  <a:lnTo>
                    <a:pt x="112321" y="218511"/>
                  </a:lnTo>
                  <a:lnTo>
                    <a:pt x="114791" y="233001"/>
                  </a:lnTo>
                  <a:lnTo>
                    <a:pt x="117656" y="246819"/>
                  </a:lnTo>
                  <a:lnTo>
                    <a:pt x="120849" y="259514"/>
                  </a:lnTo>
                  <a:lnTo>
                    <a:pt x="124799" y="271493"/>
                  </a:lnTo>
                  <a:lnTo>
                    <a:pt x="131060" y="283808"/>
                  </a:lnTo>
                  <a:lnTo>
                    <a:pt x="142222" y="298441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49201" y="3419423"/>
              <a:ext cx="102496" cy="170270"/>
            </a:xfrm>
            <a:custGeom>
              <a:avLst/>
              <a:gdLst/>
              <a:ahLst/>
              <a:cxnLst/>
              <a:rect l="0" t="0" r="0" b="0"/>
              <a:pathLst>
                <a:path w="102496" h="170270">
                  <a:moveTo>
                    <a:pt x="0" y="91107"/>
                  </a:moveTo>
                  <a:lnTo>
                    <a:pt x="72" y="103728"/>
                  </a:lnTo>
                  <a:lnTo>
                    <a:pt x="764" y="115074"/>
                  </a:lnTo>
                  <a:lnTo>
                    <a:pt x="2167" y="126217"/>
                  </a:lnTo>
                  <a:lnTo>
                    <a:pt x="4178" y="137360"/>
                  </a:lnTo>
                  <a:lnTo>
                    <a:pt x="6684" y="148549"/>
                  </a:lnTo>
                  <a:lnTo>
                    <a:pt x="9551" y="159710"/>
                  </a:lnTo>
                  <a:lnTo>
                    <a:pt x="12024" y="168141"/>
                  </a:lnTo>
                  <a:lnTo>
                    <a:pt x="13223" y="170269"/>
                  </a:lnTo>
                  <a:lnTo>
                    <a:pt x="13439" y="166814"/>
                  </a:lnTo>
                  <a:lnTo>
                    <a:pt x="13194" y="159409"/>
                  </a:lnTo>
                  <a:lnTo>
                    <a:pt x="12815" y="149361"/>
                  </a:lnTo>
                  <a:lnTo>
                    <a:pt x="12451" y="137569"/>
                  </a:lnTo>
                  <a:lnTo>
                    <a:pt x="12162" y="124635"/>
                  </a:lnTo>
                  <a:lnTo>
                    <a:pt x="12308" y="111125"/>
                  </a:lnTo>
                  <a:lnTo>
                    <a:pt x="13545" y="97629"/>
                  </a:lnTo>
                  <a:lnTo>
                    <a:pt x="16140" y="84462"/>
                  </a:lnTo>
                  <a:lnTo>
                    <a:pt x="20008" y="71875"/>
                  </a:lnTo>
                  <a:lnTo>
                    <a:pt x="24920" y="60167"/>
                  </a:lnTo>
                  <a:lnTo>
                    <a:pt x="30637" y="49409"/>
                  </a:lnTo>
                  <a:lnTo>
                    <a:pt x="37299" y="39672"/>
                  </a:lnTo>
                  <a:lnTo>
                    <a:pt x="45400" y="31116"/>
                  </a:lnTo>
                  <a:lnTo>
                    <a:pt x="55076" y="23720"/>
                  </a:lnTo>
                  <a:lnTo>
                    <a:pt x="65504" y="17468"/>
                  </a:lnTo>
                  <a:lnTo>
                    <a:pt x="76110" y="11831"/>
                  </a:lnTo>
                  <a:lnTo>
                    <a:pt x="87829" y="6311"/>
                  </a:lnTo>
                  <a:lnTo>
                    <a:pt x="102495" y="0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68598" y="3444810"/>
              <a:ext cx="131149" cy="168360"/>
            </a:xfrm>
            <a:custGeom>
              <a:avLst/>
              <a:gdLst/>
              <a:ahLst/>
              <a:cxnLst/>
              <a:rect l="0" t="0" r="0" b="0"/>
              <a:pathLst>
                <a:path w="131149" h="168360">
                  <a:moveTo>
                    <a:pt x="17264" y="77109"/>
                  </a:moveTo>
                  <a:lnTo>
                    <a:pt x="23755" y="83311"/>
                  </a:lnTo>
                  <a:lnTo>
                    <a:pt x="31159" y="87944"/>
                  </a:lnTo>
                  <a:lnTo>
                    <a:pt x="40227" y="91402"/>
                  </a:lnTo>
                  <a:lnTo>
                    <a:pt x="50453" y="93582"/>
                  </a:lnTo>
                  <a:lnTo>
                    <a:pt x="60910" y="94016"/>
                  </a:lnTo>
                  <a:lnTo>
                    <a:pt x="71023" y="92592"/>
                  </a:lnTo>
                  <a:lnTo>
                    <a:pt x="80433" y="89352"/>
                  </a:lnTo>
                  <a:lnTo>
                    <a:pt x="88822" y="84297"/>
                  </a:lnTo>
                  <a:lnTo>
                    <a:pt x="96127" y="77615"/>
                  </a:lnTo>
                  <a:lnTo>
                    <a:pt x="102130" y="69609"/>
                  </a:lnTo>
                  <a:lnTo>
                    <a:pt x="106362" y="60600"/>
                  </a:lnTo>
                  <a:lnTo>
                    <a:pt x="108724" y="50864"/>
                  </a:lnTo>
                  <a:lnTo>
                    <a:pt x="109269" y="40790"/>
                  </a:lnTo>
                  <a:lnTo>
                    <a:pt x="108000" y="30870"/>
                  </a:lnTo>
                  <a:lnTo>
                    <a:pt x="105094" y="21371"/>
                  </a:lnTo>
                  <a:lnTo>
                    <a:pt x="100504" y="12867"/>
                  </a:lnTo>
                  <a:lnTo>
                    <a:pt x="93883" y="6302"/>
                  </a:lnTo>
                  <a:lnTo>
                    <a:pt x="85228" y="2015"/>
                  </a:lnTo>
                  <a:lnTo>
                    <a:pt x="75000" y="0"/>
                  </a:lnTo>
                  <a:lnTo>
                    <a:pt x="63907" y="194"/>
                  </a:lnTo>
                  <a:lnTo>
                    <a:pt x="52451" y="2330"/>
                  </a:lnTo>
                  <a:lnTo>
                    <a:pt x="41242" y="6199"/>
                  </a:lnTo>
                  <a:lnTo>
                    <a:pt x="31055" y="11752"/>
                  </a:lnTo>
                  <a:lnTo>
                    <a:pt x="22212" y="18810"/>
                  </a:lnTo>
                  <a:lnTo>
                    <a:pt x="14829" y="27269"/>
                  </a:lnTo>
                  <a:lnTo>
                    <a:pt x="9013" y="37166"/>
                  </a:lnTo>
                  <a:lnTo>
                    <a:pt x="4662" y="48388"/>
                  </a:lnTo>
                  <a:lnTo>
                    <a:pt x="1701" y="60524"/>
                  </a:lnTo>
                  <a:lnTo>
                    <a:pt x="181" y="72989"/>
                  </a:lnTo>
                  <a:lnTo>
                    <a:pt x="0" y="85411"/>
                  </a:lnTo>
                  <a:lnTo>
                    <a:pt x="1104" y="97473"/>
                  </a:lnTo>
                  <a:lnTo>
                    <a:pt x="3570" y="108817"/>
                  </a:lnTo>
                  <a:lnTo>
                    <a:pt x="7312" y="119331"/>
                  </a:lnTo>
                  <a:lnTo>
                    <a:pt x="12115" y="129085"/>
                  </a:lnTo>
                  <a:lnTo>
                    <a:pt x="17736" y="138227"/>
                  </a:lnTo>
                  <a:lnTo>
                    <a:pt x="23969" y="146891"/>
                  </a:lnTo>
                  <a:lnTo>
                    <a:pt x="30995" y="154674"/>
                  </a:lnTo>
                  <a:lnTo>
                    <a:pt x="39350" y="160676"/>
                  </a:lnTo>
                  <a:lnTo>
                    <a:pt x="49216" y="164555"/>
                  </a:lnTo>
                  <a:lnTo>
                    <a:pt x="60416" y="166645"/>
                  </a:lnTo>
                  <a:lnTo>
                    <a:pt x="74042" y="167878"/>
                  </a:lnTo>
                  <a:lnTo>
                    <a:pt x="94918" y="168359"/>
                  </a:lnTo>
                  <a:lnTo>
                    <a:pt x="131148" y="168216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33866" y="3292478"/>
              <a:ext cx="178368" cy="355340"/>
            </a:xfrm>
            <a:custGeom>
              <a:avLst/>
              <a:gdLst/>
              <a:ahLst/>
              <a:cxnLst/>
              <a:rect l="0" t="0" r="0" b="0"/>
              <a:pathLst>
                <a:path w="178368" h="355340">
                  <a:moveTo>
                    <a:pt x="91153" y="240829"/>
                  </a:moveTo>
                  <a:lnTo>
                    <a:pt x="87763" y="231527"/>
                  </a:lnTo>
                  <a:lnTo>
                    <a:pt x="82676" y="224575"/>
                  </a:lnTo>
                  <a:lnTo>
                    <a:pt x="75342" y="219383"/>
                  </a:lnTo>
                  <a:lnTo>
                    <a:pt x="66392" y="215926"/>
                  </a:lnTo>
                  <a:lnTo>
                    <a:pt x="56854" y="214576"/>
                  </a:lnTo>
                  <a:lnTo>
                    <a:pt x="47386" y="215353"/>
                  </a:lnTo>
                  <a:lnTo>
                    <a:pt x="38424" y="218144"/>
                  </a:lnTo>
                  <a:lnTo>
                    <a:pt x="30343" y="222891"/>
                  </a:lnTo>
                  <a:lnTo>
                    <a:pt x="23236" y="229365"/>
                  </a:lnTo>
                  <a:lnTo>
                    <a:pt x="17001" y="237229"/>
                  </a:lnTo>
                  <a:lnTo>
                    <a:pt x="11463" y="246143"/>
                  </a:lnTo>
                  <a:lnTo>
                    <a:pt x="6463" y="255820"/>
                  </a:lnTo>
                  <a:lnTo>
                    <a:pt x="2387" y="266037"/>
                  </a:lnTo>
                  <a:lnTo>
                    <a:pt x="120" y="276630"/>
                  </a:lnTo>
                  <a:lnTo>
                    <a:pt x="0" y="287475"/>
                  </a:lnTo>
                  <a:lnTo>
                    <a:pt x="1864" y="298314"/>
                  </a:lnTo>
                  <a:lnTo>
                    <a:pt x="5343" y="308758"/>
                  </a:lnTo>
                  <a:lnTo>
                    <a:pt x="10051" y="318623"/>
                  </a:lnTo>
                  <a:lnTo>
                    <a:pt x="15833" y="327741"/>
                  </a:lnTo>
                  <a:lnTo>
                    <a:pt x="22758" y="335871"/>
                  </a:lnTo>
                  <a:lnTo>
                    <a:pt x="30777" y="342972"/>
                  </a:lnTo>
                  <a:lnTo>
                    <a:pt x="39715" y="348823"/>
                  </a:lnTo>
                  <a:lnTo>
                    <a:pt x="49369" y="352945"/>
                  </a:lnTo>
                  <a:lnTo>
                    <a:pt x="59545" y="355222"/>
                  </a:lnTo>
                  <a:lnTo>
                    <a:pt x="69917" y="355339"/>
                  </a:lnTo>
                  <a:lnTo>
                    <a:pt x="80038" y="352630"/>
                  </a:lnTo>
                  <a:lnTo>
                    <a:pt x="89688" y="346999"/>
                  </a:lnTo>
                  <a:lnTo>
                    <a:pt x="98843" y="338817"/>
                  </a:lnTo>
                  <a:lnTo>
                    <a:pt x="107574" y="328619"/>
                  </a:lnTo>
                  <a:lnTo>
                    <a:pt x="115968" y="316923"/>
                  </a:lnTo>
                  <a:lnTo>
                    <a:pt x="123934" y="304325"/>
                  </a:lnTo>
                  <a:lnTo>
                    <a:pt x="131211" y="291480"/>
                  </a:lnTo>
                  <a:lnTo>
                    <a:pt x="137711" y="278752"/>
                  </a:lnTo>
                  <a:lnTo>
                    <a:pt x="143507" y="265917"/>
                  </a:lnTo>
                  <a:lnTo>
                    <a:pt x="148735" y="252320"/>
                  </a:lnTo>
                  <a:lnTo>
                    <a:pt x="153535" y="237631"/>
                  </a:lnTo>
                  <a:lnTo>
                    <a:pt x="158025" y="221693"/>
                  </a:lnTo>
                  <a:lnTo>
                    <a:pt x="162296" y="204350"/>
                  </a:lnTo>
                  <a:lnTo>
                    <a:pt x="166409" y="185668"/>
                  </a:lnTo>
                  <a:lnTo>
                    <a:pt x="170237" y="166045"/>
                  </a:lnTo>
                  <a:lnTo>
                    <a:pt x="173478" y="146067"/>
                  </a:lnTo>
                  <a:lnTo>
                    <a:pt x="176012" y="126114"/>
                  </a:lnTo>
                  <a:lnTo>
                    <a:pt x="177712" y="106686"/>
                  </a:lnTo>
                  <a:lnTo>
                    <a:pt x="178367" y="88478"/>
                  </a:lnTo>
                  <a:lnTo>
                    <a:pt x="177964" y="71742"/>
                  </a:lnTo>
                  <a:lnTo>
                    <a:pt x="176648" y="56196"/>
                  </a:lnTo>
                  <a:lnTo>
                    <a:pt x="174616" y="41254"/>
                  </a:lnTo>
                  <a:lnTo>
                    <a:pt x="172050" y="26540"/>
                  </a:lnTo>
                  <a:lnTo>
                    <a:pt x="169087" y="13113"/>
                  </a:lnTo>
                  <a:lnTo>
                    <a:pt x="165350" y="3729"/>
                  </a:lnTo>
                  <a:lnTo>
                    <a:pt x="160800" y="0"/>
                  </a:lnTo>
                  <a:lnTo>
                    <a:pt x="156348" y="1487"/>
                  </a:lnTo>
                  <a:lnTo>
                    <a:pt x="152178" y="7058"/>
                  </a:lnTo>
                  <a:lnTo>
                    <a:pt x="148199" y="15789"/>
                  </a:lnTo>
                  <a:lnTo>
                    <a:pt x="144324" y="27137"/>
                  </a:lnTo>
                  <a:lnTo>
                    <a:pt x="140501" y="40600"/>
                  </a:lnTo>
                  <a:lnTo>
                    <a:pt x="136883" y="55681"/>
                  </a:lnTo>
                  <a:lnTo>
                    <a:pt x="133787" y="71951"/>
                  </a:lnTo>
                  <a:lnTo>
                    <a:pt x="131355" y="89060"/>
                  </a:lnTo>
                  <a:lnTo>
                    <a:pt x="129724" y="106399"/>
                  </a:lnTo>
                  <a:lnTo>
                    <a:pt x="129115" y="123118"/>
                  </a:lnTo>
                  <a:lnTo>
                    <a:pt x="129545" y="138814"/>
                  </a:lnTo>
                  <a:lnTo>
                    <a:pt x="130695" y="153643"/>
                  </a:lnTo>
                  <a:lnTo>
                    <a:pt x="132040" y="168095"/>
                  </a:lnTo>
                  <a:lnTo>
                    <a:pt x="133265" y="182506"/>
                  </a:lnTo>
                  <a:lnTo>
                    <a:pt x="134433" y="196844"/>
                  </a:lnTo>
                  <a:lnTo>
                    <a:pt x="135874" y="210813"/>
                  </a:lnTo>
                  <a:lnTo>
                    <a:pt x="137769" y="224258"/>
                  </a:lnTo>
                  <a:lnTo>
                    <a:pt x="140308" y="237010"/>
                  </a:lnTo>
                  <a:lnTo>
                    <a:pt x="143755" y="248819"/>
                  </a:lnTo>
                  <a:lnTo>
                    <a:pt x="148152" y="259639"/>
                  </a:lnTo>
                  <a:lnTo>
                    <a:pt x="153053" y="269479"/>
                  </a:lnTo>
                  <a:lnTo>
                    <a:pt x="158106" y="279380"/>
                  </a:lnTo>
                  <a:lnTo>
                    <a:pt x="163752" y="291425"/>
                  </a:lnTo>
                  <a:lnTo>
                    <a:pt x="170872" y="309160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78500" y="3294150"/>
              <a:ext cx="8455" cy="318877"/>
            </a:xfrm>
            <a:custGeom>
              <a:avLst/>
              <a:gdLst/>
              <a:ahLst/>
              <a:cxnLst/>
              <a:rect l="0" t="0" r="0" b="0"/>
              <a:pathLst>
                <a:path w="8455" h="318877">
                  <a:moveTo>
                    <a:pt x="8454" y="0"/>
                  </a:moveTo>
                  <a:lnTo>
                    <a:pt x="5353" y="15866"/>
                  </a:lnTo>
                  <a:lnTo>
                    <a:pt x="3036" y="30914"/>
                  </a:lnTo>
                  <a:lnTo>
                    <a:pt x="1307" y="46591"/>
                  </a:lnTo>
                  <a:lnTo>
                    <a:pt x="217" y="62847"/>
                  </a:lnTo>
                  <a:lnTo>
                    <a:pt x="0" y="79264"/>
                  </a:lnTo>
                  <a:lnTo>
                    <a:pt x="704" y="95566"/>
                  </a:lnTo>
                  <a:lnTo>
                    <a:pt x="2043" y="111832"/>
                  </a:lnTo>
                  <a:lnTo>
                    <a:pt x="3519" y="128390"/>
                  </a:lnTo>
                  <a:lnTo>
                    <a:pt x="4827" y="145417"/>
                  </a:lnTo>
                  <a:lnTo>
                    <a:pt x="5868" y="162919"/>
                  </a:lnTo>
                  <a:lnTo>
                    <a:pt x="6647" y="180827"/>
                  </a:lnTo>
                  <a:lnTo>
                    <a:pt x="7208" y="199042"/>
                  </a:lnTo>
                  <a:lnTo>
                    <a:pt x="7604" y="217308"/>
                  </a:lnTo>
                  <a:lnTo>
                    <a:pt x="7877" y="235225"/>
                  </a:lnTo>
                  <a:lnTo>
                    <a:pt x="8064" y="252582"/>
                  </a:lnTo>
                  <a:lnTo>
                    <a:pt x="8192" y="268730"/>
                  </a:lnTo>
                  <a:lnTo>
                    <a:pt x="8292" y="284064"/>
                  </a:lnTo>
                  <a:lnTo>
                    <a:pt x="8374" y="299930"/>
                  </a:lnTo>
                  <a:lnTo>
                    <a:pt x="8454" y="318876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73069" y="3430811"/>
              <a:ext cx="193605" cy="22778"/>
            </a:xfrm>
            <a:custGeom>
              <a:avLst/>
              <a:gdLst/>
              <a:ahLst/>
              <a:cxnLst/>
              <a:rect l="0" t="0" r="0" b="0"/>
              <a:pathLst>
                <a:path w="193605" h="22778">
                  <a:moveTo>
                    <a:pt x="193604" y="0"/>
                  </a:moveTo>
                  <a:lnTo>
                    <a:pt x="180910" y="0"/>
                  </a:lnTo>
                  <a:lnTo>
                    <a:pt x="168871" y="0"/>
                  </a:lnTo>
                  <a:lnTo>
                    <a:pt x="156326" y="0"/>
                  </a:lnTo>
                  <a:lnTo>
                    <a:pt x="143172" y="0"/>
                  </a:lnTo>
                  <a:lnTo>
                    <a:pt x="129478" y="0"/>
                  </a:lnTo>
                  <a:lnTo>
                    <a:pt x="115360" y="5"/>
                  </a:lnTo>
                  <a:lnTo>
                    <a:pt x="101105" y="192"/>
                  </a:lnTo>
                  <a:lnTo>
                    <a:pt x="87133" y="893"/>
                  </a:lnTo>
                  <a:lnTo>
                    <a:pt x="73659" y="2249"/>
                  </a:lnTo>
                  <a:lnTo>
                    <a:pt x="60767" y="4264"/>
                  </a:lnTo>
                  <a:lnTo>
                    <a:pt x="47025" y="7215"/>
                  </a:lnTo>
                  <a:lnTo>
                    <a:pt x="28810" y="12573"/>
                  </a:lnTo>
                  <a:lnTo>
                    <a:pt x="0" y="22777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12227" y="3214431"/>
              <a:ext cx="125273" cy="387208"/>
            </a:xfrm>
            <a:custGeom>
              <a:avLst/>
              <a:gdLst/>
              <a:ahLst/>
              <a:cxnLst/>
              <a:rect l="0" t="0" r="0" b="0"/>
              <a:pathLst>
                <a:path w="125273" h="387208">
                  <a:moveTo>
                    <a:pt x="0" y="0"/>
                  </a:moveTo>
                  <a:lnTo>
                    <a:pt x="0" y="15795"/>
                  </a:lnTo>
                  <a:lnTo>
                    <a:pt x="0" y="30149"/>
                  </a:lnTo>
                  <a:lnTo>
                    <a:pt x="5" y="44428"/>
                  </a:lnTo>
                  <a:lnTo>
                    <a:pt x="191" y="58861"/>
                  </a:lnTo>
                  <a:lnTo>
                    <a:pt x="893" y="73472"/>
                  </a:lnTo>
                  <a:lnTo>
                    <a:pt x="2243" y="88246"/>
                  </a:lnTo>
                  <a:lnTo>
                    <a:pt x="4031" y="103324"/>
                  </a:lnTo>
                  <a:lnTo>
                    <a:pt x="5814" y="119005"/>
                  </a:lnTo>
                  <a:lnTo>
                    <a:pt x="7331" y="135400"/>
                  </a:lnTo>
                  <a:lnTo>
                    <a:pt x="8513" y="152277"/>
                  </a:lnTo>
                  <a:lnTo>
                    <a:pt x="9387" y="169181"/>
                  </a:lnTo>
                  <a:lnTo>
                    <a:pt x="10012" y="185839"/>
                  </a:lnTo>
                  <a:lnTo>
                    <a:pt x="10451" y="202176"/>
                  </a:lnTo>
                  <a:lnTo>
                    <a:pt x="10753" y="218216"/>
                  </a:lnTo>
                  <a:lnTo>
                    <a:pt x="10959" y="234017"/>
                  </a:lnTo>
                  <a:lnTo>
                    <a:pt x="11100" y="249818"/>
                  </a:lnTo>
                  <a:lnTo>
                    <a:pt x="11195" y="266001"/>
                  </a:lnTo>
                  <a:lnTo>
                    <a:pt x="11258" y="282738"/>
                  </a:lnTo>
                  <a:lnTo>
                    <a:pt x="11301" y="299848"/>
                  </a:lnTo>
                  <a:lnTo>
                    <a:pt x="11330" y="316909"/>
                  </a:lnTo>
                  <a:lnTo>
                    <a:pt x="11350" y="333571"/>
                  </a:lnTo>
                  <a:lnTo>
                    <a:pt x="11363" y="346144"/>
                  </a:lnTo>
                  <a:lnTo>
                    <a:pt x="11373" y="350156"/>
                  </a:lnTo>
                  <a:lnTo>
                    <a:pt x="11384" y="347169"/>
                  </a:lnTo>
                  <a:lnTo>
                    <a:pt x="11574" y="339797"/>
                  </a:lnTo>
                  <a:lnTo>
                    <a:pt x="12278" y="330103"/>
                  </a:lnTo>
                  <a:lnTo>
                    <a:pt x="13640" y="319313"/>
                  </a:lnTo>
                  <a:lnTo>
                    <a:pt x="15802" y="308050"/>
                  </a:lnTo>
                  <a:lnTo>
                    <a:pt x="18988" y="296608"/>
                  </a:lnTo>
                  <a:lnTo>
                    <a:pt x="23227" y="285131"/>
                  </a:lnTo>
                  <a:lnTo>
                    <a:pt x="28732" y="274201"/>
                  </a:lnTo>
                  <a:lnTo>
                    <a:pt x="35977" y="264832"/>
                  </a:lnTo>
                  <a:lnTo>
                    <a:pt x="45049" y="257465"/>
                  </a:lnTo>
                  <a:lnTo>
                    <a:pt x="55376" y="252701"/>
                  </a:lnTo>
                  <a:lnTo>
                    <a:pt x="65960" y="251536"/>
                  </a:lnTo>
                  <a:lnTo>
                    <a:pt x="76193" y="254166"/>
                  </a:lnTo>
                  <a:lnTo>
                    <a:pt x="85700" y="260130"/>
                  </a:lnTo>
                  <a:lnTo>
                    <a:pt x="94162" y="268741"/>
                  </a:lnTo>
                  <a:lnTo>
                    <a:pt x="101526" y="279332"/>
                  </a:lnTo>
                  <a:lnTo>
                    <a:pt x="107753" y="291349"/>
                  </a:lnTo>
                  <a:lnTo>
                    <a:pt x="112712" y="304372"/>
                  </a:lnTo>
                  <a:lnTo>
                    <a:pt x="116454" y="318074"/>
                  </a:lnTo>
                  <a:lnTo>
                    <a:pt x="119177" y="331789"/>
                  </a:lnTo>
                  <a:lnTo>
                    <a:pt x="121401" y="345941"/>
                  </a:lnTo>
                  <a:lnTo>
                    <a:pt x="123320" y="362979"/>
                  </a:lnTo>
                  <a:lnTo>
                    <a:pt x="125272" y="387207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13227" y="3373869"/>
              <a:ext cx="161564" cy="239158"/>
            </a:xfrm>
            <a:custGeom>
              <a:avLst/>
              <a:gdLst/>
              <a:ahLst/>
              <a:cxnLst/>
              <a:rect l="0" t="0" r="0" b="0"/>
              <a:pathLst>
                <a:path w="161564" h="239158">
                  <a:moveTo>
                    <a:pt x="117876" y="0"/>
                  </a:moveTo>
                  <a:lnTo>
                    <a:pt x="105254" y="73"/>
                  </a:lnTo>
                  <a:lnTo>
                    <a:pt x="93909" y="765"/>
                  </a:lnTo>
                  <a:lnTo>
                    <a:pt x="82765" y="2167"/>
                  </a:lnTo>
                  <a:lnTo>
                    <a:pt x="71623" y="4179"/>
                  </a:lnTo>
                  <a:lnTo>
                    <a:pt x="60435" y="6685"/>
                  </a:lnTo>
                  <a:lnTo>
                    <a:pt x="49207" y="9579"/>
                  </a:lnTo>
                  <a:lnTo>
                    <a:pt x="38300" y="13115"/>
                  </a:lnTo>
                  <a:lnTo>
                    <a:pt x="28391" y="17879"/>
                  </a:lnTo>
                  <a:lnTo>
                    <a:pt x="19771" y="24094"/>
                  </a:lnTo>
                  <a:lnTo>
                    <a:pt x="12555" y="31826"/>
                  </a:lnTo>
                  <a:lnTo>
                    <a:pt x="6861" y="41157"/>
                  </a:lnTo>
                  <a:lnTo>
                    <a:pt x="2606" y="51948"/>
                  </a:lnTo>
                  <a:lnTo>
                    <a:pt x="78" y="63410"/>
                  </a:lnTo>
                  <a:lnTo>
                    <a:pt x="0" y="74262"/>
                  </a:lnTo>
                  <a:lnTo>
                    <a:pt x="2553" y="83824"/>
                  </a:lnTo>
                  <a:lnTo>
                    <a:pt x="7438" y="91650"/>
                  </a:lnTo>
                  <a:lnTo>
                    <a:pt x="14183" y="97258"/>
                  </a:lnTo>
                  <a:lnTo>
                    <a:pt x="22328" y="100629"/>
                  </a:lnTo>
                  <a:lnTo>
                    <a:pt x="31662" y="102252"/>
                  </a:lnTo>
                  <a:lnTo>
                    <a:pt x="42221" y="102874"/>
                  </a:lnTo>
                  <a:lnTo>
                    <a:pt x="53921" y="103031"/>
                  </a:lnTo>
                  <a:lnTo>
                    <a:pt x="66395" y="103180"/>
                  </a:lnTo>
                  <a:lnTo>
                    <a:pt x="79094" y="103786"/>
                  </a:lnTo>
                  <a:lnTo>
                    <a:pt x="91678" y="105049"/>
                  </a:lnTo>
                  <a:lnTo>
                    <a:pt x="103849" y="107127"/>
                  </a:lnTo>
                  <a:lnTo>
                    <a:pt x="115268" y="110249"/>
                  </a:lnTo>
                  <a:lnTo>
                    <a:pt x="125826" y="114436"/>
                  </a:lnTo>
                  <a:lnTo>
                    <a:pt x="135427" y="119721"/>
                  </a:lnTo>
                  <a:lnTo>
                    <a:pt x="143890" y="126241"/>
                  </a:lnTo>
                  <a:lnTo>
                    <a:pt x="151214" y="133947"/>
                  </a:lnTo>
                  <a:lnTo>
                    <a:pt x="157032" y="142475"/>
                  </a:lnTo>
                  <a:lnTo>
                    <a:pt x="160557" y="151269"/>
                  </a:lnTo>
                  <a:lnTo>
                    <a:pt x="161563" y="159985"/>
                  </a:lnTo>
                  <a:lnTo>
                    <a:pt x="160313" y="168493"/>
                  </a:lnTo>
                  <a:lnTo>
                    <a:pt x="157256" y="176781"/>
                  </a:lnTo>
                  <a:lnTo>
                    <a:pt x="152829" y="184878"/>
                  </a:lnTo>
                  <a:lnTo>
                    <a:pt x="147055" y="192828"/>
                  </a:lnTo>
                  <a:lnTo>
                    <a:pt x="139558" y="200669"/>
                  </a:lnTo>
                  <a:lnTo>
                    <a:pt x="130267" y="208422"/>
                  </a:lnTo>
                  <a:lnTo>
                    <a:pt x="119226" y="215757"/>
                  </a:lnTo>
                  <a:lnTo>
                    <a:pt x="106426" y="222025"/>
                  </a:lnTo>
                  <a:lnTo>
                    <a:pt x="92063" y="226960"/>
                  </a:lnTo>
                  <a:lnTo>
                    <a:pt x="77048" y="230647"/>
                  </a:lnTo>
                  <a:lnTo>
                    <a:pt x="61322" y="233699"/>
                  </a:lnTo>
                  <a:lnTo>
                    <a:pt x="42301" y="236382"/>
                  </a:lnTo>
                  <a:lnTo>
                    <a:pt x="15380" y="239157"/>
                  </a:lnTo>
                </a:path>
              </a:pathLst>
            </a:custGeom>
            <a:ln w="4114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976561" y="2943352"/>
            <a:ext cx="541004" cy="747777"/>
            <a:chOff x="7976561" y="2943352"/>
            <a:chExt cx="541004" cy="747777"/>
          </a:xfrm>
        </p:grpSpPr>
        <p:sp>
          <p:nvSpPr>
            <p:cNvPr id="108" name="Freeform 107"/>
            <p:cNvSpPr/>
            <p:nvPr/>
          </p:nvSpPr>
          <p:spPr>
            <a:xfrm>
              <a:off x="8053847" y="2943352"/>
              <a:ext cx="171575" cy="318465"/>
            </a:xfrm>
            <a:custGeom>
              <a:avLst/>
              <a:gdLst/>
              <a:ahLst/>
              <a:cxnLst/>
              <a:rect l="0" t="0" r="0" b="0"/>
              <a:pathLst>
                <a:path w="171575" h="318465">
                  <a:moveTo>
                    <a:pt x="90168" y="0"/>
                  </a:moveTo>
                  <a:lnTo>
                    <a:pt x="82988" y="7178"/>
                  </a:lnTo>
                  <a:lnTo>
                    <a:pt x="76181" y="13986"/>
                  </a:lnTo>
                  <a:lnTo>
                    <a:pt x="69087" y="21081"/>
                  </a:lnTo>
                  <a:lnTo>
                    <a:pt x="61647" y="28520"/>
                  </a:lnTo>
                  <a:lnTo>
                    <a:pt x="53902" y="36265"/>
                  </a:lnTo>
                  <a:lnTo>
                    <a:pt x="45929" y="44185"/>
                  </a:lnTo>
                  <a:lnTo>
                    <a:pt x="38337" y="49849"/>
                  </a:lnTo>
                  <a:lnTo>
                    <a:pt x="34098" y="49987"/>
                  </a:lnTo>
                  <a:lnTo>
                    <a:pt x="35537" y="46102"/>
                  </a:lnTo>
                  <a:lnTo>
                    <a:pt x="41127" y="41336"/>
                  </a:lnTo>
                  <a:lnTo>
                    <a:pt x="49800" y="37119"/>
                  </a:lnTo>
                  <a:lnTo>
                    <a:pt x="60853" y="33821"/>
                  </a:lnTo>
                  <a:lnTo>
                    <a:pt x="73295" y="31794"/>
                  </a:lnTo>
                  <a:lnTo>
                    <a:pt x="85892" y="31629"/>
                  </a:lnTo>
                  <a:lnTo>
                    <a:pt x="97936" y="33481"/>
                  </a:lnTo>
                  <a:lnTo>
                    <a:pt x="108823" y="37524"/>
                  </a:lnTo>
                  <a:lnTo>
                    <a:pt x="117846" y="44152"/>
                  </a:lnTo>
                  <a:lnTo>
                    <a:pt x="124805" y="53314"/>
                  </a:lnTo>
                  <a:lnTo>
                    <a:pt x="129521" y="64234"/>
                  </a:lnTo>
                  <a:lnTo>
                    <a:pt x="131606" y="75685"/>
                  </a:lnTo>
                  <a:lnTo>
                    <a:pt x="131108" y="86911"/>
                  </a:lnTo>
                  <a:lnTo>
                    <a:pt x="128414" y="97637"/>
                  </a:lnTo>
                  <a:lnTo>
                    <a:pt x="124007" y="107841"/>
                  </a:lnTo>
                  <a:lnTo>
                    <a:pt x="118326" y="117601"/>
                  </a:lnTo>
                  <a:lnTo>
                    <a:pt x="111528" y="127016"/>
                  </a:lnTo>
                  <a:lnTo>
                    <a:pt x="103513" y="136179"/>
                  </a:lnTo>
                  <a:lnTo>
                    <a:pt x="94414" y="145153"/>
                  </a:lnTo>
                  <a:lnTo>
                    <a:pt x="87768" y="153688"/>
                  </a:lnTo>
                  <a:lnTo>
                    <a:pt x="87591" y="160871"/>
                  </a:lnTo>
                  <a:lnTo>
                    <a:pt x="92231" y="166234"/>
                  </a:lnTo>
                  <a:lnTo>
                    <a:pt x="99666" y="170681"/>
                  </a:lnTo>
                  <a:lnTo>
                    <a:pt x="108392" y="175264"/>
                  </a:lnTo>
                  <a:lnTo>
                    <a:pt x="117561" y="180513"/>
                  </a:lnTo>
                  <a:lnTo>
                    <a:pt x="126786" y="186736"/>
                  </a:lnTo>
                  <a:lnTo>
                    <a:pt x="135925" y="194225"/>
                  </a:lnTo>
                  <a:lnTo>
                    <a:pt x="144932" y="203004"/>
                  </a:lnTo>
                  <a:lnTo>
                    <a:pt x="153414" y="213095"/>
                  </a:lnTo>
                  <a:lnTo>
                    <a:pt x="160643" y="224638"/>
                  </a:lnTo>
                  <a:lnTo>
                    <a:pt x="166310" y="237554"/>
                  </a:lnTo>
                  <a:lnTo>
                    <a:pt x="170117" y="251222"/>
                  </a:lnTo>
                  <a:lnTo>
                    <a:pt x="171574" y="264629"/>
                  </a:lnTo>
                  <a:lnTo>
                    <a:pt x="170635" y="277208"/>
                  </a:lnTo>
                  <a:lnTo>
                    <a:pt x="167226" y="288451"/>
                  </a:lnTo>
                  <a:lnTo>
                    <a:pt x="161035" y="297709"/>
                  </a:lnTo>
                  <a:lnTo>
                    <a:pt x="152154" y="304838"/>
                  </a:lnTo>
                  <a:lnTo>
                    <a:pt x="140800" y="310081"/>
                  </a:lnTo>
                  <a:lnTo>
                    <a:pt x="127104" y="313822"/>
                  </a:lnTo>
                  <a:lnTo>
                    <a:pt x="111382" y="316432"/>
                  </a:lnTo>
                  <a:lnTo>
                    <a:pt x="94440" y="318025"/>
                  </a:lnTo>
                  <a:lnTo>
                    <a:pt x="77435" y="318464"/>
                  </a:lnTo>
                  <a:lnTo>
                    <a:pt x="61037" y="317773"/>
                  </a:lnTo>
                  <a:lnTo>
                    <a:pt x="45977" y="316306"/>
                  </a:lnTo>
                  <a:lnTo>
                    <a:pt x="31794" y="314513"/>
                  </a:lnTo>
                  <a:lnTo>
                    <a:pt x="17247" y="312239"/>
                  </a:lnTo>
                  <a:lnTo>
                    <a:pt x="0" y="309145"/>
                  </a:lnTo>
                </a:path>
              </a:pathLst>
            </a:custGeom>
            <a:ln w="4648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303685" y="2956233"/>
              <a:ext cx="137883" cy="270172"/>
            </a:xfrm>
            <a:custGeom>
              <a:avLst/>
              <a:gdLst/>
              <a:ahLst/>
              <a:cxnLst/>
              <a:rect l="0" t="0" r="0" b="0"/>
              <a:pathLst>
                <a:path w="137883" h="270172">
                  <a:moveTo>
                    <a:pt x="97951" y="0"/>
                  </a:moveTo>
                  <a:lnTo>
                    <a:pt x="90772" y="10685"/>
                  </a:lnTo>
                  <a:lnTo>
                    <a:pt x="83964" y="20114"/>
                  </a:lnTo>
                  <a:lnTo>
                    <a:pt x="76874" y="29176"/>
                  </a:lnTo>
                  <a:lnTo>
                    <a:pt x="69645" y="38271"/>
                  </a:lnTo>
                  <a:lnTo>
                    <a:pt x="62694" y="47847"/>
                  </a:lnTo>
                  <a:lnTo>
                    <a:pt x="56234" y="58092"/>
                  </a:lnTo>
                  <a:lnTo>
                    <a:pt x="50090" y="68789"/>
                  </a:lnTo>
                  <a:lnTo>
                    <a:pt x="43808" y="79451"/>
                  </a:lnTo>
                  <a:lnTo>
                    <a:pt x="37140" y="89805"/>
                  </a:lnTo>
                  <a:lnTo>
                    <a:pt x="30235" y="100178"/>
                  </a:lnTo>
                  <a:lnTo>
                    <a:pt x="23520" y="111358"/>
                  </a:lnTo>
                  <a:lnTo>
                    <a:pt x="17240" y="123731"/>
                  </a:lnTo>
                  <a:lnTo>
                    <a:pt x="11633" y="137288"/>
                  </a:lnTo>
                  <a:lnTo>
                    <a:pt x="7018" y="151842"/>
                  </a:lnTo>
                  <a:lnTo>
                    <a:pt x="3472" y="167160"/>
                  </a:lnTo>
                  <a:lnTo>
                    <a:pt x="1070" y="182838"/>
                  </a:lnTo>
                  <a:lnTo>
                    <a:pt x="0" y="198337"/>
                  </a:lnTo>
                  <a:lnTo>
                    <a:pt x="241" y="213367"/>
                  </a:lnTo>
                  <a:lnTo>
                    <a:pt x="1997" y="227479"/>
                  </a:lnTo>
                  <a:lnTo>
                    <a:pt x="5779" y="239984"/>
                  </a:lnTo>
                  <a:lnTo>
                    <a:pt x="11678" y="250647"/>
                  </a:lnTo>
                  <a:lnTo>
                    <a:pt x="19435" y="259238"/>
                  </a:lnTo>
                  <a:lnTo>
                    <a:pt x="28662" y="265326"/>
                  </a:lnTo>
                  <a:lnTo>
                    <a:pt x="38991" y="268917"/>
                  </a:lnTo>
                  <a:lnTo>
                    <a:pt x="50112" y="270171"/>
                  </a:lnTo>
                  <a:lnTo>
                    <a:pt x="61791" y="269171"/>
                  </a:lnTo>
                  <a:lnTo>
                    <a:pt x="73853" y="266188"/>
                  </a:lnTo>
                  <a:lnTo>
                    <a:pt x="85971" y="261409"/>
                  </a:lnTo>
                  <a:lnTo>
                    <a:pt x="97690" y="254850"/>
                  </a:lnTo>
                  <a:lnTo>
                    <a:pt x="108779" y="246674"/>
                  </a:lnTo>
                  <a:lnTo>
                    <a:pt x="118837" y="236977"/>
                  </a:lnTo>
                  <a:lnTo>
                    <a:pt x="127210" y="225693"/>
                  </a:lnTo>
                  <a:lnTo>
                    <a:pt x="133678" y="212958"/>
                  </a:lnTo>
                  <a:lnTo>
                    <a:pt x="137626" y="199825"/>
                  </a:lnTo>
                  <a:lnTo>
                    <a:pt x="137882" y="188080"/>
                  </a:lnTo>
                  <a:lnTo>
                    <a:pt x="134159" y="178610"/>
                  </a:lnTo>
                  <a:lnTo>
                    <a:pt x="127096" y="171657"/>
                  </a:lnTo>
                  <a:lnTo>
                    <a:pt x="117786" y="167246"/>
                  </a:lnTo>
                  <a:lnTo>
                    <a:pt x="107092" y="165103"/>
                  </a:lnTo>
                  <a:lnTo>
                    <a:pt x="95565" y="164989"/>
                  </a:lnTo>
                  <a:lnTo>
                    <a:pt x="83533" y="166835"/>
                  </a:lnTo>
                  <a:lnTo>
                    <a:pt x="71207" y="170415"/>
                  </a:lnTo>
                  <a:lnTo>
                    <a:pt x="59261" y="175254"/>
                  </a:lnTo>
                  <a:lnTo>
                    <a:pt x="47685" y="181327"/>
                  </a:lnTo>
                  <a:lnTo>
                    <a:pt x="35469" y="190528"/>
                  </a:lnTo>
                  <a:lnTo>
                    <a:pt x="20664" y="206097"/>
                  </a:lnTo>
                </a:path>
              </a:pathLst>
            </a:custGeom>
            <a:ln w="4648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76561" y="3265378"/>
              <a:ext cx="541004" cy="38644"/>
            </a:xfrm>
            <a:custGeom>
              <a:avLst/>
              <a:gdLst/>
              <a:ahLst/>
              <a:cxnLst/>
              <a:rect l="0" t="0" r="0" b="0"/>
              <a:pathLst>
                <a:path w="541004" h="38644">
                  <a:moveTo>
                    <a:pt x="541003" y="38643"/>
                  </a:moveTo>
                  <a:lnTo>
                    <a:pt x="526647" y="38561"/>
                  </a:lnTo>
                  <a:lnTo>
                    <a:pt x="513030" y="37778"/>
                  </a:lnTo>
                  <a:lnTo>
                    <a:pt x="498840" y="36197"/>
                  </a:lnTo>
                  <a:lnTo>
                    <a:pt x="483962" y="34133"/>
                  </a:lnTo>
                  <a:lnTo>
                    <a:pt x="468473" y="32092"/>
                  </a:lnTo>
                  <a:lnTo>
                    <a:pt x="452499" y="30358"/>
                  </a:lnTo>
                  <a:lnTo>
                    <a:pt x="436163" y="28803"/>
                  </a:lnTo>
                  <a:lnTo>
                    <a:pt x="419568" y="27018"/>
                  </a:lnTo>
                  <a:lnTo>
                    <a:pt x="402784" y="24781"/>
                  </a:lnTo>
                  <a:lnTo>
                    <a:pt x="385665" y="22263"/>
                  </a:lnTo>
                  <a:lnTo>
                    <a:pt x="367877" y="19904"/>
                  </a:lnTo>
                  <a:lnTo>
                    <a:pt x="349292" y="17954"/>
                  </a:lnTo>
                  <a:lnTo>
                    <a:pt x="329964" y="16458"/>
                  </a:lnTo>
                  <a:lnTo>
                    <a:pt x="310036" y="15363"/>
                  </a:lnTo>
                  <a:lnTo>
                    <a:pt x="289647" y="14577"/>
                  </a:lnTo>
                  <a:lnTo>
                    <a:pt x="268927" y="13823"/>
                  </a:lnTo>
                  <a:lnTo>
                    <a:pt x="247971" y="12655"/>
                  </a:lnTo>
                  <a:lnTo>
                    <a:pt x="226852" y="10872"/>
                  </a:lnTo>
                  <a:lnTo>
                    <a:pt x="205617" y="8676"/>
                  </a:lnTo>
                  <a:lnTo>
                    <a:pt x="184307" y="6543"/>
                  </a:lnTo>
                  <a:lnTo>
                    <a:pt x="162950" y="4748"/>
                  </a:lnTo>
                  <a:lnTo>
                    <a:pt x="141765" y="3358"/>
                  </a:lnTo>
                  <a:lnTo>
                    <a:pt x="121137" y="2334"/>
                  </a:lnTo>
                  <a:lnTo>
                    <a:pt x="101245" y="1603"/>
                  </a:lnTo>
                  <a:lnTo>
                    <a:pt x="82319" y="1091"/>
                  </a:lnTo>
                  <a:lnTo>
                    <a:pt x="62638" y="682"/>
                  </a:lnTo>
                  <a:lnTo>
                    <a:pt x="37738" y="339"/>
                  </a:lnTo>
                  <a:lnTo>
                    <a:pt x="0" y="0"/>
                  </a:lnTo>
                </a:path>
              </a:pathLst>
            </a:custGeom>
            <a:ln w="4648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28085" y="3458594"/>
              <a:ext cx="5755" cy="231860"/>
            </a:xfrm>
            <a:custGeom>
              <a:avLst/>
              <a:gdLst/>
              <a:ahLst/>
              <a:cxnLst/>
              <a:rect l="0" t="0" r="0" b="0"/>
              <a:pathLst>
                <a:path w="5755" h="231860">
                  <a:moveTo>
                    <a:pt x="0" y="0"/>
                  </a:moveTo>
                  <a:lnTo>
                    <a:pt x="0" y="17865"/>
                  </a:lnTo>
                  <a:lnTo>
                    <a:pt x="0" y="34100"/>
                  </a:lnTo>
                  <a:lnTo>
                    <a:pt x="6" y="50257"/>
                  </a:lnTo>
                  <a:lnTo>
                    <a:pt x="218" y="66791"/>
                  </a:lnTo>
                  <a:lnTo>
                    <a:pt x="1011" y="84112"/>
                  </a:lnTo>
                  <a:lnTo>
                    <a:pt x="2534" y="102338"/>
                  </a:lnTo>
                  <a:lnTo>
                    <a:pt x="4344" y="120990"/>
                  </a:lnTo>
                  <a:lnTo>
                    <a:pt x="5567" y="139158"/>
                  </a:lnTo>
                  <a:lnTo>
                    <a:pt x="5754" y="156346"/>
                  </a:lnTo>
                  <a:lnTo>
                    <a:pt x="5062" y="172181"/>
                  </a:lnTo>
                  <a:lnTo>
                    <a:pt x="3963" y="187881"/>
                  </a:lnTo>
                  <a:lnTo>
                    <a:pt x="2353" y="206188"/>
                  </a:lnTo>
                  <a:lnTo>
                    <a:pt x="0" y="231859"/>
                  </a:lnTo>
                </a:path>
              </a:pathLst>
            </a:custGeom>
            <a:ln w="4648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89718" y="3471475"/>
              <a:ext cx="110076" cy="176824"/>
            </a:xfrm>
            <a:custGeom>
              <a:avLst/>
              <a:gdLst/>
              <a:ahLst/>
              <a:cxnLst/>
              <a:rect l="0" t="0" r="0" b="0"/>
              <a:pathLst>
                <a:path w="110076" h="176824">
                  <a:moveTo>
                    <a:pt x="80059" y="0"/>
                  </a:moveTo>
                  <a:lnTo>
                    <a:pt x="69373" y="7261"/>
                  </a:lnTo>
                  <a:lnTo>
                    <a:pt x="59945" y="14852"/>
                  </a:lnTo>
                  <a:lnTo>
                    <a:pt x="50894" y="23532"/>
                  </a:lnTo>
                  <a:lnTo>
                    <a:pt x="42220" y="33248"/>
                  </a:lnTo>
                  <a:lnTo>
                    <a:pt x="34231" y="43826"/>
                  </a:lnTo>
                  <a:lnTo>
                    <a:pt x="27049" y="55075"/>
                  </a:lnTo>
                  <a:lnTo>
                    <a:pt x="20606" y="66819"/>
                  </a:lnTo>
                  <a:lnTo>
                    <a:pt x="14771" y="78919"/>
                  </a:lnTo>
                  <a:lnTo>
                    <a:pt x="9406" y="91267"/>
                  </a:lnTo>
                  <a:lnTo>
                    <a:pt x="4785" y="103787"/>
                  </a:lnTo>
                  <a:lnTo>
                    <a:pt x="1564" y="116424"/>
                  </a:lnTo>
                  <a:lnTo>
                    <a:pt x="0" y="129131"/>
                  </a:lnTo>
                  <a:lnTo>
                    <a:pt x="361" y="141479"/>
                  </a:lnTo>
                  <a:lnTo>
                    <a:pt x="3114" y="152701"/>
                  </a:lnTo>
                  <a:lnTo>
                    <a:pt x="8273" y="162449"/>
                  </a:lnTo>
                  <a:lnTo>
                    <a:pt x="15305" y="170196"/>
                  </a:lnTo>
                  <a:lnTo>
                    <a:pt x="23386" y="175056"/>
                  </a:lnTo>
                  <a:lnTo>
                    <a:pt x="31939" y="176823"/>
                  </a:lnTo>
                  <a:lnTo>
                    <a:pt x="40664" y="175853"/>
                  </a:lnTo>
                  <a:lnTo>
                    <a:pt x="49422" y="172703"/>
                  </a:lnTo>
                  <a:lnTo>
                    <a:pt x="58164" y="167912"/>
                  </a:lnTo>
                  <a:lnTo>
                    <a:pt x="66875" y="161736"/>
                  </a:lnTo>
                  <a:lnTo>
                    <a:pt x="75552" y="154147"/>
                  </a:lnTo>
                  <a:lnTo>
                    <a:pt x="84196" y="145237"/>
                  </a:lnTo>
                  <a:lnTo>
                    <a:pt x="92406" y="135025"/>
                  </a:lnTo>
                  <a:lnTo>
                    <a:pt x="99438" y="123388"/>
                  </a:lnTo>
                  <a:lnTo>
                    <a:pt x="104970" y="110394"/>
                  </a:lnTo>
                  <a:lnTo>
                    <a:pt x="108683" y="96463"/>
                  </a:lnTo>
                  <a:lnTo>
                    <a:pt x="110075" y="82227"/>
                  </a:lnTo>
                  <a:lnTo>
                    <a:pt x="109104" y="68089"/>
                  </a:lnTo>
                  <a:lnTo>
                    <a:pt x="105998" y="54512"/>
                  </a:lnTo>
                  <a:lnTo>
                    <a:pt x="100477" y="40674"/>
                  </a:lnTo>
                  <a:lnTo>
                    <a:pt x="89319" y="23996"/>
                  </a:lnTo>
                  <a:lnTo>
                    <a:pt x="67178" y="0"/>
                  </a:lnTo>
                </a:path>
              </a:pathLst>
            </a:custGeom>
            <a:ln w="4648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62383" y="3458594"/>
              <a:ext cx="193475" cy="232535"/>
            </a:xfrm>
            <a:custGeom>
              <a:avLst/>
              <a:gdLst/>
              <a:ahLst/>
              <a:cxnLst/>
              <a:rect l="0" t="0" r="0" b="0"/>
              <a:pathLst>
                <a:path w="193475" h="232535">
                  <a:moveTo>
                    <a:pt x="74846" y="0"/>
                  </a:moveTo>
                  <a:lnTo>
                    <a:pt x="64159" y="3753"/>
                  </a:lnTo>
                  <a:lnTo>
                    <a:pt x="54731" y="8723"/>
                  </a:lnTo>
                  <a:lnTo>
                    <a:pt x="45681" y="15449"/>
                  </a:lnTo>
                  <a:lnTo>
                    <a:pt x="37009" y="23930"/>
                  </a:lnTo>
                  <a:lnTo>
                    <a:pt x="29020" y="34264"/>
                  </a:lnTo>
                  <a:lnTo>
                    <a:pt x="21841" y="46316"/>
                  </a:lnTo>
                  <a:lnTo>
                    <a:pt x="15610" y="59787"/>
                  </a:lnTo>
                  <a:lnTo>
                    <a:pt x="10568" y="74348"/>
                  </a:lnTo>
                  <a:lnTo>
                    <a:pt x="6723" y="89709"/>
                  </a:lnTo>
                  <a:lnTo>
                    <a:pt x="3915" y="105640"/>
                  </a:lnTo>
                  <a:lnTo>
                    <a:pt x="1917" y="121968"/>
                  </a:lnTo>
                  <a:lnTo>
                    <a:pt x="535" y="138558"/>
                  </a:lnTo>
                  <a:lnTo>
                    <a:pt x="0" y="154923"/>
                  </a:lnTo>
                  <a:lnTo>
                    <a:pt x="931" y="170252"/>
                  </a:lnTo>
                  <a:lnTo>
                    <a:pt x="3561" y="184180"/>
                  </a:lnTo>
                  <a:lnTo>
                    <a:pt x="7940" y="196560"/>
                  </a:lnTo>
                  <a:lnTo>
                    <a:pt x="14151" y="207244"/>
                  </a:lnTo>
                  <a:lnTo>
                    <a:pt x="22055" y="216323"/>
                  </a:lnTo>
                  <a:lnTo>
                    <a:pt x="31548" y="223666"/>
                  </a:lnTo>
                  <a:lnTo>
                    <a:pt x="42687" y="228825"/>
                  </a:lnTo>
                  <a:lnTo>
                    <a:pt x="55338" y="231750"/>
                  </a:lnTo>
                  <a:lnTo>
                    <a:pt x="69035" y="232534"/>
                  </a:lnTo>
                  <a:lnTo>
                    <a:pt x="83113" y="231211"/>
                  </a:lnTo>
                  <a:lnTo>
                    <a:pt x="97148" y="228005"/>
                  </a:lnTo>
                  <a:lnTo>
                    <a:pt x="110781" y="223076"/>
                  </a:lnTo>
                  <a:lnTo>
                    <a:pt x="123605" y="216415"/>
                  </a:lnTo>
                  <a:lnTo>
                    <a:pt x="135487" y="208175"/>
                  </a:lnTo>
                  <a:lnTo>
                    <a:pt x="146306" y="198644"/>
                  </a:lnTo>
                  <a:lnTo>
                    <a:pt x="155851" y="188122"/>
                  </a:lnTo>
                  <a:lnTo>
                    <a:pt x="164132" y="176877"/>
                  </a:lnTo>
                  <a:lnTo>
                    <a:pt x="171333" y="165119"/>
                  </a:lnTo>
                  <a:lnTo>
                    <a:pt x="177691" y="153001"/>
                  </a:lnTo>
                  <a:lnTo>
                    <a:pt x="183413" y="140637"/>
                  </a:lnTo>
                  <a:lnTo>
                    <a:pt x="188273" y="128103"/>
                  </a:lnTo>
                  <a:lnTo>
                    <a:pt x="191656" y="115456"/>
                  </a:lnTo>
                  <a:lnTo>
                    <a:pt x="193339" y="102732"/>
                  </a:lnTo>
                  <a:lnTo>
                    <a:pt x="193474" y="89956"/>
                  </a:lnTo>
                  <a:lnTo>
                    <a:pt x="192356" y="77145"/>
                  </a:lnTo>
                  <a:lnTo>
                    <a:pt x="190273" y="64322"/>
                  </a:lnTo>
                  <a:lnTo>
                    <a:pt x="186884" y="51895"/>
                  </a:lnTo>
                  <a:lnTo>
                    <a:pt x="181265" y="40621"/>
                  </a:lnTo>
                  <a:lnTo>
                    <a:pt x="173087" y="30826"/>
                  </a:lnTo>
                  <a:lnTo>
                    <a:pt x="162577" y="22633"/>
                  </a:lnTo>
                  <a:lnTo>
                    <a:pt x="150180" y="16170"/>
                  </a:lnTo>
                  <a:lnTo>
                    <a:pt x="136374" y="11331"/>
                  </a:lnTo>
                  <a:lnTo>
                    <a:pt x="122059" y="8068"/>
                  </a:lnTo>
                  <a:lnTo>
                    <a:pt x="107013" y="6312"/>
                  </a:lnTo>
                  <a:lnTo>
                    <a:pt x="88557" y="7274"/>
                  </a:lnTo>
                  <a:lnTo>
                    <a:pt x="61965" y="12880"/>
                  </a:lnTo>
                </a:path>
              </a:pathLst>
            </a:custGeom>
            <a:ln w="4648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354181" y="3792728"/>
            <a:ext cx="813983" cy="747650"/>
            <a:chOff x="1354181" y="3792728"/>
            <a:chExt cx="813983" cy="747650"/>
          </a:xfrm>
        </p:grpSpPr>
        <p:sp>
          <p:nvSpPr>
            <p:cNvPr id="115" name="Freeform 114"/>
            <p:cNvSpPr/>
            <p:nvPr/>
          </p:nvSpPr>
          <p:spPr>
            <a:xfrm>
              <a:off x="1354181" y="3822156"/>
              <a:ext cx="47883" cy="702261"/>
            </a:xfrm>
            <a:custGeom>
              <a:avLst/>
              <a:gdLst/>
              <a:ahLst/>
              <a:cxnLst/>
              <a:rect l="0" t="0" r="0" b="0"/>
              <a:pathLst>
                <a:path w="47883" h="702261">
                  <a:moveTo>
                    <a:pt x="0" y="0"/>
                  </a:moveTo>
                  <a:lnTo>
                    <a:pt x="0" y="17992"/>
                  </a:lnTo>
                  <a:lnTo>
                    <a:pt x="0" y="36804"/>
                  </a:lnTo>
                  <a:lnTo>
                    <a:pt x="0" y="58317"/>
                  </a:lnTo>
                  <a:lnTo>
                    <a:pt x="0" y="82392"/>
                  </a:lnTo>
                  <a:lnTo>
                    <a:pt x="0" y="108606"/>
                  </a:lnTo>
                  <a:lnTo>
                    <a:pt x="7" y="136469"/>
                  </a:lnTo>
                  <a:lnTo>
                    <a:pt x="269" y="165050"/>
                  </a:lnTo>
                  <a:lnTo>
                    <a:pt x="1252" y="193068"/>
                  </a:lnTo>
                  <a:lnTo>
                    <a:pt x="3145" y="219870"/>
                  </a:lnTo>
                  <a:lnTo>
                    <a:pt x="5650" y="245362"/>
                  </a:lnTo>
                  <a:lnTo>
                    <a:pt x="8149" y="269716"/>
                  </a:lnTo>
                  <a:lnTo>
                    <a:pt x="10275" y="293178"/>
                  </a:lnTo>
                  <a:lnTo>
                    <a:pt x="11932" y="315979"/>
                  </a:lnTo>
                  <a:lnTo>
                    <a:pt x="13157" y="338305"/>
                  </a:lnTo>
                  <a:lnTo>
                    <a:pt x="14040" y="360291"/>
                  </a:lnTo>
                  <a:lnTo>
                    <a:pt x="14916" y="381793"/>
                  </a:lnTo>
                  <a:lnTo>
                    <a:pt x="16322" y="402417"/>
                  </a:lnTo>
                  <a:lnTo>
                    <a:pt x="18505" y="422024"/>
                  </a:lnTo>
                  <a:lnTo>
                    <a:pt x="21207" y="440946"/>
                  </a:lnTo>
                  <a:lnTo>
                    <a:pt x="23838" y="459826"/>
                  </a:lnTo>
                  <a:lnTo>
                    <a:pt x="26061" y="479052"/>
                  </a:lnTo>
                  <a:lnTo>
                    <a:pt x="28040" y="498983"/>
                  </a:lnTo>
                  <a:lnTo>
                    <a:pt x="30288" y="520051"/>
                  </a:lnTo>
                  <a:lnTo>
                    <a:pt x="33084" y="542368"/>
                  </a:lnTo>
                  <a:lnTo>
                    <a:pt x="36221" y="565553"/>
                  </a:lnTo>
                  <a:lnTo>
                    <a:pt x="39156" y="588918"/>
                  </a:lnTo>
                  <a:lnTo>
                    <a:pt x="41580" y="612013"/>
                  </a:lnTo>
                  <a:lnTo>
                    <a:pt x="43443" y="633787"/>
                  </a:lnTo>
                  <a:lnTo>
                    <a:pt x="45008" y="654597"/>
                  </a:lnTo>
                  <a:lnTo>
                    <a:pt x="46409" y="676266"/>
                  </a:lnTo>
                  <a:lnTo>
                    <a:pt x="47882" y="702260"/>
                  </a:lnTo>
                </a:path>
              </a:pathLst>
            </a:custGeom>
            <a:ln w="5790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09548" y="4396733"/>
              <a:ext cx="1" cy="31921"/>
            </a:xfrm>
            <a:custGeom>
              <a:avLst/>
              <a:gdLst/>
              <a:ahLst/>
              <a:cxnLst/>
              <a:rect l="0" t="0" r="0" b="0"/>
              <a:pathLst>
                <a:path w="1" h="31921">
                  <a:moveTo>
                    <a:pt x="0" y="0"/>
                  </a:moveTo>
                  <a:lnTo>
                    <a:pt x="0" y="31920"/>
                  </a:lnTo>
                </a:path>
              </a:pathLst>
            </a:custGeom>
            <a:ln w="579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08540" y="3792728"/>
              <a:ext cx="259624" cy="747650"/>
            </a:xfrm>
            <a:custGeom>
              <a:avLst/>
              <a:gdLst/>
              <a:ahLst/>
              <a:cxnLst/>
              <a:rect l="0" t="0" r="0" b="0"/>
              <a:pathLst>
                <a:path w="259624" h="747650">
                  <a:moveTo>
                    <a:pt x="195781" y="236914"/>
                  </a:moveTo>
                  <a:lnTo>
                    <a:pt x="204472" y="223470"/>
                  </a:lnTo>
                  <a:lnTo>
                    <a:pt x="210967" y="209847"/>
                  </a:lnTo>
                  <a:lnTo>
                    <a:pt x="215820" y="194701"/>
                  </a:lnTo>
                  <a:lnTo>
                    <a:pt x="219137" y="178317"/>
                  </a:lnTo>
                  <a:lnTo>
                    <a:pt x="220727" y="161394"/>
                  </a:lnTo>
                  <a:lnTo>
                    <a:pt x="220639" y="144408"/>
                  </a:lnTo>
                  <a:lnTo>
                    <a:pt x="219128" y="127563"/>
                  </a:lnTo>
                  <a:lnTo>
                    <a:pt x="216508" y="110912"/>
                  </a:lnTo>
                  <a:lnTo>
                    <a:pt x="213061" y="94446"/>
                  </a:lnTo>
                  <a:lnTo>
                    <a:pt x="208772" y="78382"/>
                  </a:lnTo>
                  <a:lnTo>
                    <a:pt x="203351" y="63148"/>
                  </a:lnTo>
                  <a:lnTo>
                    <a:pt x="196721" y="48918"/>
                  </a:lnTo>
                  <a:lnTo>
                    <a:pt x="188774" y="35866"/>
                  </a:lnTo>
                  <a:lnTo>
                    <a:pt x="179261" y="24287"/>
                  </a:lnTo>
                  <a:lnTo>
                    <a:pt x="168203" y="14219"/>
                  </a:lnTo>
                  <a:lnTo>
                    <a:pt x="156075" y="6199"/>
                  </a:lnTo>
                  <a:lnTo>
                    <a:pt x="143632" y="1349"/>
                  </a:lnTo>
                  <a:lnTo>
                    <a:pt x="131337" y="0"/>
                  </a:lnTo>
                  <a:lnTo>
                    <a:pt x="119359" y="1792"/>
                  </a:lnTo>
                  <a:lnTo>
                    <a:pt x="107708" y="6104"/>
                  </a:lnTo>
                  <a:lnTo>
                    <a:pt x="96342" y="12320"/>
                  </a:lnTo>
                  <a:lnTo>
                    <a:pt x="85446" y="20163"/>
                  </a:lnTo>
                  <a:lnTo>
                    <a:pt x="75430" y="29694"/>
                  </a:lnTo>
                  <a:lnTo>
                    <a:pt x="66443" y="40814"/>
                  </a:lnTo>
                  <a:lnTo>
                    <a:pt x="58402" y="53263"/>
                  </a:lnTo>
                  <a:lnTo>
                    <a:pt x="51129" y="66738"/>
                  </a:lnTo>
                  <a:lnTo>
                    <a:pt x="44439" y="80978"/>
                  </a:lnTo>
                  <a:lnTo>
                    <a:pt x="38171" y="96014"/>
                  </a:lnTo>
                  <a:lnTo>
                    <a:pt x="32202" y="112149"/>
                  </a:lnTo>
                  <a:lnTo>
                    <a:pt x="26441" y="129455"/>
                  </a:lnTo>
                  <a:lnTo>
                    <a:pt x="20824" y="147552"/>
                  </a:lnTo>
                  <a:lnTo>
                    <a:pt x="15303" y="165763"/>
                  </a:lnTo>
                  <a:lnTo>
                    <a:pt x="9862" y="183683"/>
                  </a:lnTo>
                  <a:lnTo>
                    <a:pt x="4975" y="201189"/>
                  </a:lnTo>
                  <a:lnTo>
                    <a:pt x="1561" y="218300"/>
                  </a:lnTo>
                  <a:lnTo>
                    <a:pt x="0" y="235086"/>
                  </a:lnTo>
                  <a:lnTo>
                    <a:pt x="187" y="251628"/>
                  </a:lnTo>
                  <a:lnTo>
                    <a:pt x="1812" y="267990"/>
                  </a:lnTo>
                  <a:lnTo>
                    <a:pt x="4539" y="284218"/>
                  </a:lnTo>
                  <a:lnTo>
                    <a:pt x="8321" y="300103"/>
                  </a:lnTo>
                  <a:lnTo>
                    <a:pt x="13390" y="315207"/>
                  </a:lnTo>
                  <a:lnTo>
                    <a:pt x="19786" y="329332"/>
                  </a:lnTo>
                  <a:lnTo>
                    <a:pt x="27830" y="341796"/>
                  </a:lnTo>
                  <a:lnTo>
                    <a:pt x="38215" y="351365"/>
                  </a:lnTo>
                  <a:lnTo>
                    <a:pt x="51091" y="357619"/>
                  </a:lnTo>
                  <a:lnTo>
                    <a:pt x="65674" y="360609"/>
                  </a:lnTo>
                  <a:lnTo>
                    <a:pt x="80582" y="360447"/>
                  </a:lnTo>
                  <a:lnTo>
                    <a:pt x="94974" y="357527"/>
                  </a:lnTo>
                  <a:lnTo>
                    <a:pt x="108332" y="352153"/>
                  </a:lnTo>
                  <a:lnTo>
                    <a:pt x="120214" y="344404"/>
                  </a:lnTo>
                  <a:lnTo>
                    <a:pt x="130564" y="334547"/>
                  </a:lnTo>
                  <a:lnTo>
                    <a:pt x="139826" y="323232"/>
                  </a:lnTo>
                  <a:lnTo>
                    <a:pt x="148747" y="311336"/>
                  </a:lnTo>
                  <a:lnTo>
                    <a:pt x="157789" y="299402"/>
                  </a:lnTo>
                  <a:lnTo>
                    <a:pt x="166873" y="287408"/>
                  </a:lnTo>
                  <a:lnTo>
                    <a:pt x="175551" y="274940"/>
                  </a:lnTo>
                  <a:lnTo>
                    <a:pt x="183581" y="261771"/>
                  </a:lnTo>
                  <a:lnTo>
                    <a:pt x="190952" y="247659"/>
                  </a:lnTo>
                  <a:lnTo>
                    <a:pt x="197761" y="232244"/>
                  </a:lnTo>
                  <a:lnTo>
                    <a:pt x="204135" y="215470"/>
                  </a:lnTo>
                  <a:lnTo>
                    <a:pt x="210188" y="197755"/>
                  </a:lnTo>
                  <a:lnTo>
                    <a:pt x="216012" y="179810"/>
                  </a:lnTo>
                  <a:lnTo>
                    <a:pt x="221684" y="162211"/>
                  </a:lnTo>
                  <a:lnTo>
                    <a:pt x="227530" y="149926"/>
                  </a:lnTo>
                  <a:lnTo>
                    <a:pt x="232819" y="148813"/>
                  </a:lnTo>
                  <a:lnTo>
                    <a:pt x="235807" y="156808"/>
                  </a:lnTo>
                  <a:lnTo>
                    <a:pt x="236432" y="171016"/>
                  </a:lnTo>
                  <a:lnTo>
                    <a:pt x="235726" y="188870"/>
                  </a:lnTo>
                  <a:lnTo>
                    <a:pt x="235153" y="208040"/>
                  </a:lnTo>
                  <a:lnTo>
                    <a:pt x="235502" y="227223"/>
                  </a:lnTo>
                  <a:lnTo>
                    <a:pt x="236717" y="246395"/>
                  </a:lnTo>
                  <a:lnTo>
                    <a:pt x="238223" y="266389"/>
                  </a:lnTo>
                  <a:lnTo>
                    <a:pt x="239623" y="287673"/>
                  </a:lnTo>
                  <a:lnTo>
                    <a:pt x="240762" y="310509"/>
                  </a:lnTo>
                  <a:lnTo>
                    <a:pt x="241626" y="335166"/>
                  </a:lnTo>
                  <a:lnTo>
                    <a:pt x="242254" y="361598"/>
                  </a:lnTo>
                  <a:lnTo>
                    <a:pt x="242699" y="389527"/>
                  </a:lnTo>
                  <a:lnTo>
                    <a:pt x="243007" y="418621"/>
                  </a:lnTo>
                  <a:lnTo>
                    <a:pt x="243227" y="448568"/>
                  </a:lnTo>
                  <a:lnTo>
                    <a:pt x="243633" y="478874"/>
                  </a:lnTo>
                  <a:lnTo>
                    <a:pt x="244714" y="508891"/>
                  </a:lnTo>
                  <a:lnTo>
                    <a:pt x="246673" y="538282"/>
                  </a:lnTo>
                  <a:lnTo>
                    <a:pt x="249223" y="566752"/>
                  </a:lnTo>
                  <a:lnTo>
                    <a:pt x="251751" y="593925"/>
                  </a:lnTo>
                  <a:lnTo>
                    <a:pt x="253897" y="619716"/>
                  </a:lnTo>
                  <a:lnTo>
                    <a:pt x="255571" y="643964"/>
                  </a:lnTo>
                  <a:lnTo>
                    <a:pt x="256988" y="668985"/>
                  </a:lnTo>
                  <a:lnTo>
                    <a:pt x="258268" y="700369"/>
                  </a:lnTo>
                  <a:lnTo>
                    <a:pt x="259623" y="747649"/>
                  </a:lnTo>
                </a:path>
              </a:pathLst>
            </a:custGeom>
            <a:ln w="57908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3657999" y="3792728"/>
            <a:ext cx="2692238" cy="747650"/>
            <a:chOff x="3657999" y="3792728"/>
            <a:chExt cx="2692238" cy="747650"/>
          </a:xfrm>
        </p:grpSpPr>
        <p:sp>
          <p:nvSpPr>
            <p:cNvPr id="119" name="Freeform 118"/>
            <p:cNvSpPr/>
            <p:nvPr/>
          </p:nvSpPr>
          <p:spPr>
            <a:xfrm>
              <a:off x="3657999" y="3829685"/>
              <a:ext cx="274132" cy="350961"/>
            </a:xfrm>
            <a:custGeom>
              <a:avLst/>
              <a:gdLst/>
              <a:ahLst/>
              <a:cxnLst/>
              <a:rect l="0" t="0" r="0" b="0"/>
              <a:pathLst>
                <a:path w="274132" h="350961">
                  <a:moveTo>
                    <a:pt x="184366" y="4539"/>
                  </a:moveTo>
                  <a:lnTo>
                    <a:pt x="175697" y="1781"/>
                  </a:lnTo>
                  <a:lnTo>
                    <a:pt x="167476" y="302"/>
                  </a:lnTo>
                  <a:lnTo>
                    <a:pt x="158908" y="0"/>
                  </a:lnTo>
                  <a:lnTo>
                    <a:pt x="149924" y="669"/>
                  </a:lnTo>
                  <a:lnTo>
                    <a:pt x="140572" y="2115"/>
                  </a:lnTo>
                  <a:lnTo>
                    <a:pt x="130932" y="4157"/>
                  </a:lnTo>
                  <a:lnTo>
                    <a:pt x="121238" y="6799"/>
                  </a:lnTo>
                  <a:lnTo>
                    <a:pt x="111856" y="10218"/>
                  </a:lnTo>
                  <a:lnTo>
                    <a:pt x="102959" y="14453"/>
                  </a:lnTo>
                  <a:lnTo>
                    <a:pt x="94548" y="19567"/>
                  </a:lnTo>
                  <a:lnTo>
                    <a:pt x="86549" y="25714"/>
                  </a:lnTo>
                  <a:lnTo>
                    <a:pt x="78869" y="32876"/>
                  </a:lnTo>
                  <a:lnTo>
                    <a:pt x="71422" y="40739"/>
                  </a:lnTo>
                  <a:lnTo>
                    <a:pt x="64143" y="48815"/>
                  </a:lnTo>
                  <a:lnTo>
                    <a:pt x="56985" y="56800"/>
                  </a:lnTo>
                  <a:lnTo>
                    <a:pt x="50073" y="64748"/>
                  </a:lnTo>
                  <a:lnTo>
                    <a:pt x="43685" y="72953"/>
                  </a:lnTo>
                  <a:lnTo>
                    <a:pt x="37925" y="81575"/>
                  </a:lnTo>
                  <a:lnTo>
                    <a:pt x="32587" y="90621"/>
                  </a:lnTo>
                  <a:lnTo>
                    <a:pt x="27263" y="100029"/>
                  </a:lnTo>
                  <a:lnTo>
                    <a:pt x="21717" y="109727"/>
                  </a:lnTo>
                  <a:lnTo>
                    <a:pt x="16205" y="119965"/>
                  </a:lnTo>
                  <a:lnTo>
                    <a:pt x="11354" y="131287"/>
                  </a:lnTo>
                  <a:lnTo>
                    <a:pt x="7473" y="143899"/>
                  </a:lnTo>
                  <a:lnTo>
                    <a:pt x="4549" y="157545"/>
                  </a:lnTo>
                  <a:lnTo>
                    <a:pt x="2432" y="171699"/>
                  </a:lnTo>
                  <a:lnTo>
                    <a:pt x="942" y="185999"/>
                  </a:lnTo>
                  <a:lnTo>
                    <a:pt x="74" y="200274"/>
                  </a:lnTo>
                  <a:lnTo>
                    <a:pt x="0" y="214468"/>
                  </a:lnTo>
                  <a:lnTo>
                    <a:pt x="754" y="228564"/>
                  </a:lnTo>
                  <a:lnTo>
                    <a:pt x="2394" y="242252"/>
                  </a:lnTo>
                  <a:lnTo>
                    <a:pt x="5073" y="254944"/>
                  </a:lnTo>
                  <a:lnTo>
                    <a:pt x="8775" y="266406"/>
                  </a:lnTo>
                  <a:lnTo>
                    <a:pt x="13348" y="276875"/>
                  </a:lnTo>
                  <a:lnTo>
                    <a:pt x="18601" y="286863"/>
                  </a:lnTo>
                  <a:lnTo>
                    <a:pt x="24362" y="296718"/>
                  </a:lnTo>
                  <a:lnTo>
                    <a:pt x="30649" y="306446"/>
                  </a:lnTo>
                  <a:lnTo>
                    <a:pt x="37659" y="315795"/>
                  </a:lnTo>
                  <a:lnTo>
                    <a:pt x="45444" y="324633"/>
                  </a:lnTo>
                  <a:lnTo>
                    <a:pt x="54078" y="332656"/>
                  </a:lnTo>
                  <a:lnTo>
                    <a:pt x="63726" y="339340"/>
                  </a:lnTo>
                  <a:lnTo>
                    <a:pt x="74373" y="344518"/>
                  </a:lnTo>
                  <a:lnTo>
                    <a:pt x="85714" y="348177"/>
                  </a:lnTo>
                  <a:lnTo>
                    <a:pt x="97258" y="350279"/>
                  </a:lnTo>
                  <a:lnTo>
                    <a:pt x="108710" y="350960"/>
                  </a:lnTo>
                  <a:lnTo>
                    <a:pt x="120121" y="350318"/>
                  </a:lnTo>
                  <a:lnTo>
                    <a:pt x="131787" y="348324"/>
                  </a:lnTo>
                  <a:lnTo>
                    <a:pt x="143863" y="345085"/>
                  </a:lnTo>
                  <a:lnTo>
                    <a:pt x="156198" y="340658"/>
                  </a:lnTo>
                  <a:lnTo>
                    <a:pt x="168425" y="334980"/>
                  </a:lnTo>
                  <a:lnTo>
                    <a:pt x="180333" y="328137"/>
                  </a:lnTo>
                  <a:lnTo>
                    <a:pt x="191719" y="320487"/>
                  </a:lnTo>
                  <a:lnTo>
                    <a:pt x="202320" y="312557"/>
                  </a:lnTo>
                  <a:lnTo>
                    <a:pt x="212071" y="304663"/>
                  </a:lnTo>
                  <a:lnTo>
                    <a:pt x="220904" y="296610"/>
                  </a:lnTo>
                  <a:lnTo>
                    <a:pt x="228673" y="287809"/>
                  </a:lnTo>
                  <a:lnTo>
                    <a:pt x="235395" y="277987"/>
                  </a:lnTo>
                  <a:lnTo>
                    <a:pt x="241231" y="267332"/>
                  </a:lnTo>
                  <a:lnTo>
                    <a:pt x="246374" y="256314"/>
                  </a:lnTo>
                  <a:lnTo>
                    <a:pt x="251005" y="245251"/>
                  </a:lnTo>
                  <a:lnTo>
                    <a:pt x="255270" y="234284"/>
                  </a:lnTo>
                  <a:lnTo>
                    <a:pt x="259277" y="223447"/>
                  </a:lnTo>
                  <a:lnTo>
                    <a:pt x="263103" y="212723"/>
                  </a:lnTo>
                  <a:lnTo>
                    <a:pt x="266640" y="201766"/>
                  </a:lnTo>
                  <a:lnTo>
                    <a:pt x="269629" y="189945"/>
                  </a:lnTo>
                  <a:lnTo>
                    <a:pt x="271959" y="176987"/>
                  </a:lnTo>
                  <a:lnTo>
                    <a:pt x="273524" y="162939"/>
                  </a:lnTo>
                  <a:lnTo>
                    <a:pt x="274131" y="147990"/>
                  </a:lnTo>
                  <a:lnTo>
                    <a:pt x="273767" y="132354"/>
                  </a:lnTo>
                  <a:lnTo>
                    <a:pt x="272404" y="116380"/>
                  </a:lnTo>
                  <a:lnTo>
                    <a:pt x="269917" y="100516"/>
                  </a:lnTo>
                  <a:lnTo>
                    <a:pt x="266348" y="85007"/>
                  </a:lnTo>
                  <a:lnTo>
                    <a:pt x="261866" y="70221"/>
                  </a:lnTo>
                  <a:lnTo>
                    <a:pt x="256674" y="56719"/>
                  </a:lnTo>
                  <a:lnTo>
                    <a:pt x="250954" y="44687"/>
                  </a:lnTo>
                  <a:lnTo>
                    <a:pt x="244694" y="34154"/>
                  </a:lnTo>
                  <a:lnTo>
                    <a:pt x="237703" y="25163"/>
                  </a:lnTo>
                  <a:lnTo>
                    <a:pt x="229935" y="17589"/>
                  </a:lnTo>
                  <a:lnTo>
                    <a:pt x="221480" y="11499"/>
                  </a:lnTo>
                  <a:lnTo>
                    <a:pt x="212477" y="7226"/>
                  </a:lnTo>
                  <a:lnTo>
                    <a:pt x="203062" y="4785"/>
                  </a:lnTo>
                  <a:lnTo>
                    <a:pt x="193352" y="3930"/>
                  </a:lnTo>
                  <a:lnTo>
                    <a:pt x="183433" y="4320"/>
                  </a:lnTo>
                  <a:lnTo>
                    <a:pt x="173381" y="5633"/>
                  </a:lnTo>
                  <a:lnTo>
                    <a:pt x="163693" y="7456"/>
                  </a:lnTo>
                  <a:lnTo>
                    <a:pt x="154326" y="9465"/>
                  </a:lnTo>
                  <a:lnTo>
                    <a:pt x="144457" y="11830"/>
                  </a:lnTo>
                  <a:lnTo>
                    <a:pt x="132514" y="14909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36794" y="4044545"/>
              <a:ext cx="102605" cy="142266"/>
            </a:xfrm>
            <a:custGeom>
              <a:avLst/>
              <a:gdLst/>
              <a:ahLst/>
              <a:cxnLst/>
              <a:rect l="0" t="0" r="0" b="0"/>
              <a:pathLst>
                <a:path w="102605" h="142266">
                  <a:moveTo>
                    <a:pt x="19643" y="48933"/>
                  </a:moveTo>
                  <a:lnTo>
                    <a:pt x="16819" y="57668"/>
                  </a:lnTo>
                  <a:lnTo>
                    <a:pt x="14709" y="66520"/>
                  </a:lnTo>
                  <a:lnTo>
                    <a:pt x="13131" y="76365"/>
                  </a:lnTo>
                  <a:lnTo>
                    <a:pt x="11968" y="87181"/>
                  </a:lnTo>
                  <a:lnTo>
                    <a:pt x="11131" y="98815"/>
                  </a:lnTo>
                  <a:lnTo>
                    <a:pt x="10530" y="111054"/>
                  </a:lnTo>
                  <a:lnTo>
                    <a:pt x="9660" y="122579"/>
                  </a:lnTo>
                  <a:lnTo>
                    <a:pt x="7818" y="129575"/>
                  </a:lnTo>
                  <a:lnTo>
                    <a:pt x="5435" y="129590"/>
                  </a:lnTo>
                  <a:lnTo>
                    <a:pt x="3423" y="124194"/>
                  </a:lnTo>
                  <a:lnTo>
                    <a:pt x="1966" y="115198"/>
                  </a:lnTo>
                  <a:lnTo>
                    <a:pt x="962" y="104070"/>
                  </a:lnTo>
                  <a:lnTo>
                    <a:pt x="287" y="91756"/>
                  </a:lnTo>
                  <a:lnTo>
                    <a:pt x="0" y="78956"/>
                  </a:lnTo>
                  <a:lnTo>
                    <a:pt x="333" y="66262"/>
                  </a:lnTo>
                  <a:lnTo>
                    <a:pt x="1366" y="53968"/>
                  </a:lnTo>
                  <a:lnTo>
                    <a:pt x="3198" y="42285"/>
                  </a:lnTo>
                  <a:lnTo>
                    <a:pt x="6007" y="31467"/>
                  </a:lnTo>
                  <a:lnTo>
                    <a:pt x="9800" y="21571"/>
                  </a:lnTo>
                  <a:lnTo>
                    <a:pt x="14603" y="12971"/>
                  </a:lnTo>
                  <a:lnTo>
                    <a:pt x="20534" y="6408"/>
                  </a:lnTo>
                  <a:lnTo>
                    <a:pt x="27547" y="2107"/>
                  </a:lnTo>
                  <a:lnTo>
                    <a:pt x="35311" y="4"/>
                  </a:lnTo>
                  <a:lnTo>
                    <a:pt x="43317" y="0"/>
                  </a:lnTo>
                  <a:lnTo>
                    <a:pt x="51248" y="1825"/>
                  </a:lnTo>
                  <a:lnTo>
                    <a:pt x="58825" y="5267"/>
                  </a:lnTo>
                  <a:lnTo>
                    <a:pt x="65732" y="10269"/>
                  </a:lnTo>
                  <a:lnTo>
                    <a:pt x="71871" y="16661"/>
                  </a:lnTo>
                  <a:lnTo>
                    <a:pt x="77312" y="24338"/>
                  </a:lnTo>
                  <a:lnTo>
                    <a:pt x="82190" y="33335"/>
                  </a:lnTo>
                  <a:lnTo>
                    <a:pt x="86638" y="43546"/>
                  </a:lnTo>
                  <a:lnTo>
                    <a:pt x="90613" y="54761"/>
                  </a:lnTo>
                  <a:lnTo>
                    <a:pt x="93902" y="66745"/>
                  </a:lnTo>
                  <a:lnTo>
                    <a:pt x="96443" y="79279"/>
                  </a:lnTo>
                  <a:lnTo>
                    <a:pt x="98322" y="91792"/>
                  </a:lnTo>
                  <a:lnTo>
                    <a:pt x="99868" y="104692"/>
                  </a:lnTo>
                  <a:lnTo>
                    <a:pt x="101218" y="120208"/>
                  </a:lnTo>
                  <a:lnTo>
                    <a:pt x="102604" y="142265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80879" y="4033173"/>
              <a:ext cx="155554" cy="188864"/>
            </a:xfrm>
            <a:custGeom>
              <a:avLst/>
              <a:gdLst/>
              <a:ahLst/>
              <a:cxnLst/>
              <a:rect l="0" t="0" r="0" b="0"/>
              <a:pathLst>
                <a:path w="155554" h="188864">
                  <a:moveTo>
                    <a:pt x="0" y="122527"/>
                  </a:moveTo>
                  <a:lnTo>
                    <a:pt x="8735" y="119703"/>
                  </a:lnTo>
                  <a:lnTo>
                    <a:pt x="17587" y="117593"/>
                  </a:lnTo>
                  <a:lnTo>
                    <a:pt x="27423" y="116005"/>
                  </a:lnTo>
                  <a:lnTo>
                    <a:pt x="37898" y="114502"/>
                  </a:lnTo>
                  <a:lnTo>
                    <a:pt x="48255" y="112389"/>
                  </a:lnTo>
                  <a:lnTo>
                    <a:pt x="58057" y="109327"/>
                  </a:lnTo>
                  <a:lnTo>
                    <a:pt x="67204" y="105153"/>
                  </a:lnTo>
                  <a:lnTo>
                    <a:pt x="75761" y="99710"/>
                  </a:lnTo>
                  <a:lnTo>
                    <a:pt x="83838" y="93049"/>
                  </a:lnTo>
                  <a:lnTo>
                    <a:pt x="91232" y="85202"/>
                  </a:lnTo>
                  <a:lnTo>
                    <a:pt x="97433" y="76100"/>
                  </a:lnTo>
                  <a:lnTo>
                    <a:pt x="102255" y="65829"/>
                  </a:lnTo>
                  <a:lnTo>
                    <a:pt x="105494" y="54911"/>
                  </a:lnTo>
                  <a:lnTo>
                    <a:pt x="106783" y="44176"/>
                  </a:lnTo>
                  <a:lnTo>
                    <a:pt x="106111" y="34083"/>
                  </a:lnTo>
                  <a:lnTo>
                    <a:pt x="103588" y="24887"/>
                  </a:lnTo>
                  <a:lnTo>
                    <a:pt x="99277" y="16812"/>
                  </a:lnTo>
                  <a:lnTo>
                    <a:pt x="93389" y="9863"/>
                  </a:lnTo>
                  <a:lnTo>
                    <a:pt x="86233" y="4363"/>
                  </a:lnTo>
                  <a:lnTo>
                    <a:pt x="78119" y="1010"/>
                  </a:lnTo>
                  <a:lnTo>
                    <a:pt x="69313" y="0"/>
                  </a:lnTo>
                  <a:lnTo>
                    <a:pt x="60181" y="1240"/>
                  </a:lnTo>
                  <a:lnTo>
                    <a:pt x="51174" y="4615"/>
                  </a:lnTo>
                  <a:lnTo>
                    <a:pt x="42534" y="9840"/>
                  </a:lnTo>
                  <a:lnTo>
                    <a:pt x="34462" y="16535"/>
                  </a:lnTo>
                  <a:lnTo>
                    <a:pt x="27213" y="24331"/>
                  </a:lnTo>
                  <a:lnTo>
                    <a:pt x="20846" y="32929"/>
                  </a:lnTo>
                  <a:lnTo>
                    <a:pt x="15418" y="42256"/>
                  </a:lnTo>
                  <a:lnTo>
                    <a:pt x="11073" y="52441"/>
                  </a:lnTo>
                  <a:lnTo>
                    <a:pt x="7788" y="63484"/>
                  </a:lnTo>
                  <a:lnTo>
                    <a:pt x="5563" y="75107"/>
                  </a:lnTo>
                  <a:lnTo>
                    <a:pt x="4504" y="86849"/>
                  </a:lnTo>
                  <a:lnTo>
                    <a:pt x="4562" y="98432"/>
                  </a:lnTo>
                  <a:lnTo>
                    <a:pt x="5718" y="109765"/>
                  </a:lnTo>
                  <a:lnTo>
                    <a:pt x="8065" y="120856"/>
                  </a:lnTo>
                  <a:lnTo>
                    <a:pt x="11540" y="131741"/>
                  </a:lnTo>
                  <a:lnTo>
                    <a:pt x="15959" y="142306"/>
                  </a:lnTo>
                  <a:lnTo>
                    <a:pt x="21108" y="152290"/>
                  </a:lnTo>
                  <a:lnTo>
                    <a:pt x="26805" y="161590"/>
                  </a:lnTo>
                  <a:lnTo>
                    <a:pt x="33217" y="169940"/>
                  </a:lnTo>
                  <a:lnTo>
                    <a:pt x="40834" y="176851"/>
                  </a:lnTo>
                  <a:lnTo>
                    <a:pt x="49823" y="182185"/>
                  </a:lnTo>
                  <a:lnTo>
                    <a:pt x="59901" y="185950"/>
                  </a:lnTo>
                  <a:lnTo>
                    <a:pt x="70523" y="188125"/>
                  </a:lnTo>
                  <a:lnTo>
                    <a:pt x="81316" y="188863"/>
                  </a:lnTo>
                  <a:lnTo>
                    <a:pt x="92224" y="188589"/>
                  </a:lnTo>
                  <a:lnTo>
                    <a:pt x="104807" y="187867"/>
                  </a:lnTo>
                  <a:lnTo>
                    <a:pt x="123466" y="186641"/>
                  </a:lnTo>
                  <a:lnTo>
                    <a:pt x="155553" y="184748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45940" y="4038969"/>
              <a:ext cx="163820" cy="144393"/>
            </a:xfrm>
            <a:custGeom>
              <a:avLst/>
              <a:gdLst/>
              <a:ahLst/>
              <a:cxnLst/>
              <a:rect l="0" t="0" r="0" b="0"/>
              <a:pathLst>
                <a:path w="163820" h="144393">
                  <a:moveTo>
                    <a:pt x="111968" y="85620"/>
                  </a:moveTo>
                  <a:lnTo>
                    <a:pt x="111836" y="74127"/>
                  </a:lnTo>
                  <a:lnTo>
                    <a:pt x="110575" y="63796"/>
                  </a:lnTo>
                  <a:lnTo>
                    <a:pt x="108021" y="53654"/>
                  </a:lnTo>
                  <a:lnTo>
                    <a:pt x="104357" y="43677"/>
                  </a:lnTo>
                  <a:lnTo>
                    <a:pt x="99794" y="34128"/>
                  </a:lnTo>
                  <a:lnTo>
                    <a:pt x="94532" y="25139"/>
                  </a:lnTo>
                  <a:lnTo>
                    <a:pt x="88432" y="17005"/>
                  </a:lnTo>
                  <a:lnTo>
                    <a:pt x="81034" y="10243"/>
                  </a:lnTo>
                  <a:lnTo>
                    <a:pt x="72201" y="5015"/>
                  </a:lnTo>
                  <a:lnTo>
                    <a:pt x="62397" y="1489"/>
                  </a:lnTo>
                  <a:lnTo>
                    <a:pt x="52483" y="0"/>
                  </a:lnTo>
                  <a:lnTo>
                    <a:pt x="42977" y="541"/>
                  </a:lnTo>
                  <a:lnTo>
                    <a:pt x="34191" y="3139"/>
                  </a:lnTo>
                  <a:lnTo>
                    <a:pt x="26400" y="8026"/>
                  </a:lnTo>
                  <a:lnTo>
                    <a:pt x="19637" y="15106"/>
                  </a:lnTo>
                  <a:lnTo>
                    <a:pt x="13927" y="24032"/>
                  </a:lnTo>
                  <a:lnTo>
                    <a:pt x="9386" y="34389"/>
                  </a:lnTo>
                  <a:lnTo>
                    <a:pt x="5961" y="45802"/>
                  </a:lnTo>
                  <a:lnTo>
                    <a:pt x="3474" y="57970"/>
                  </a:lnTo>
                  <a:lnTo>
                    <a:pt x="1715" y="70667"/>
                  </a:lnTo>
                  <a:lnTo>
                    <a:pt x="500" y="83720"/>
                  </a:lnTo>
                  <a:lnTo>
                    <a:pt x="0" y="96690"/>
                  </a:lnTo>
                  <a:lnTo>
                    <a:pt x="704" y="108893"/>
                  </a:lnTo>
                  <a:lnTo>
                    <a:pt x="2790" y="120005"/>
                  </a:lnTo>
                  <a:lnTo>
                    <a:pt x="6294" y="129569"/>
                  </a:lnTo>
                  <a:lnTo>
                    <a:pt x="11281" y="136852"/>
                  </a:lnTo>
                  <a:lnTo>
                    <a:pt x="17625" y="141670"/>
                  </a:lnTo>
                  <a:lnTo>
                    <a:pt x="24923" y="144136"/>
                  </a:lnTo>
                  <a:lnTo>
                    <a:pt x="32609" y="144392"/>
                  </a:lnTo>
                  <a:lnTo>
                    <a:pt x="40321" y="142740"/>
                  </a:lnTo>
                  <a:lnTo>
                    <a:pt x="47751" y="139415"/>
                  </a:lnTo>
                  <a:lnTo>
                    <a:pt x="54559" y="134493"/>
                  </a:lnTo>
                  <a:lnTo>
                    <a:pt x="60631" y="128155"/>
                  </a:lnTo>
                  <a:lnTo>
                    <a:pt x="66026" y="120512"/>
                  </a:lnTo>
                  <a:lnTo>
                    <a:pt x="70874" y="111540"/>
                  </a:lnTo>
                  <a:lnTo>
                    <a:pt x="75311" y="101375"/>
                  </a:lnTo>
                  <a:lnTo>
                    <a:pt x="79636" y="91378"/>
                  </a:lnTo>
                  <a:lnTo>
                    <a:pt x="85040" y="84396"/>
                  </a:lnTo>
                  <a:lnTo>
                    <a:pt x="91950" y="81949"/>
                  </a:lnTo>
                  <a:lnTo>
                    <a:pt x="99017" y="83399"/>
                  </a:lnTo>
                  <a:lnTo>
                    <a:pt x="105907" y="87673"/>
                  </a:lnTo>
                  <a:lnTo>
                    <a:pt x="112855" y="93258"/>
                  </a:lnTo>
                  <a:lnTo>
                    <a:pt x="120245" y="98316"/>
                  </a:lnTo>
                  <a:lnTo>
                    <a:pt x="128283" y="101903"/>
                  </a:lnTo>
                  <a:lnTo>
                    <a:pt x="137226" y="104413"/>
                  </a:lnTo>
                  <a:lnTo>
                    <a:pt x="148364" y="105858"/>
                  </a:lnTo>
                  <a:lnTo>
                    <a:pt x="163819" y="106360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20129" y="4039908"/>
              <a:ext cx="103703" cy="105422"/>
            </a:xfrm>
            <a:custGeom>
              <a:avLst/>
              <a:gdLst/>
              <a:ahLst/>
              <a:cxnLst/>
              <a:rect l="0" t="0" r="0" b="0"/>
              <a:pathLst>
                <a:path w="103703" h="105422">
                  <a:moveTo>
                    <a:pt x="0" y="43200"/>
                  </a:moveTo>
                  <a:lnTo>
                    <a:pt x="0" y="54759"/>
                  </a:lnTo>
                  <a:lnTo>
                    <a:pt x="0" y="65720"/>
                  </a:lnTo>
                  <a:lnTo>
                    <a:pt x="0" y="77043"/>
                  </a:lnTo>
                  <a:lnTo>
                    <a:pt x="0" y="85273"/>
                  </a:lnTo>
                  <a:lnTo>
                    <a:pt x="0" y="86266"/>
                  </a:lnTo>
                  <a:lnTo>
                    <a:pt x="5" y="81790"/>
                  </a:lnTo>
                  <a:lnTo>
                    <a:pt x="175" y="74042"/>
                  </a:lnTo>
                  <a:lnTo>
                    <a:pt x="813" y="64626"/>
                  </a:lnTo>
                  <a:lnTo>
                    <a:pt x="2053" y="54468"/>
                  </a:lnTo>
                  <a:lnTo>
                    <a:pt x="4020" y="44187"/>
                  </a:lnTo>
                  <a:lnTo>
                    <a:pt x="6921" y="34292"/>
                  </a:lnTo>
                  <a:lnTo>
                    <a:pt x="10780" y="25002"/>
                  </a:lnTo>
                  <a:lnTo>
                    <a:pt x="15793" y="16635"/>
                  </a:lnTo>
                  <a:lnTo>
                    <a:pt x="22391" y="9700"/>
                  </a:lnTo>
                  <a:lnTo>
                    <a:pt x="30652" y="4352"/>
                  </a:lnTo>
                  <a:lnTo>
                    <a:pt x="40055" y="909"/>
                  </a:lnTo>
                  <a:lnTo>
                    <a:pt x="49693" y="0"/>
                  </a:lnTo>
                  <a:lnTo>
                    <a:pt x="59011" y="1724"/>
                  </a:lnTo>
                  <a:lnTo>
                    <a:pt x="67668" y="5753"/>
                  </a:lnTo>
                  <a:lnTo>
                    <a:pt x="75374" y="11605"/>
                  </a:lnTo>
                  <a:lnTo>
                    <a:pt x="82079" y="18825"/>
                  </a:lnTo>
                  <a:lnTo>
                    <a:pt x="87749" y="27190"/>
                  </a:lnTo>
                  <a:lnTo>
                    <a:pt x="92264" y="36714"/>
                  </a:lnTo>
                  <a:lnTo>
                    <a:pt x="95671" y="47298"/>
                  </a:lnTo>
                  <a:lnTo>
                    <a:pt x="98152" y="58348"/>
                  </a:lnTo>
                  <a:lnTo>
                    <a:pt x="100175" y="70032"/>
                  </a:lnTo>
                  <a:lnTo>
                    <a:pt x="101924" y="84476"/>
                  </a:lnTo>
                  <a:lnTo>
                    <a:pt x="103702" y="105421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94244" y="3792728"/>
              <a:ext cx="105697" cy="370629"/>
            </a:xfrm>
            <a:custGeom>
              <a:avLst/>
              <a:gdLst/>
              <a:ahLst/>
              <a:cxnLst/>
              <a:rect l="0" t="0" r="0" b="0"/>
              <a:pathLst>
                <a:path w="105697" h="370629">
                  <a:moveTo>
                    <a:pt x="74770" y="290380"/>
                  </a:moveTo>
                  <a:lnTo>
                    <a:pt x="77462" y="281711"/>
                  </a:lnTo>
                  <a:lnTo>
                    <a:pt x="78310" y="273490"/>
                  </a:lnTo>
                  <a:lnTo>
                    <a:pt x="77330" y="264940"/>
                  </a:lnTo>
                  <a:lnTo>
                    <a:pt x="74659" y="256638"/>
                  </a:lnTo>
                  <a:lnTo>
                    <a:pt x="70293" y="249839"/>
                  </a:lnTo>
                  <a:lnTo>
                    <a:pt x="64399" y="245141"/>
                  </a:lnTo>
                  <a:lnTo>
                    <a:pt x="57420" y="242810"/>
                  </a:lnTo>
                  <a:lnTo>
                    <a:pt x="49955" y="243115"/>
                  </a:lnTo>
                  <a:lnTo>
                    <a:pt x="42395" y="245916"/>
                  </a:lnTo>
                  <a:lnTo>
                    <a:pt x="35070" y="250802"/>
                  </a:lnTo>
                  <a:lnTo>
                    <a:pt x="28333" y="257296"/>
                  </a:lnTo>
                  <a:lnTo>
                    <a:pt x="22308" y="264973"/>
                  </a:lnTo>
                  <a:lnTo>
                    <a:pt x="16945" y="273495"/>
                  </a:lnTo>
                  <a:lnTo>
                    <a:pt x="12119" y="282605"/>
                  </a:lnTo>
                  <a:lnTo>
                    <a:pt x="7710" y="292123"/>
                  </a:lnTo>
                  <a:lnTo>
                    <a:pt x="3928" y="301918"/>
                  </a:lnTo>
                  <a:lnTo>
                    <a:pt x="1293" y="311902"/>
                  </a:lnTo>
                  <a:lnTo>
                    <a:pt x="0" y="322009"/>
                  </a:lnTo>
                  <a:lnTo>
                    <a:pt x="101" y="332035"/>
                  </a:lnTo>
                  <a:lnTo>
                    <a:pt x="1667" y="341651"/>
                  </a:lnTo>
                  <a:lnTo>
                    <a:pt x="4586" y="350696"/>
                  </a:lnTo>
                  <a:lnTo>
                    <a:pt x="8783" y="358705"/>
                  </a:lnTo>
                  <a:lnTo>
                    <a:pt x="14300" y="364863"/>
                  </a:lnTo>
                  <a:lnTo>
                    <a:pt x="21027" y="368882"/>
                  </a:lnTo>
                  <a:lnTo>
                    <a:pt x="28431" y="370628"/>
                  </a:lnTo>
                  <a:lnTo>
                    <a:pt x="35670" y="369866"/>
                  </a:lnTo>
                  <a:lnTo>
                    <a:pt x="42289" y="366727"/>
                  </a:lnTo>
                  <a:lnTo>
                    <a:pt x="48351" y="361600"/>
                  </a:lnTo>
                  <a:lnTo>
                    <a:pt x="54235" y="354937"/>
                  </a:lnTo>
                  <a:lnTo>
                    <a:pt x="60196" y="347138"/>
                  </a:lnTo>
                  <a:lnTo>
                    <a:pt x="66171" y="338367"/>
                  </a:lnTo>
                  <a:lnTo>
                    <a:pt x="71865" y="328564"/>
                  </a:lnTo>
                  <a:lnTo>
                    <a:pt x="77123" y="317770"/>
                  </a:lnTo>
                  <a:lnTo>
                    <a:pt x="81940" y="305981"/>
                  </a:lnTo>
                  <a:lnTo>
                    <a:pt x="86383" y="293080"/>
                  </a:lnTo>
                  <a:lnTo>
                    <a:pt x="90535" y="279103"/>
                  </a:lnTo>
                  <a:lnTo>
                    <a:pt x="94307" y="264056"/>
                  </a:lnTo>
                  <a:lnTo>
                    <a:pt x="97458" y="247839"/>
                  </a:lnTo>
                  <a:lnTo>
                    <a:pt x="99908" y="230507"/>
                  </a:lnTo>
                  <a:lnTo>
                    <a:pt x="101720" y="212241"/>
                  </a:lnTo>
                  <a:lnTo>
                    <a:pt x="103018" y="193251"/>
                  </a:lnTo>
                  <a:lnTo>
                    <a:pt x="103929" y="173732"/>
                  </a:lnTo>
                  <a:lnTo>
                    <a:pt x="104558" y="153998"/>
                  </a:lnTo>
                  <a:lnTo>
                    <a:pt x="104988" y="134466"/>
                  </a:lnTo>
                  <a:lnTo>
                    <a:pt x="105280" y="115350"/>
                  </a:lnTo>
                  <a:lnTo>
                    <a:pt x="105478" y="96838"/>
                  </a:lnTo>
                  <a:lnTo>
                    <a:pt x="105610" y="79173"/>
                  </a:lnTo>
                  <a:lnTo>
                    <a:pt x="105696" y="62405"/>
                  </a:lnTo>
                  <a:lnTo>
                    <a:pt x="105585" y="46586"/>
                  </a:lnTo>
                  <a:lnTo>
                    <a:pt x="104987" y="31857"/>
                  </a:lnTo>
                  <a:lnTo>
                    <a:pt x="103767" y="18216"/>
                  </a:lnTo>
                  <a:lnTo>
                    <a:pt x="101554" y="6582"/>
                  </a:lnTo>
                  <a:lnTo>
                    <a:pt x="98062" y="0"/>
                  </a:lnTo>
                  <a:lnTo>
                    <a:pt x="94273" y="25"/>
                  </a:lnTo>
                  <a:lnTo>
                    <a:pt x="91298" y="4709"/>
                  </a:lnTo>
                  <a:lnTo>
                    <a:pt x="89233" y="12589"/>
                  </a:lnTo>
                  <a:lnTo>
                    <a:pt x="87851" y="22953"/>
                  </a:lnTo>
                  <a:lnTo>
                    <a:pt x="86937" y="35265"/>
                  </a:lnTo>
                  <a:lnTo>
                    <a:pt x="86331" y="49049"/>
                  </a:lnTo>
                  <a:lnTo>
                    <a:pt x="85931" y="63906"/>
                  </a:lnTo>
                  <a:lnTo>
                    <a:pt x="85666" y="79521"/>
                  </a:lnTo>
                  <a:lnTo>
                    <a:pt x="85489" y="95503"/>
                  </a:lnTo>
                  <a:lnTo>
                    <a:pt x="85372" y="111382"/>
                  </a:lnTo>
                  <a:lnTo>
                    <a:pt x="85295" y="126915"/>
                  </a:lnTo>
                  <a:lnTo>
                    <a:pt x="85243" y="142053"/>
                  </a:lnTo>
                  <a:lnTo>
                    <a:pt x="85208" y="156842"/>
                  </a:lnTo>
                  <a:lnTo>
                    <a:pt x="85190" y="171354"/>
                  </a:lnTo>
                  <a:lnTo>
                    <a:pt x="85344" y="185659"/>
                  </a:lnTo>
                  <a:lnTo>
                    <a:pt x="85973" y="199815"/>
                  </a:lnTo>
                  <a:lnTo>
                    <a:pt x="87196" y="213858"/>
                  </a:lnTo>
                  <a:lnTo>
                    <a:pt x="88828" y="227602"/>
                  </a:lnTo>
                  <a:lnTo>
                    <a:pt x="90624" y="242203"/>
                  </a:lnTo>
                  <a:lnTo>
                    <a:pt x="92743" y="261148"/>
                  </a:lnTo>
                  <a:lnTo>
                    <a:pt x="95510" y="290380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87126" y="4351361"/>
              <a:ext cx="102628" cy="145612"/>
            </a:xfrm>
            <a:custGeom>
              <a:avLst/>
              <a:gdLst/>
              <a:ahLst/>
              <a:cxnLst/>
              <a:rect l="0" t="0" r="0" b="0"/>
              <a:pathLst>
                <a:path w="102628" h="145612">
                  <a:moveTo>
                    <a:pt x="9296" y="42853"/>
                  </a:moveTo>
                  <a:lnTo>
                    <a:pt x="6539" y="51522"/>
                  </a:lnTo>
                  <a:lnTo>
                    <a:pt x="5059" y="59743"/>
                  </a:lnTo>
                  <a:lnTo>
                    <a:pt x="4753" y="68315"/>
                  </a:lnTo>
                  <a:lnTo>
                    <a:pt x="5252" y="77469"/>
                  </a:lnTo>
                  <a:lnTo>
                    <a:pt x="6059" y="87460"/>
                  </a:lnTo>
                  <a:lnTo>
                    <a:pt x="6862" y="98340"/>
                  </a:lnTo>
                  <a:lnTo>
                    <a:pt x="7536" y="110001"/>
                  </a:lnTo>
                  <a:lnTo>
                    <a:pt x="8054" y="122284"/>
                  </a:lnTo>
                  <a:lnTo>
                    <a:pt x="8407" y="134929"/>
                  </a:lnTo>
                  <a:lnTo>
                    <a:pt x="7687" y="144202"/>
                  </a:lnTo>
                  <a:lnTo>
                    <a:pt x="5544" y="145611"/>
                  </a:lnTo>
                  <a:lnTo>
                    <a:pt x="3496" y="140605"/>
                  </a:lnTo>
                  <a:lnTo>
                    <a:pt x="1992" y="131310"/>
                  </a:lnTo>
                  <a:lnTo>
                    <a:pt x="966" y="119234"/>
                  </a:lnTo>
                  <a:lnTo>
                    <a:pt x="286" y="105369"/>
                  </a:lnTo>
                  <a:lnTo>
                    <a:pt x="0" y="90667"/>
                  </a:lnTo>
                  <a:lnTo>
                    <a:pt x="338" y="76138"/>
                  </a:lnTo>
                  <a:lnTo>
                    <a:pt x="1376" y="62305"/>
                  </a:lnTo>
                  <a:lnTo>
                    <a:pt x="3211" y="49435"/>
                  </a:lnTo>
                  <a:lnTo>
                    <a:pt x="6024" y="37744"/>
                  </a:lnTo>
                  <a:lnTo>
                    <a:pt x="9824" y="27221"/>
                  </a:lnTo>
                  <a:lnTo>
                    <a:pt x="14797" y="18015"/>
                  </a:lnTo>
                  <a:lnTo>
                    <a:pt x="21368" y="10513"/>
                  </a:lnTo>
                  <a:lnTo>
                    <a:pt x="29607" y="4782"/>
                  </a:lnTo>
                  <a:lnTo>
                    <a:pt x="38829" y="1083"/>
                  </a:lnTo>
                  <a:lnTo>
                    <a:pt x="47821" y="0"/>
                  </a:lnTo>
                  <a:lnTo>
                    <a:pt x="55903" y="1610"/>
                  </a:lnTo>
                  <a:lnTo>
                    <a:pt x="62930" y="5561"/>
                  </a:lnTo>
                  <a:lnTo>
                    <a:pt x="69009" y="11361"/>
                  </a:lnTo>
                  <a:lnTo>
                    <a:pt x="74336" y="18547"/>
                  </a:lnTo>
                  <a:lnTo>
                    <a:pt x="79099" y="26889"/>
                  </a:lnTo>
                  <a:lnTo>
                    <a:pt x="83456" y="36398"/>
                  </a:lnTo>
                  <a:lnTo>
                    <a:pt x="87524" y="46986"/>
                  </a:lnTo>
                  <a:lnTo>
                    <a:pt x="91228" y="58467"/>
                  </a:lnTo>
                  <a:lnTo>
                    <a:pt x="94327" y="70638"/>
                  </a:lnTo>
                  <a:lnTo>
                    <a:pt x="96739" y="83296"/>
                  </a:lnTo>
                  <a:lnTo>
                    <a:pt x="98529" y="95698"/>
                  </a:lnTo>
                  <a:lnTo>
                    <a:pt x="100005" y="107779"/>
                  </a:lnTo>
                  <a:lnTo>
                    <a:pt x="101297" y="120595"/>
                  </a:lnTo>
                  <a:lnTo>
                    <a:pt x="102627" y="136185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62345" y="4404584"/>
              <a:ext cx="1" cy="114073"/>
            </a:xfrm>
            <a:custGeom>
              <a:avLst/>
              <a:gdLst/>
              <a:ahLst/>
              <a:cxnLst/>
              <a:rect l="0" t="0" r="0" b="0"/>
              <a:pathLst>
                <a:path w="1" h="114073">
                  <a:moveTo>
                    <a:pt x="0" y="0"/>
                  </a:moveTo>
                  <a:lnTo>
                    <a:pt x="0" y="11558"/>
                  </a:lnTo>
                  <a:lnTo>
                    <a:pt x="0" y="22520"/>
                  </a:lnTo>
                  <a:lnTo>
                    <a:pt x="0" y="33939"/>
                  </a:lnTo>
                  <a:lnTo>
                    <a:pt x="0" y="45877"/>
                  </a:lnTo>
                  <a:lnTo>
                    <a:pt x="0" y="59686"/>
                  </a:lnTo>
                  <a:lnTo>
                    <a:pt x="0" y="79888"/>
                  </a:lnTo>
                  <a:lnTo>
                    <a:pt x="0" y="114072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51975" y="4280142"/>
              <a:ext cx="1" cy="20741"/>
            </a:xfrm>
            <a:custGeom>
              <a:avLst/>
              <a:gdLst/>
              <a:ahLst/>
              <a:cxnLst/>
              <a:rect l="0" t="0" r="0" b="0"/>
              <a:pathLst>
                <a:path w="1" h="20741">
                  <a:moveTo>
                    <a:pt x="0" y="0"/>
                  </a:moveTo>
                  <a:lnTo>
                    <a:pt x="0" y="20740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24566" y="4338254"/>
              <a:ext cx="269626" cy="181360"/>
            </a:xfrm>
            <a:custGeom>
              <a:avLst/>
              <a:gdLst/>
              <a:ahLst/>
              <a:cxnLst/>
              <a:rect l="0" t="0" r="0" b="0"/>
              <a:pathLst>
                <a:path w="269626" h="181360">
                  <a:moveTo>
                    <a:pt x="0" y="24849"/>
                  </a:moveTo>
                  <a:lnTo>
                    <a:pt x="66" y="39166"/>
                  </a:lnTo>
                  <a:lnTo>
                    <a:pt x="697" y="51606"/>
                  </a:lnTo>
                  <a:lnTo>
                    <a:pt x="1974" y="63332"/>
                  </a:lnTo>
                  <a:lnTo>
                    <a:pt x="3806" y="74641"/>
                  </a:lnTo>
                  <a:lnTo>
                    <a:pt x="6087" y="85666"/>
                  </a:lnTo>
                  <a:lnTo>
                    <a:pt x="8709" y="96492"/>
                  </a:lnTo>
                  <a:lnTo>
                    <a:pt x="11419" y="107342"/>
                  </a:lnTo>
                  <a:lnTo>
                    <a:pt x="13841" y="118561"/>
                  </a:lnTo>
                  <a:lnTo>
                    <a:pt x="15798" y="130304"/>
                  </a:lnTo>
                  <a:lnTo>
                    <a:pt x="17444" y="142398"/>
                  </a:lnTo>
                  <a:lnTo>
                    <a:pt x="19154" y="154455"/>
                  </a:lnTo>
                  <a:lnTo>
                    <a:pt x="21119" y="166181"/>
                  </a:lnTo>
                  <a:lnTo>
                    <a:pt x="22448" y="175061"/>
                  </a:lnTo>
                  <a:lnTo>
                    <a:pt x="22093" y="178045"/>
                  </a:lnTo>
                  <a:lnTo>
                    <a:pt x="20579" y="176158"/>
                  </a:lnTo>
                  <a:lnTo>
                    <a:pt x="18535" y="170921"/>
                  </a:lnTo>
                  <a:lnTo>
                    <a:pt x="16525" y="163237"/>
                  </a:lnTo>
                  <a:lnTo>
                    <a:pt x="14834" y="153739"/>
                  </a:lnTo>
                  <a:lnTo>
                    <a:pt x="13527" y="142918"/>
                  </a:lnTo>
                  <a:lnTo>
                    <a:pt x="12564" y="131156"/>
                  </a:lnTo>
                  <a:lnTo>
                    <a:pt x="11876" y="118737"/>
                  </a:lnTo>
                  <a:lnTo>
                    <a:pt x="11395" y="105862"/>
                  </a:lnTo>
                  <a:lnTo>
                    <a:pt x="11065" y="92677"/>
                  </a:lnTo>
                  <a:lnTo>
                    <a:pt x="10848" y="79291"/>
                  </a:lnTo>
                  <a:lnTo>
                    <a:pt x="11035" y="66095"/>
                  </a:lnTo>
                  <a:lnTo>
                    <a:pt x="12208" y="53739"/>
                  </a:lnTo>
                  <a:lnTo>
                    <a:pt x="14612" y="42524"/>
                  </a:lnTo>
                  <a:lnTo>
                    <a:pt x="18332" y="32890"/>
                  </a:lnTo>
                  <a:lnTo>
                    <a:pt x="23463" y="25562"/>
                  </a:lnTo>
                  <a:lnTo>
                    <a:pt x="29900" y="20717"/>
                  </a:lnTo>
                  <a:lnTo>
                    <a:pt x="37092" y="18400"/>
                  </a:lnTo>
                  <a:lnTo>
                    <a:pt x="44182" y="18769"/>
                  </a:lnTo>
                  <a:lnTo>
                    <a:pt x="50695" y="21641"/>
                  </a:lnTo>
                  <a:lnTo>
                    <a:pt x="56515" y="26588"/>
                  </a:lnTo>
                  <a:lnTo>
                    <a:pt x="61712" y="33130"/>
                  </a:lnTo>
                  <a:lnTo>
                    <a:pt x="66406" y="40847"/>
                  </a:lnTo>
                  <a:lnTo>
                    <a:pt x="70562" y="49564"/>
                  </a:lnTo>
                  <a:lnTo>
                    <a:pt x="73979" y="59331"/>
                  </a:lnTo>
                  <a:lnTo>
                    <a:pt x="76620" y="70068"/>
                  </a:lnTo>
                  <a:lnTo>
                    <a:pt x="78917" y="80644"/>
                  </a:lnTo>
                  <a:lnTo>
                    <a:pt x="82323" y="88902"/>
                  </a:lnTo>
                  <a:lnTo>
                    <a:pt x="87799" y="93933"/>
                  </a:lnTo>
                  <a:lnTo>
                    <a:pt x="94852" y="96431"/>
                  </a:lnTo>
                  <a:lnTo>
                    <a:pt x="103347" y="97478"/>
                  </a:lnTo>
                  <a:lnTo>
                    <a:pt x="113161" y="97659"/>
                  </a:lnTo>
                  <a:lnTo>
                    <a:pt x="124073" y="97072"/>
                  </a:lnTo>
                  <a:lnTo>
                    <a:pt x="135829" y="95776"/>
                  </a:lnTo>
                  <a:lnTo>
                    <a:pt x="147880" y="93723"/>
                  </a:lnTo>
                  <a:lnTo>
                    <a:pt x="159443" y="90743"/>
                  </a:lnTo>
                  <a:lnTo>
                    <a:pt x="170124" y="86825"/>
                  </a:lnTo>
                  <a:lnTo>
                    <a:pt x="179729" y="81934"/>
                  </a:lnTo>
                  <a:lnTo>
                    <a:pt x="188086" y="75941"/>
                  </a:lnTo>
                  <a:lnTo>
                    <a:pt x="195231" y="68880"/>
                  </a:lnTo>
                  <a:lnTo>
                    <a:pt x="201032" y="60918"/>
                  </a:lnTo>
                  <a:lnTo>
                    <a:pt x="205112" y="52253"/>
                  </a:lnTo>
                  <a:lnTo>
                    <a:pt x="207412" y="43074"/>
                  </a:lnTo>
                  <a:lnTo>
                    <a:pt x="207840" y="33690"/>
                  </a:lnTo>
                  <a:lnTo>
                    <a:pt x="206113" y="24515"/>
                  </a:lnTo>
                  <a:lnTo>
                    <a:pt x="202288" y="15774"/>
                  </a:lnTo>
                  <a:lnTo>
                    <a:pt x="196682" y="8136"/>
                  </a:lnTo>
                  <a:lnTo>
                    <a:pt x="189689" y="2754"/>
                  </a:lnTo>
                  <a:lnTo>
                    <a:pt x="181675" y="56"/>
                  </a:lnTo>
                  <a:lnTo>
                    <a:pt x="173091" y="0"/>
                  </a:lnTo>
                  <a:lnTo>
                    <a:pt x="164462" y="2425"/>
                  </a:lnTo>
                  <a:lnTo>
                    <a:pt x="156082" y="6982"/>
                  </a:lnTo>
                  <a:lnTo>
                    <a:pt x="148353" y="13545"/>
                  </a:lnTo>
                  <a:lnTo>
                    <a:pt x="141862" y="22293"/>
                  </a:lnTo>
                  <a:lnTo>
                    <a:pt x="136808" y="33129"/>
                  </a:lnTo>
                  <a:lnTo>
                    <a:pt x="133231" y="45560"/>
                  </a:lnTo>
                  <a:lnTo>
                    <a:pt x="131182" y="58890"/>
                  </a:lnTo>
                  <a:lnTo>
                    <a:pt x="130532" y="72629"/>
                  </a:lnTo>
                  <a:lnTo>
                    <a:pt x="131028" y="86358"/>
                  </a:lnTo>
                  <a:lnTo>
                    <a:pt x="132399" y="99662"/>
                  </a:lnTo>
                  <a:lnTo>
                    <a:pt x="134414" y="112359"/>
                  </a:lnTo>
                  <a:lnTo>
                    <a:pt x="137049" y="124306"/>
                  </a:lnTo>
                  <a:lnTo>
                    <a:pt x="140471" y="135299"/>
                  </a:lnTo>
                  <a:lnTo>
                    <a:pt x="144710" y="145320"/>
                  </a:lnTo>
                  <a:lnTo>
                    <a:pt x="149828" y="154339"/>
                  </a:lnTo>
                  <a:lnTo>
                    <a:pt x="155979" y="162231"/>
                  </a:lnTo>
                  <a:lnTo>
                    <a:pt x="163147" y="169029"/>
                  </a:lnTo>
                  <a:lnTo>
                    <a:pt x="171183" y="174581"/>
                  </a:lnTo>
                  <a:lnTo>
                    <a:pt x="179899" y="178486"/>
                  </a:lnTo>
                  <a:lnTo>
                    <a:pt x="189115" y="180674"/>
                  </a:lnTo>
                  <a:lnTo>
                    <a:pt x="198692" y="181359"/>
                  </a:lnTo>
                  <a:lnTo>
                    <a:pt x="208521" y="180853"/>
                  </a:lnTo>
                  <a:lnTo>
                    <a:pt x="218515" y="179455"/>
                  </a:lnTo>
                  <a:lnTo>
                    <a:pt x="228362" y="177183"/>
                  </a:lnTo>
                  <a:lnTo>
                    <a:pt x="238586" y="173357"/>
                  </a:lnTo>
                  <a:lnTo>
                    <a:pt x="251184" y="165446"/>
                  </a:lnTo>
                  <a:lnTo>
                    <a:pt x="269625" y="149291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43076" y="4217921"/>
              <a:ext cx="20741" cy="290366"/>
            </a:xfrm>
            <a:custGeom>
              <a:avLst/>
              <a:gdLst/>
              <a:ahLst/>
              <a:cxnLst/>
              <a:rect l="0" t="0" r="0" b="0"/>
              <a:pathLst>
                <a:path w="20741" h="290366">
                  <a:moveTo>
                    <a:pt x="0" y="0"/>
                  </a:moveTo>
                  <a:lnTo>
                    <a:pt x="2823" y="14448"/>
                  </a:lnTo>
                  <a:lnTo>
                    <a:pt x="4934" y="28150"/>
                  </a:lnTo>
                  <a:lnTo>
                    <a:pt x="6513" y="42430"/>
                  </a:lnTo>
                  <a:lnTo>
                    <a:pt x="7676" y="57402"/>
                  </a:lnTo>
                  <a:lnTo>
                    <a:pt x="8511" y="72990"/>
                  </a:lnTo>
                  <a:lnTo>
                    <a:pt x="9099" y="89064"/>
                  </a:lnTo>
                  <a:lnTo>
                    <a:pt x="9507" y="105503"/>
                  </a:lnTo>
                  <a:lnTo>
                    <a:pt x="9787" y="122205"/>
                  </a:lnTo>
                  <a:lnTo>
                    <a:pt x="9983" y="139087"/>
                  </a:lnTo>
                  <a:lnTo>
                    <a:pt x="10282" y="155930"/>
                  </a:lnTo>
                  <a:lnTo>
                    <a:pt x="11007" y="172393"/>
                  </a:lnTo>
                  <a:lnTo>
                    <a:pt x="12295" y="188321"/>
                  </a:lnTo>
                  <a:lnTo>
                    <a:pt x="13962" y="203724"/>
                  </a:lnTo>
                  <a:lnTo>
                    <a:pt x="15612" y="218690"/>
                  </a:lnTo>
                  <a:lnTo>
                    <a:pt x="17011" y="233303"/>
                  </a:lnTo>
                  <a:lnTo>
                    <a:pt x="18102" y="247055"/>
                  </a:lnTo>
                  <a:lnTo>
                    <a:pt x="19025" y="260205"/>
                  </a:lnTo>
                  <a:lnTo>
                    <a:pt x="19858" y="273909"/>
                  </a:lnTo>
                  <a:lnTo>
                    <a:pt x="20740" y="290365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70485" y="4342363"/>
              <a:ext cx="176295" cy="41482"/>
            </a:xfrm>
            <a:custGeom>
              <a:avLst/>
              <a:gdLst/>
              <a:ahLst/>
              <a:cxnLst/>
              <a:rect l="0" t="0" r="0" b="0"/>
              <a:pathLst>
                <a:path w="176295" h="41482">
                  <a:moveTo>
                    <a:pt x="176294" y="0"/>
                  </a:moveTo>
                  <a:lnTo>
                    <a:pt x="167625" y="2889"/>
                  </a:lnTo>
                  <a:lnTo>
                    <a:pt x="159403" y="5630"/>
                  </a:lnTo>
                  <a:lnTo>
                    <a:pt x="150831" y="8481"/>
                  </a:lnTo>
                  <a:lnTo>
                    <a:pt x="141677" y="11306"/>
                  </a:lnTo>
                  <a:lnTo>
                    <a:pt x="131687" y="13785"/>
                  </a:lnTo>
                  <a:lnTo>
                    <a:pt x="120812" y="15769"/>
                  </a:lnTo>
                  <a:lnTo>
                    <a:pt x="109320" y="17429"/>
                  </a:lnTo>
                  <a:lnTo>
                    <a:pt x="97675" y="19146"/>
                  </a:lnTo>
                  <a:lnTo>
                    <a:pt x="86162" y="21142"/>
                  </a:lnTo>
                  <a:lnTo>
                    <a:pt x="74878" y="23468"/>
                  </a:lnTo>
                  <a:lnTo>
                    <a:pt x="63821" y="26093"/>
                  </a:lnTo>
                  <a:lnTo>
                    <a:pt x="52964" y="28951"/>
                  </a:lnTo>
                  <a:lnTo>
                    <a:pt x="42520" y="31833"/>
                  </a:lnTo>
                  <a:lnTo>
                    <a:pt x="31822" y="34677"/>
                  </a:lnTo>
                  <a:lnTo>
                    <a:pt x="18828" y="37733"/>
                  </a:lnTo>
                  <a:lnTo>
                    <a:pt x="0" y="41481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20144" y="4394397"/>
              <a:ext cx="99227" cy="145981"/>
            </a:xfrm>
            <a:custGeom>
              <a:avLst/>
              <a:gdLst/>
              <a:ahLst/>
              <a:cxnLst/>
              <a:rect l="0" t="0" r="0" b="0"/>
              <a:pathLst>
                <a:path w="99227" h="145981">
                  <a:moveTo>
                    <a:pt x="5894" y="51668"/>
                  </a:moveTo>
                  <a:lnTo>
                    <a:pt x="14629" y="54492"/>
                  </a:lnTo>
                  <a:lnTo>
                    <a:pt x="23481" y="56601"/>
                  </a:lnTo>
                  <a:lnTo>
                    <a:pt x="33317" y="58171"/>
                  </a:lnTo>
                  <a:lnTo>
                    <a:pt x="43792" y="58993"/>
                  </a:lnTo>
                  <a:lnTo>
                    <a:pt x="54149" y="58553"/>
                  </a:lnTo>
                  <a:lnTo>
                    <a:pt x="63938" y="56663"/>
                  </a:lnTo>
                  <a:lnTo>
                    <a:pt x="72574" y="53134"/>
                  </a:lnTo>
                  <a:lnTo>
                    <a:pt x="79216" y="47614"/>
                  </a:lnTo>
                  <a:lnTo>
                    <a:pt x="83590" y="40117"/>
                  </a:lnTo>
                  <a:lnTo>
                    <a:pt x="85588" y="31411"/>
                  </a:lnTo>
                  <a:lnTo>
                    <a:pt x="85004" y="22774"/>
                  </a:lnTo>
                  <a:lnTo>
                    <a:pt x="81986" y="14941"/>
                  </a:lnTo>
                  <a:lnTo>
                    <a:pt x="76943" y="8420"/>
                  </a:lnTo>
                  <a:lnTo>
                    <a:pt x="70336" y="3727"/>
                  </a:lnTo>
                  <a:lnTo>
                    <a:pt x="62584" y="948"/>
                  </a:lnTo>
                  <a:lnTo>
                    <a:pt x="54179" y="0"/>
                  </a:lnTo>
                  <a:lnTo>
                    <a:pt x="45669" y="839"/>
                  </a:lnTo>
                  <a:lnTo>
                    <a:pt x="37366" y="3260"/>
                  </a:lnTo>
                  <a:lnTo>
                    <a:pt x="29521" y="7119"/>
                  </a:lnTo>
                  <a:lnTo>
                    <a:pt x="22427" y="12406"/>
                  </a:lnTo>
                  <a:lnTo>
                    <a:pt x="16162" y="18992"/>
                  </a:lnTo>
                  <a:lnTo>
                    <a:pt x="10803" y="26803"/>
                  </a:lnTo>
                  <a:lnTo>
                    <a:pt x="6505" y="35889"/>
                  </a:lnTo>
                  <a:lnTo>
                    <a:pt x="3250" y="46155"/>
                  </a:lnTo>
                  <a:lnTo>
                    <a:pt x="1046" y="57239"/>
                  </a:lnTo>
                  <a:lnTo>
                    <a:pt x="0" y="68611"/>
                  </a:lnTo>
                  <a:lnTo>
                    <a:pt x="67" y="79938"/>
                  </a:lnTo>
                  <a:lnTo>
                    <a:pt x="1229" y="90931"/>
                  </a:lnTo>
                  <a:lnTo>
                    <a:pt x="3579" y="101268"/>
                  </a:lnTo>
                  <a:lnTo>
                    <a:pt x="7062" y="110841"/>
                  </a:lnTo>
                  <a:lnTo>
                    <a:pt x="11654" y="119557"/>
                  </a:lnTo>
                  <a:lnTo>
                    <a:pt x="17444" y="127245"/>
                  </a:lnTo>
                  <a:lnTo>
                    <a:pt x="24366" y="133906"/>
                  </a:lnTo>
                  <a:lnTo>
                    <a:pt x="32236" y="139365"/>
                  </a:lnTo>
                  <a:lnTo>
                    <a:pt x="40838" y="143207"/>
                  </a:lnTo>
                  <a:lnTo>
                    <a:pt x="49970" y="145354"/>
                  </a:lnTo>
                  <a:lnTo>
                    <a:pt x="59219" y="145980"/>
                  </a:lnTo>
                  <a:lnTo>
                    <a:pt x="68968" y="145301"/>
                  </a:lnTo>
                  <a:lnTo>
                    <a:pt x="81172" y="142157"/>
                  </a:lnTo>
                  <a:lnTo>
                    <a:pt x="99226" y="134629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60850" y="4397818"/>
              <a:ext cx="103703" cy="135431"/>
            </a:xfrm>
            <a:custGeom>
              <a:avLst/>
              <a:gdLst/>
              <a:ahLst/>
              <a:cxnLst/>
              <a:rect l="0" t="0" r="0" b="0"/>
              <a:pathLst>
                <a:path w="103703" h="135431">
                  <a:moveTo>
                    <a:pt x="0" y="37877"/>
                  </a:moveTo>
                  <a:lnTo>
                    <a:pt x="66" y="52192"/>
                  </a:lnTo>
                  <a:lnTo>
                    <a:pt x="697" y="64634"/>
                  </a:lnTo>
                  <a:lnTo>
                    <a:pt x="1974" y="76364"/>
                  </a:lnTo>
                  <a:lnTo>
                    <a:pt x="3805" y="87843"/>
                  </a:lnTo>
                  <a:lnTo>
                    <a:pt x="6087" y="99506"/>
                  </a:lnTo>
                  <a:lnTo>
                    <a:pt x="8699" y="111535"/>
                  </a:lnTo>
                  <a:lnTo>
                    <a:pt x="11054" y="122988"/>
                  </a:lnTo>
                  <a:lnTo>
                    <a:pt x="11641" y="131806"/>
                  </a:lnTo>
                  <a:lnTo>
                    <a:pt x="9857" y="135430"/>
                  </a:lnTo>
                  <a:lnTo>
                    <a:pt x="7184" y="132850"/>
                  </a:lnTo>
                  <a:lnTo>
                    <a:pt x="4925" y="126196"/>
                  </a:lnTo>
                  <a:lnTo>
                    <a:pt x="3308" y="116669"/>
                  </a:lnTo>
                  <a:lnTo>
                    <a:pt x="2208" y="104960"/>
                  </a:lnTo>
                  <a:lnTo>
                    <a:pt x="1472" y="91773"/>
                  </a:lnTo>
                  <a:lnTo>
                    <a:pt x="980" y="77854"/>
                  </a:lnTo>
                  <a:lnTo>
                    <a:pt x="662" y="63686"/>
                  </a:lnTo>
                  <a:lnTo>
                    <a:pt x="784" y="49815"/>
                  </a:lnTo>
                  <a:lnTo>
                    <a:pt x="1917" y="36933"/>
                  </a:lnTo>
                  <a:lnTo>
                    <a:pt x="4293" y="25330"/>
                  </a:lnTo>
                  <a:lnTo>
                    <a:pt x="7995" y="15418"/>
                  </a:lnTo>
                  <a:lnTo>
                    <a:pt x="13115" y="7895"/>
                  </a:lnTo>
                  <a:lnTo>
                    <a:pt x="19548" y="2912"/>
                  </a:lnTo>
                  <a:lnTo>
                    <a:pt x="26906" y="332"/>
                  </a:lnTo>
                  <a:lnTo>
                    <a:pt x="34633" y="0"/>
                  </a:lnTo>
                  <a:lnTo>
                    <a:pt x="42372" y="1601"/>
                  </a:lnTo>
                  <a:lnTo>
                    <a:pt x="49819" y="4891"/>
                  </a:lnTo>
                  <a:lnTo>
                    <a:pt x="56639" y="9791"/>
                  </a:lnTo>
                  <a:lnTo>
                    <a:pt x="62718" y="16113"/>
                  </a:lnTo>
                  <a:lnTo>
                    <a:pt x="68120" y="23745"/>
                  </a:lnTo>
                  <a:lnTo>
                    <a:pt x="72971" y="32710"/>
                  </a:lnTo>
                  <a:lnTo>
                    <a:pt x="77401" y="42902"/>
                  </a:lnTo>
                  <a:lnTo>
                    <a:pt x="81364" y="54102"/>
                  </a:lnTo>
                  <a:lnTo>
                    <a:pt x="84645" y="66077"/>
                  </a:lnTo>
                  <a:lnTo>
                    <a:pt x="87186" y="78601"/>
                  </a:lnTo>
                  <a:lnTo>
                    <a:pt x="89260" y="90911"/>
                  </a:lnTo>
                  <a:lnTo>
                    <a:pt x="91691" y="102920"/>
                  </a:lnTo>
                  <a:lnTo>
                    <a:pt x="95795" y="115677"/>
                  </a:lnTo>
                  <a:lnTo>
                    <a:pt x="103702" y="131209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16443" y="4217921"/>
              <a:ext cx="10331" cy="311106"/>
            </a:xfrm>
            <a:custGeom>
              <a:avLst/>
              <a:gdLst/>
              <a:ahLst/>
              <a:cxnLst/>
              <a:rect l="0" t="0" r="0" b="0"/>
              <a:pathLst>
                <a:path w="10331" h="311106">
                  <a:moveTo>
                    <a:pt x="10330" y="0"/>
                  </a:moveTo>
                  <a:lnTo>
                    <a:pt x="7507" y="11559"/>
                  </a:lnTo>
                  <a:lnTo>
                    <a:pt x="5397" y="22520"/>
                  </a:lnTo>
                  <a:lnTo>
                    <a:pt x="3818" y="33948"/>
                  </a:lnTo>
                  <a:lnTo>
                    <a:pt x="2656" y="46097"/>
                  </a:lnTo>
                  <a:lnTo>
                    <a:pt x="1820" y="59205"/>
                  </a:lnTo>
                  <a:lnTo>
                    <a:pt x="1231" y="73304"/>
                  </a:lnTo>
                  <a:lnTo>
                    <a:pt x="823" y="88423"/>
                  </a:lnTo>
                  <a:lnTo>
                    <a:pt x="543" y="104685"/>
                  </a:lnTo>
                  <a:lnTo>
                    <a:pt x="352" y="122035"/>
                  </a:lnTo>
                  <a:lnTo>
                    <a:pt x="224" y="139979"/>
                  </a:lnTo>
                  <a:lnTo>
                    <a:pt x="137" y="157703"/>
                  </a:lnTo>
                  <a:lnTo>
                    <a:pt x="78" y="174765"/>
                  </a:lnTo>
                  <a:lnTo>
                    <a:pt x="40" y="191077"/>
                  </a:lnTo>
                  <a:lnTo>
                    <a:pt x="13" y="206727"/>
                  </a:lnTo>
                  <a:lnTo>
                    <a:pt x="0" y="221847"/>
                  </a:lnTo>
                  <a:lnTo>
                    <a:pt x="159" y="236409"/>
                  </a:lnTo>
                  <a:lnTo>
                    <a:pt x="790" y="250222"/>
                  </a:lnTo>
                  <a:lnTo>
                    <a:pt x="2014" y="263226"/>
                  </a:lnTo>
                  <a:lnTo>
                    <a:pt x="3646" y="275073"/>
                  </a:lnTo>
                  <a:lnTo>
                    <a:pt x="5443" y="286206"/>
                  </a:lnTo>
                  <a:lnTo>
                    <a:pt x="7563" y="297603"/>
                  </a:lnTo>
                  <a:lnTo>
                    <a:pt x="10330" y="311105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833441" y="4342363"/>
              <a:ext cx="155554" cy="31111"/>
            </a:xfrm>
            <a:custGeom>
              <a:avLst/>
              <a:gdLst/>
              <a:ahLst/>
              <a:cxnLst/>
              <a:rect l="0" t="0" r="0" b="0"/>
              <a:pathLst>
                <a:path w="155554" h="31111">
                  <a:moveTo>
                    <a:pt x="155553" y="0"/>
                  </a:moveTo>
                  <a:lnTo>
                    <a:pt x="143995" y="65"/>
                  </a:lnTo>
                  <a:lnTo>
                    <a:pt x="133033" y="696"/>
                  </a:lnTo>
                  <a:lnTo>
                    <a:pt x="121609" y="1974"/>
                  </a:lnTo>
                  <a:lnTo>
                    <a:pt x="109631" y="3805"/>
                  </a:lnTo>
                  <a:lnTo>
                    <a:pt x="97161" y="6087"/>
                  </a:lnTo>
                  <a:lnTo>
                    <a:pt x="84305" y="8713"/>
                  </a:lnTo>
                  <a:lnTo>
                    <a:pt x="71325" y="11593"/>
                  </a:lnTo>
                  <a:lnTo>
                    <a:pt x="58602" y="14653"/>
                  </a:lnTo>
                  <a:lnTo>
                    <a:pt x="46341" y="17836"/>
                  </a:lnTo>
                  <a:lnTo>
                    <a:pt x="35000" y="20951"/>
                  </a:lnTo>
                  <a:lnTo>
                    <a:pt x="24263" y="23984"/>
                  </a:lnTo>
                  <a:lnTo>
                    <a:pt x="13190" y="27200"/>
                  </a:lnTo>
                  <a:lnTo>
                    <a:pt x="0" y="31110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09735" y="4155699"/>
              <a:ext cx="124443" cy="352588"/>
            </a:xfrm>
            <a:custGeom>
              <a:avLst/>
              <a:gdLst/>
              <a:ahLst/>
              <a:cxnLst/>
              <a:rect l="0" t="0" r="0" b="0"/>
              <a:pathLst>
                <a:path w="124443" h="352588">
                  <a:moveTo>
                    <a:pt x="0" y="0"/>
                  </a:moveTo>
                  <a:lnTo>
                    <a:pt x="2890" y="8670"/>
                  </a:lnTo>
                  <a:lnTo>
                    <a:pt x="5630" y="16891"/>
                  </a:lnTo>
                  <a:lnTo>
                    <a:pt x="8482" y="25467"/>
                  </a:lnTo>
                  <a:lnTo>
                    <a:pt x="11306" y="34792"/>
                  </a:lnTo>
                  <a:lnTo>
                    <a:pt x="13784" y="45421"/>
                  </a:lnTo>
                  <a:lnTo>
                    <a:pt x="15770" y="57535"/>
                  </a:lnTo>
                  <a:lnTo>
                    <a:pt x="17430" y="70994"/>
                  </a:lnTo>
                  <a:lnTo>
                    <a:pt x="19146" y="85539"/>
                  </a:lnTo>
                  <a:lnTo>
                    <a:pt x="21137" y="100903"/>
                  </a:lnTo>
                  <a:lnTo>
                    <a:pt x="23294" y="116860"/>
                  </a:lnTo>
                  <a:lnTo>
                    <a:pt x="25280" y="133237"/>
                  </a:lnTo>
                  <a:lnTo>
                    <a:pt x="26908" y="149899"/>
                  </a:lnTo>
                  <a:lnTo>
                    <a:pt x="28152" y="166596"/>
                  </a:lnTo>
                  <a:lnTo>
                    <a:pt x="29060" y="182961"/>
                  </a:lnTo>
                  <a:lnTo>
                    <a:pt x="29710" y="198818"/>
                  </a:lnTo>
                  <a:lnTo>
                    <a:pt x="30330" y="214007"/>
                  </a:lnTo>
                  <a:lnTo>
                    <a:pt x="31277" y="228306"/>
                  </a:lnTo>
                  <a:lnTo>
                    <a:pt x="32718" y="241688"/>
                  </a:lnTo>
                  <a:lnTo>
                    <a:pt x="34489" y="254431"/>
                  </a:lnTo>
                  <a:lnTo>
                    <a:pt x="36209" y="267008"/>
                  </a:lnTo>
                  <a:lnTo>
                    <a:pt x="37630" y="279633"/>
                  </a:lnTo>
                  <a:lnTo>
                    <a:pt x="37837" y="289723"/>
                  </a:lnTo>
                  <a:lnTo>
                    <a:pt x="36475" y="293267"/>
                  </a:lnTo>
                  <a:lnTo>
                    <a:pt x="34952" y="290291"/>
                  </a:lnTo>
                  <a:lnTo>
                    <a:pt x="33927" y="282818"/>
                  </a:lnTo>
                  <a:lnTo>
                    <a:pt x="33715" y="273030"/>
                  </a:lnTo>
                  <a:lnTo>
                    <a:pt x="34369" y="262304"/>
                  </a:lnTo>
                  <a:lnTo>
                    <a:pt x="35941" y="251476"/>
                  </a:lnTo>
                  <a:lnTo>
                    <a:pt x="38574" y="241130"/>
                  </a:lnTo>
                  <a:lnTo>
                    <a:pt x="42249" y="231501"/>
                  </a:lnTo>
                  <a:lnTo>
                    <a:pt x="46972" y="223055"/>
                  </a:lnTo>
                  <a:lnTo>
                    <a:pt x="52850" y="216582"/>
                  </a:lnTo>
                  <a:lnTo>
                    <a:pt x="59823" y="212341"/>
                  </a:lnTo>
                  <a:lnTo>
                    <a:pt x="67392" y="210442"/>
                  </a:lnTo>
                  <a:lnTo>
                    <a:pt x="74744" y="211098"/>
                  </a:lnTo>
                  <a:lnTo>
                    <a:pt x="81435" y="214165"/>
                  </a:lnTo>
                  <a:lnTo>
                    <a:pt x="87376" y="219244"/>
                  </a:lnTo>
                  <a:lnTo>
                    <a:pt x="92656" y="225875"/>
                  </a:lnTo>
                  <a:lnTo>
                    <a:pt x="97405" y="233656"/>
                  </a:lnTo>
                  <a:lnTo>
                    <a:pt x="101598" y="242582"/>
                  </a:lnTo>
                  <a:lnTo>
                    <a:pt x="105039" y="253015"/>
                  </a:lnTo>
                  <a:lnTo>
                    <a:pt x="107692" y="265022"/>
                  </a:lnTo>
                  <a:lnTo>
                    <a:pt x="109809" y="278093"/>
                  </a:lnTo>
                  <a:lnTo>
                    <a:pt x="111837" y="291338"/>
                  </a:lnTo>
                  <a:lnTo>
                    <a:pt x="114039" y="304209"/>
                  </a:lnTo>
                  <a:lnTo>
                    <a:pt x="116346" y="316094"/>
                  </a:lnTo>
                  <a:lnTo>
                    <a:pt x="118677" y="327321"/>
                  </a:lnTo>
                  <a:lnTo>
                    <a:pt x="121241" y="338867"/>
                  </a:lnTo>
                  <a:lnTo>
                    <a:pt x="124442" y="352587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17603" y="4299882"/>
              <a:ext cx="132634" cy="177294"/>
            </a:xfrm>
            <a:custGeom>
              <a:avLst/>
              <a:gdLst/>
              <a:ahLst/>
              <a:cxnLst/>
              <a:rect l="0" t="0" r="0" b="0"/>
              <a:pathLst>
                <a:path w="132634" h="177294">
                  <a:moveTo>
                    <a:pt x="103238" y="11370"/>
                  </a:moveTo>
                  <a:lnTo>
                    <a:pt x="94503" y="5789"/>
                  </a:lnTo>
                  <a:lnTo>
                    <a:pt x="85651" y="2200"/>
                  </a:lnTo>
                  <a:lnTo>
                    <a:pt x="75810" y="323"/>
                  </a:lnTo>
                  <a:lnTo>
                    <a:pt x="65165" y="0"/>
                  </a:lnTo>
                  <a:lnTo>
                    <a:pt x="54170" y="1248"/>
                  </a:lnTo>
                  <a:lnTo>
                    <a:pt x="43143" y="3936"/>
                  </a:lnTo>
                  <a:lnTo>
                    <a:pt x="32537" y="7968"/>
                  </a:lnTo>
                  <a:lnTo>
                    <a:pt x="22995" y="13370"/>
                  </a:lnTo>
                  <a:lnTo>
                    <a:pt x="14770" y="20026"/>
                  </a:lnTo>
                  <a:lnTo>
                    <a:pt x="8099" y="27715"/>
                  </a:lnTo>
                  <a:lnTo>
                    <a:pt x="3364" y="36194"/>
                  </a:lnTo>
                  <a:lnTo>
                    <a:pt x="593" y="45234"/>
                  </a:lnTo>
                  <a:lnTo>
                    <a:pt x="0" y="54024"/>
                  </a:lnTo>
                  <a:lnTo>
                    <a:pt x="2132" y="61228"/>
                  </a:lnTo>
                  <a:lnTo>
                    <a:pt x="7031" y="66251"/>
                  </a:lnTo>
                  <a:lnTo>
                    <a:pt x="14327" y="69319"/>
                  </a:lnTo>
                  <a:lnTo>
                    <a:pt x="23508" y="71093"/>
                  </a:lnTo>
                  <a:lnTo>
                    <a:pt x="34089" y="72112"/>
                  </a:lnTo>
                  <a:lnTo>
                    <a:pt x="45514" y="72868"/>
                  </a:lnTo>
                  <a:lnTo>
                    <a:pt x="57179" y="73852"/>
                  </a:lnTo>
                  <a:lnTo>
                    <a:pt x="68734" y="75297"/>
                  </a:lnTo>
                  <a:lnTo>
                    <a:pt x="79895" y="77392"/>
                  </a:lnTo>
                  <a:lnTo>
                    <a:pt x="90353" y="80371"/>
                  </a:lnTo>
                  <a:lnTo>
                    <a:pt x="100010" y="84275"/>
                  </a:lnTo>
                  <a:lnTo>
                    <a:pt x="108784" y="89150"/>
                  </a:lnTo>
                  <a:lnTo>
                    <a:pt x="116511" y="95129"/>
                  </a:lnTo>
                  <a:lnTo>
                    <a:pt x="123194" y="102174"/>
                  </a:lnTo>
                  <a:lnTo>
                    <a:pt x="128501" y="109958"/>
                  </a:lnTo>
                  <a:lnTo>
                    <a:pt x="131717" y="117978"/>
                  </a:lnTo>
                  <a:lnTo>
                    <a:pt x="132633" y="125918"/>
                  </a:lnTo>
                  <a:lnTo>
                    <a:pt x="131328" y="133501"/>
                  </a:lnTo>
                  <a:lnTo>
                    <a:pt x="127908" y="140413"/>
                  </a:lnTo>
                  <a:lnTo>
                    <a:pt x="122658" y="146554"/>
                  </a:lnTo>
                  <a:lnTo>
                    <a:pt x="116027" y="152041"/>
                  </a:lnTo>
                  <a:lnTo>
                    <a:pt x="107684" y="157747"/>
                  </a:lnTo>
                  <a:lnTo>
                    <a:pt x="94700" y="165271"/>
                  </a:lnTo>
                  <a:lnTo>
                    <a:pt x="72127" y="177293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07528" y="4383844"/>
              <a:ext cx="20742" cy="114073"/>
            </a:xfrm>
            <a:custGeom>
              <a:avLst/>
              <a:gdLst/>
              <a:ahLst/>
              <a:cxnLst/>
              <a:rect l="0" t="0" r="0" b="0"/>
              <a:pathLst>
                <a:path w="20742" h="114073">
                  <a:moveTo>
                    <a:pt x="0" y="0"/>
                  </a:moveTo>
                  <a:lnTo>
                    <a:pt x="2823" y="8734"/>
                  </a:lnTo>
                  <a:lnTo>
                    <a:pt x="4934" y="17586"/>
                  </a:lnTo>
                  <a:lnTo>
                    <a:pt x="6513" y="27431"/>
                  </a:lnTo>
                  <a:lnTo>
                    <a:pt x="7675" y="38247"/>
                  </a:lnTo>
                  <a:lnTo>
                    <a:pt x="8511" y="49880"/>
                  </a:lnTo>
                  <a:lnTo>
                    <a:pt x="9104" y="62134"/>
                  </a:lnTo>
                  <a:lnTo>
                    <a:pt x="9712" y="74242"/>
                  </a:lnTo>
                  <a:lnTo>
                    <a:pt x="10925" y="86083"/>
                  </a:lnTo>
                  <a:lnTo>
                    <a:pt x="13952" y="98692"/>
                  </a:lnTo>
                  <a:lnTo>
                    <a:pt x="20741" y="114072"/>
                  </a:lnTo>
                </a:path>
              </a:pathLst>
            </a:custGeom>
            <a:ln w="37716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7859531" y="3792728"/>
            <a:ext cx="775063" cy="747650"/>
            <a:chOff x="7859531" y="3792728"/>
            <a:chExt cx="775063" cy="747650"/>
          </a:xfrm>
        </p:grpSpPr>
        <p:sp>
          <p:nvSpPr>
            <p:cNvPr id="139" name="Freeform 138"/>
            <p:cNvSpPr/>
            <p:nvPr/>
          </p:nvSpPr>
          <p:spPr>
            <a:xfrm>
              <a:off x="7859531" y="3876037"/>
              <a:ext cx="41521" cy="636660"/>
            </a:xfrm>
            <a:custGeom>
              <a:avLst/>
              <a:gdLst/>
              <a:ahLst/>
              <a:cxnLst/>
              <a:rect l="0" t="0" r="0" b="0"/>
              <a:pathLst>
                <a:path w="41521" h="636660">
                  <a:moveTo>
                    <a:pt x="0" y="0"/>
                  </a:moveTo>
                  <a:lnTo>
                    <a:pt x="87" y="19284"/>
                  </a:lnTo>
                  <a:lnTo>
                    <a:pt x="930" y="37571"/>
                  </a:lnTo>
                  <a:lnTo>
                    <a:pt x="2627" y="56623"/>
                  </a:lnTo>
                  <a:lnTo>
                    <a:pt x="4846" y="76379"/>
                  </a:lnTo>
                  <a:lnTo>
                    <a:pt x="7037" y="96330"/>
                  </a:lnTo>
                  <a:lnTo>
                    <a:pt x="8901" y="116130"/>
                  </a:lnTo>
                  <a:lnTo>
                    <a:pt x="10571" y="135444"/>
                  </a:lnTo>
                  <a:lnTo>
                    <a:pt x="12490" y="153863"/>
                  </a:lnTo>
                  <a:lnTo>
                    <a:pt x="14900" y="171267"/>
                  </a:lnTo>
                  <a:lnTo>
                    <a:pt x="17833" y="187965"/>
                  </a:lnTo>
                  <a:lnTo>
                    <a:pt x="21220" y="204542"/>
                  </a:lnTo>
                  <a:lnTo>
                    <a:pt x="24956" y="221350"/>
                  </a:lnTo>
                  <a:lnTo>
                    <a:pt x="28735" y="238502"/>
                  </a:lnTo>
                  <a:lnTo>
                    <a:pt x="32080" y="255986"/>
                  </a:lnTo>
                  <a:lnTo>
                    <a:pt x="34761" y="273741"/>
                  </a:lnTo>
                  <a:lnTo>
                    <a:pt x="36783" y="291705"/>
                  </a:lnTo>
                  <a:lnTo>
                    <a:pt x="38246" y="309819"/>
                  </a:lnTo>
                  <a:lnTo>
                    <a:pt x="39281" y="328046"/>
                  </a:lnTo>
                  <a:lnTo>
                    <a:pt x="39999" y="346568"/>
                  </a:lnTo>
                  <a:lnTo>
                    <a:pt x="40492" y="365768"/>
                  </a:lnTo>
                  <a:lnTo>
                    <a:pt x="40827" y="385790"/>
                  </a:lnTo>
                  <a:lnTo>
                    <a:pt x="41056" y="406369"/>
                  </a:lnTo>
                  <a:lnTo>
                    <a:pt x="41210" y="426957"/>
                  </a:lnTo>
                  <a:lnTo>
                    <a:pt x="41313" y="447234"/>
                  </a:lnTo>
                  <a:lnTo>
                    <a:pt x="41381" y="467109"/>
                  </a:lnTo>
                  <a:lnTo>
                    <a:pt x="41428" y="486615"/>
                  </a:lnTo>
                  <a:lnTo>
                    <a:pt x="41458" y="505823"/>
                  </a:lnTo>
                  <a:lnTo>
                    <a:pt x="41478" y="524804"/>
                  </a:lnTo>
                  <a:lnTo>
                    <a:pt x="41493" y="543624"/>
                  </a:lnTo>
                  <a:lnTo>
                    <a:pt x="41503" y="562303"/>
                  </a:lnTo>
                  <a:lnTo>
                    <a:pt x="41509" y="580081"/>
                  </a:lnTo>
                  <a:lnTo>
                    <a:pt x="41513" y="597172"/>
                  </a:lnTo>
                  <a:lnTo>
                    <a:pt x="41516" y="615076"/>
                  </a:lnTo>
                  <a:lnTo>
                    <a:pt x="41520" y="636659"/>
                  </a:lnTo>
                </a:path>
              </a:pathLst>
            </a:custGeom>
            <a:ln w="4990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310546" y="3792728"/>
              <a:ext cx="158266" cy="346278"/>
            </a:xfrm>
            <a:custGeom>
              <a:avLst/>
              <a:gdLst/>
              <a:ahLst/>
              <a:cxnLst/>
              <a:rect l="0" t="0" r="0" b="0"/>
              <a:pathLst>
                <a:path w="158266" h="346278">
                  <a:moveTo>
                    <a:pt x="144120" y="110990"/>
                  </a:moveTo>
                  <a:lnTo>
                    <a:pt x="140264" y="99420"/>
                  </a:lnTo>
                  <a:lnTo>
                    <a:pt x="136607" y="88448"/>
                  </a:lnTo>
                  <a:lnTo>
                    <a:pt x="132789" y="77013"/>
                  </a:lnTo>
                  <a:lnTo>
                    <a:pt x="128566" y="65022"/>
                  </a:lnTo>
                  <a:lnTo>
                    <a:pt x="123553" y="52541"/>
                  </a:lnTo>
                  <a:lnTo>
                    <a:pt x="117603" y="39686"/>
                  </a:lnTo>
                  <a:lnTo>
                    <a:pt x="110359" y="27203"/>
                  </a:lnTo>
                  <a:lnTo>
                    <a:pt x="101179" y="16386"/>
                  </a:lnTo>
                  <a:lnTo>
                    <a:pt x="89898" y="7824"/>
                  </a:lnTo>
                  <a:lnTo>
                    <a:pt x="77174" y="2081"/>
                  </a:lnTo>
                  <a:lnTo>
                    <a:pt x="64193" y="0"/>
                  </a:lnTo>
                  <a:lnTo>
                    <a:pt x="51680" y="1675"/>
                  </a:lnTo>
                  <a:lnTo>
                    <a:pt x="40074" y="6609"/>
                  </a:lnTo>
                  <a:lnTo>
                    <a:pt x="29755" y="14112"/>
                  </a:lnTo>
                  <a:lnTo>
                    <a:pt x="20783" y="23536"/>
                  </a:lnTo>
                  <a:lnTo>
                    <a:pt x="13200" y="34557"/>
                  </a:lnTo>
                  <a:lnTo>
                    <a:pt x="7162" y="47171"/>
                  </a:lnTo>
                  <a:lnTo>
                    <a:pt x="2625" y="61231"/>
                  </a:lnTo>
                  <a:lnTo>
                    <a:pt x="0" y="75838"/>
                  </a:lnTo>
                  <a:lnTo>
                    <a:pt x="214" y="89501"/>
                  </a:lnTo>
                  <a:lnTo>
                    <a:pt x="3535" y="101456"/>
                  </a:lnTo>
                  <a:lnTo>
                    <a:pt x="9843" y="111418"/>
                  </a:lnTo>
                  <a:lnTo>
                    <a:pt x="18990" y="119237"/>
                  </a:lnTo>
                  <a:lnTo>
                    <a:pt x="30589" y="125066"/>
                  </a:lnTo>
                  <a:lnTo>
                    <a:pt x="43923" y="128827"/>
                  </a:lnTo>
                  <a:lnTo>
                    <a:pt x="58099" y="130091"/>
                  </a:lnTo>
                  <a:lnTo>
                    <a:pt x="72534" y="128855"/>
                  </a:lnTo>
                  <a:lnTo>
                    <a:pt x="86745" y="125468"/>
                  </a:lnTo>
                  <a:lnTo>
                    <a:pt x="100230" y="120391"/>
                  </a:lnTo>
                  <a:lnTo>
                    <a:pt x="112797" y="114051"/>
                  </a:lnTo>
                  <a:lnTo>
                    <a:pt x="124287" y="106589"/>
                  </a:lnTo>
                  <a:lnTo>
                    <a:pt x="134454" y="97869"/>
                  </a:lnTo>
                  <a:lnTo>
                    <a:pt x="143274" y="88025"/>
                  </a:lnTo>
                  <a:lnTo>
                    <a:pt x="150241" y="81059"/>
                  </a:lnTo>
                  <a:lnTo>
                    <a:pt x="154617" y="81684"/>
                  </a:lnTo>
                  <a:lnTo>
                    <a:pt x="156852" y="88303"/>
                  </a:lnTo>
                  <a:lnTo>
                    <a:pt x="157828" y="99132"/>
                  </a:lnTo>
                  <a:lnTo>
                    <a:pt x="158183" y="113224"/>
                  </a:lnTo>
                  <a:lnTo>
                    <a:pt x="158265" y="129852"/>
                  </a:lnTo>
                  <a:lnTo>
                    <a:pt x="158242" y="148172"/>
                  </a:lnTo>
                  <a:lnTo>
                    <a:pt x="158187" y="167257"/>
                  </a:lnTo>
                  <a:lnTo>
                    <a:pt x="158129" y="186538"/>
                  </a:lnTo>
                  <a:lnTo>
                    <a:pt x="158082" y="205974"/>
                  </a:lnTo>
                  <a:lnTo>
                    <a:pt x="158046" y="225888"/>
                  </a:lnTo>
                  <a:lnTo>
                    <a:pt x="158020" y="246422"/>
                  </a:lnTo>
                  <a:lnTo>
                    <a:pt x="158001" y="266812"/>
                  </a:lnTo>
                  <a:lnTo>
                    <a:pt x="157986" y="287626"/>
                  </a:lnTo>
                  <a:lnTo>
                    <a:pt x="157974" y="312163"/>
                  </a:lnTo>
                  <a:lnTo>
                    <a:pt x="157961" y="346277"/>
                  </a:lnTo>
                </a:path>
              </a:pathLst>
            </a:custGeom>
            <a:ln w="4990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191700" y="4069803"/>
              <a:ext cx="442894" cy="83044"/>
            </a:xfrm>
            <a:custGeom>
              <a:avLst/>
              <a:gdLst/>
              <a:ahLst/>
              <a:cxnLst/>
              <a:rect l="0" t="0" r="0" b="0"/>
              <a:pathLst>
                <a:path w="442894" h="83044">
                  <a:moveTo>
                    <a:pt x="442893" y="0"/>
                  </a:moveTo>
                  <a:lnTo>
                    <a:pt x="423698" y="88"/>
                  </a:lnTo>
                  <a:lnTo>
                    <a:pt x="406251" y="931"/>
                  </a:lnTo>
                  <a:lnTo>
                    <a:pt x="388898" y="2629"/>
                  </a:lnTo>
                  <a:lnTo>
                    <a:pt x="371360" y="4846"/>
                  </a:lnTo>
                  <a:lnTo>
                    <a:pt x="353601" y="7039"/>
                  </a:lnTo>
                  <a:lnTo>
                    <a:pt x="335653" y="8903"/>
                  </a:lnTo>
                  <a:lnTo>
                    <a:pt x="317556" y="10573"/>
                  </a:lnTo>
                  <a:lnTo>
                    <a:pt x="299350" y="12492"/>
                  </a:lnTo>
                  <a:lnTo>
                    <a:pt x="281066" y="14900"/>
                  </a:lnTo>
                  <a:lnTo>
                    <a:pt x="262728" y="17833"/>
                  </a:lnTo>
                  <a:lnTo>
                    <a:pt x="244352" y="21220"/>
                  </a:lnTo>
                  <a:lnTo>
                    <a:pt x="225946" y="24963"/>
                  </a:lnTo>
                  <a:lnTo>
                    <a:pt x="207301" y="28970"/>
                  </a:lnTo>
                  <a:lnTo>
                    <a:pt x="188020" y="33166"/>
                  </a:lnTo>
                  <a:lnTo>
                    <a:pt x="167941" y="37496"/>
                  </a:lnTo>
                  <a:lnTo>
                    <a:pt x="147325" y="41916"/>
                  </a:lnTo>
                  <a:lnTo>
                    <a:pt x="126710" y="46399"/>
                  </a:lnTo>
                  <a:lnTo>
                    <a:pt x="106430" y="50925"/>
                  </a:lnTo>
                  <a:lnTo>
                    <a:pt x="86853" y="55534"/>
                  </a:lnTo>
                  <a:lnTo>
                    <a:pt x="66307" y="60913"/>
                  </a:lnTo>
                  <a:lnTo>
                    <a:pt x="40054" y="69003"/>
                  </a:lnTo>
                  <a:lnTo>
                    <a:pt x="0" y="83043"/>
                  </a:lnTo>
                </a:path>
              </a:pathLst>
            </a:custGeom>
            <a:ln w="4990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343944" y="4222048"/>
              <a:ext cx="13842" cy="318330"/>
            </a:xfrm>
            <a:custGeom>
              <a:avLst/>
              <a:gdLst/>
              <a:ahLst/>
              <a:cxnLst/>
              <a:rect l="0" t="0" r="0" b="0"/>
              <a:pathLst>
                <a:path w="13842" h="318330">
                  <a:moveTo>
                    <a:pt x="13841" y="0"/>
                  </a:moveTo>
                  <a:lnTo>
                    <a:pt x="10072" y="11658"/>
                  </a:lnTo>
                  <a:lnTo>
                    <a:pt x="7257" y="23471"/>
                  </a:lnTo>
                  <a:lnTo>
                    <a:pt x="5150" y="36617"/>
                  </a:lnTo>
                  <a:lnTo>
                    <a:pt x="3598" y="51279"/>
                  </a:lnTo>
                  <a:lnTo>
                    <a:pt x="2482" y="67658"/>
                  </a:lnTo>
                  <a:lnTo>
                    <a:pt x="1696" y="85677"/>
                  </a:lnTo>
                  <a:lnTo>
                    <a:pt x="1152" y="104857"/>
                  </a:lnTo>
                  <a:lnTo>
                    <a:pt x="778" y="124482"/>
                  </a:lnTo>
                  <a:lnTo>
                    <a:pt x="524" y="144102"/>
                  </a:lnTo>
                  <a:lnTo>
                    <a:pt x="352" y="163532"/>
                  </a:lnTo>
                  <a:lnTo>
                    <a:pt x="236" y="182737"/>
                  </a:lnTo>
                  <a:lnTo>
                    <a:pt x="159" y="201737"/>
                  </a:lnTo>
                  <a:lnTo>
                    <a:pt x="107" y="220535"/>
                  </a:lnTo>
                  <a:lnTo>
                    <a:pt x="65" y="241364"/>
                  </a:lnTo>
                  <a:lnTo>
                    <a:pt x="32" y="270466"/>
                  </a:lnTo>
                  <a:lnTo>
                    <a:pt x="0" y="318329"/>
                  </a:lnTo>
                </a:path>
              </a:pathLst>
            </a:custGeom>
            <a:ln w="4990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432519" y="4231028"/>
              <a:ext cx="163512" cy="225698"/>
            </a:xfrm>
            <a:custGeom>
              <a:avLst/>
              <a:gdLst/>
              <a:ahLst/>
              <a:cxnLst/>
              <a:rect l="0" t="0" r="0" b="0"/>
              <a:pathLst>
                <a:path w="163512" h="225698">
                  <a:moveTo>
                    <a:pt x="63670" y="4859"/>
                  </a:moveTo>
                  <a:lnTo>
                    <a:pt x="55957" y="12661"/>
                  </a:lnTo>
                  <a:lnTo>
                    <a:pt x="48642" y="20817"/>
                  </a:lnTo>
                  <a:lnTo>
                    <a:pt x="41024" y="30146"/>
                  </a:lnTo>
                  <a:lnTo>
                    <a:pt x="33258" y="40583"/>
                  </a:lnTo>
                  <a:lnTo>
                    <a:pt x="25790" y="51949"/>
                  </a:lnTo>
                  <a:lnTo>
                    <a:pt x="18861" y="64042"/>
                  </a:lnTo>
                  <a:lnTo>
                    <a:pt x="12712" y="76889"/>
                  </a:lnTo>
                  <a:lnTo>
                    <a:pt x="7666" y="90742"/>
                  </a:lnTo>
                  <a:lnTo>
                    <a:pt x="3798" y="105651"/>
                  </a:lnTo>
                  <a:lnTo>
                    <a:pt x="1178" y="121276"/>
                  </a:lnTo>
                  <a:lnTo>
                    <a:pt x="0" y="137021"/>
                  </a:lnTo>
                  <a:lnTo>
                    <a:pt x="242" y="152518"/>
                  </a:lnTo>
                  <a:lnTo>
                    <a:pt x="2118" y="167223"/>
                  </a:lnTo>
                  <a:lnTo>
                    <a:pt x="6172" y="180342"/>
                  </a:lnTo>
                  <a:lnTo>
                    <a:pt x="12506" y="191595"/>
                  </a:lnTo>
                  <a:lnTo>
                    <a:pt x="20837" y="201132"/>
                  </a:lnTo>
                  <a:lnTo>
                    <a:pt x="30748" y="209278"/>
                  </a:lnTo>
                  <a:lnTo>
                    <a:pt x="41839" y="216353"/>
                  </a:lnTo>
                  <a:lnTo>
                    <a:pt x="53560" y="221999"/>
                  </a:lnTo>
                  <a:lnTo>
                    <a:pt x="65257" y="225229"/>
                  </a:lnTo>
                  <a:lnTo>
                    <a:pt x="76573" y="225697"/>
                  </a:lnTo>
                  <a:lnTo>
                    <a:pt x="87422" y="223650"/>
                  </a:lnTo>
                  <a:lnTo>
                    <a:pt x="97846" y="219570"/>
                  </a:lnTo>
                  <a:lnTo>
                    <a:pt x="107921" y="213946"/>
                  </a:lnTo>
                  <a:lnTo>
                    <a:pt x="117520" y="206986"/>
                  </a:lnTo>
                  <a:lnTo>
                    <a:pt x="126307" y="198613"/>
                  </a:lnTo>
                  <a:lnTo>
                    <a:pt x="134168" y="188897"/>
                  </a:lnTo>
                  <a:lnTo>
                    <a:pt x="141187" y="178054"/>
                  </a:lnTo>
                  <a:lnTo>
                    <a:pt x="147523" y="166336"/>
                  </a:lnTo>
                  <a:lnTo>
                    <a:pt x="153335" y="153972"/>
                  </a:lnTo>
                  <a:lnTo>
                    <a:pt x="158329" y="141146"/>
                  </a:lnTo>
                  <a:lnTo>
                    <a:pt x="161810" y="127997"/>
                  </a:lnTo>
                  <a:lnTo>
                    <a:pt x="163511" y="114625"/>
                  </a:lnTo>
                  <a:lnTo>
                    <a:pt x="163360" y="101101"/>
                  </a:lnTo>
                  <a:lnTo>
                    <a:pt x="161260" y="87473"/>
                  </a:lnTo>
                  <a:lnTo>
                    <a:pt x="157362" y="73780"/>
                  </a:lnTo>
                  <a:lnTo>
                    <a:pt x="151983" y="60263"/>
                  </a:lnTo>
                  <a:lnTo>
                    <a:pt x="145467" y="47338"/>
                  </a:lnTo>
                  <a:lnTo>
                    <a:pt x="138111" y="35199"/>
                  </a:lnTo>
                  <a:lnTo>
                    <a:pt x="129719" y="24242"/>
                  </a:lnTo>
                  <a:lnTo>
                    <a:pt x="119665" y="15144"/>
                  </a:lnTo>
                  <a:lnTo>
                    <a:pt x="107750" y="8110"/>
                  </a:lnTo>
                  <a:lnTo>
                    <a:pt x="94448" y="3167"/>
                  </a:lnTo>
                  <a:lnTo>
                    <a:pt x="79111" y="66"/>
                  </a:lnTo>
                  <a:lnTo>
                    <a:pt x="57446" y="0"/>
                  </a:lnTo>
                  <a:lnTo>
                    <a:pt x="22148" y="4859"/>
                  </a:lnTo>
                </a:path>
              </a:pathLst>
            </a:custGeom>
            <a:ln w="4990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11493" y="4641977"/>
            <a:ext cx="1899359" cy="747776"/>
            <a:chOff x="811493" y="4641977"/>
            <a:chExt cx="1899359" cy="747776"/>
          </a:xfrm>
        </p:grpSpPr>
        <p:sp>
          <p:nvSpPr>
            <p:cNvPr id="145" name="Freeform 144"/>
            <p:cNvSpPr/>
            <p:nvPr/>
          </p:nvSpPr>
          <p:spPr>
            <a:xfrm>
              <a:off x="811493" y="4731709"/>
              <a:ext cx="347226" cy="631385"/>
            </a:xfrm>
            <a:custGeom>
              <a:avLst/>
              <a:gdLst/>
              <a:ahLst/>
              <a:cxnLst/>
              <a:rect l="0" t="0" r="0" b="0"/>
              <a:pathLst>
                <a:path w="347226" h="631385">
                  <a:moveTo>
                    <a:pt x="179466" y="0"/>
                  </a:moveTo>
                  <a:lnTo>
                    <a:pt x="166964" y="8431"/>
                  </a:lnTo>
                  <a:lnTo>
                    <a:pt x="155108" y="17244"/>
                  </a:lnTo>
                  <a:lnTo>
                    <a:pt x="142758" y="27317"/>
                  </a:lnTo>
                  <a:lnTo>
                    <a:pt x="130047" y="38351"/>
                  </a:lnTo>
                  <a:lnTo>
                    <a:pt x="117481" y="49712"/>
                  </a:lnTo>
                  <a:lnTo>
                    <a:pt x="105352" y="60992"/>
                  </a:lnTo>
                  <a:lnTo>
                    <a:pt x="93720" y="72035"/>
                  </a:lnTo>
                  <a:lnTo>
                    <a:pt x="82531" y="82821"/>
                  </a:lnTo>
                  <a:lnTo>
                    <a:pt x="71706" y="93309"/>
                  </a:lnTo>
                  <a:lnTo>
                    <a:pt x="61697" y="100856"/>
                  </a:lnTo>
                  <a:lnTo>
                    <a:pt x="54441" y="102117"/>
                  </a:lnTo>
                  <a:lnTo>
                    <a:pt x="51649" y="98088"/>
                  </a:lnTo>
                  <a:lnTo>
                    <a:pt x="52801" y="90395"/>
                  </a:lnTo>
                  <a:lnTo>
                    <a:pt x="56822" y="80491"/>
                  </a:lnTo>
                  <a:lnTo>
                    <a:pt x="62811" y="69642"/>
                  </a:lnTo>
                  <a:lnTo>
                    <a:pt x="70130" y="58586"/>
                  </a:lnTo>
                  <a:lnTo>
                    <a:pt x="78574" y="47874"/>
                  </a:lnTo>
                  <a:lnTo>
                    <a:pt x="88284" y="38034"/>
                  </a:lnTo>
                  <a:lnTo>
                    <a:pt x="99253" y="29258"/>
                  </a:lnTo>
                  <a:lnTo>
                    <a:pt x="111537" y="21701"/>
                  </a:lnTo>
                  <a:lnTo>
                    <a:pt x="125340" y="15613"/>
                  </a:lnTo>
                  <a:lnTo>
                    <a:pt x="140624" y="10994"/>
                  </a:lnTo>
                  <a:lnTo>
                    <a:pt x="156932" y="7866"/>
                  </a:lnTo>
                  <a:lnTo>
                    <a:pt x="173549" y="6391"/>
                  </a:lnTo>
                  <a:lnTo>
                    <a:pt x="190024" y="6515"/>
                  </a:lnTo>
                  <a:lnTo>
                    <a:pt x="205730" y="8451"/>
                  </a:lnTo>
                  <a:lnTo>
                    <a:pt x="219783" y="12771"/>
                  </a:lnTo>
                  <a:lnTo>
                    <a:pt x="231852" y="19580"/>
                  </a:lnTo>
                  <a:lnTo>
                    <a:pt x="241857" y="28800"/>
                  </a:lnTo>
                  <a:lnTo>
                    <a:pt x="249702" y="40414"/>
                  </a:lnTo>
                  <a:lnTo>
                    <a:pt x="255555" y="54166"/>
                  </a:lnTo>
                  <a:lnTo>
                    <a:pt x="259537" y="69416"/>
                  </a:lnTo>
                  <a:lnTo>
                    <a:pt x="261595" y="85312"/>
                  </a:lnTo>
                  <a:lnTo>
                    <a:pt x="261868" y="101302"/>
                  </a:lnTo>
                  <a:lnTo>
                    <a:pt x="260201" y="116924"/>
                  </a:lnTo>
                  <a:lnTo>
                    <a:pt x="256061" y="131674"/>
                  </a:lnTo>
                  <a:lnTo>
                    <a:pt x="249380" y="145380"/>
                  </a:lnTo>
                  <a:lnTo>
                    <a:pt x="240488" y="158124"/>
                  </a:lnTo>
                  <a:lnTo>
                    <a:pt x="229849" y="170085"/>
                  </a:lnTo>
                  <a:lnTo>
                    <a:pt x="217907" y="181446"/>
                  </a:lnTo>
                  <a:lnTo>
                    <a:pt x="205028" y="192137"/>
                  </a:lnTo>
                  <a:lnTo>
                    <a:pt x="191490" y="201847"/>
                  </a:lnTo>
                  <a:lnTo>
                    <a:pt x="177602" y="210471"/>
                  </a:lnTo>
                  <a:lnTo>
                    <a:pt x="167219" y="217562"/>
                  </a:lnTo>
                  <a:lnTo>
                    <a:pt x="164868" y="222687"/>
                  </a:lnTo>
                  <a:lnTo>
                    <a:pt x="168863" y="226551"/>
                  </a:lnTo>
                  <a:lnTo>
                    <a:pt x="177165" y="230250"/>
                  </a:lnTo>
                  <a:lnTo>
                    <a:pt x="188670" y="234706"/>
                  </a:lnTo>
                  <a:lnTo>
                    <a:pt x="202598" y="240292"/>
                  </a:lnTo>
                  <a:lnTo>
                    <a:pt x="217852" y="247214"/>
                  </a:lnTo>
                  <a:lnTo>
                    <a:pt x="233055" y="255726"/>
                  </a:lnTo>
                  <a:lnTo>
                    <a:pt x="247455" y="265794"/>
                  </a:lnTo>
                  <a:lnTo>
                    <a:pt x="260865" y="276950"/>
                  </a:lnTo>
                  <a:lnTo>
                    <a:pt x="273374" y="288464"/>
                  </a:lnTo>
                  <a:lnTo>
                    <a:pt x="285151" y="299897"/>
                  </a:lnTo>
                  <a:lnTo>
                    <a:pt x="296145" y="311544"/>
                  </a:lnTo>
                  <a:lnTo>
                    <a:pt x="306070" y="324256"/>
                  </a:lnTo>
                  <a:lnTo>
                    <a:pt x="314859" y="338442"/>
                  </a:lnTo>
                  <a:lnTo>
                    <a:pt x="322642" y="354064"/>
                  </a:lnTo>
                  <a:lnTo>
                    <a:pt x="329624" y="370880"/>
                  </a:lnTo>
                  <a:lnTo>
                    <a:pt x="335993" y="388617"/>
                  </a:lnTo>
                  <a:lnTo>
                    <a:pt x="341451" y="407029"/>
                  </a:lnTo>
                  <a:lnTo>
                    <a:pt x="345253" y="425921"/>
                  </a:lnTo>
                  <a:lnTo>
                    <a:pt x="347125" y="445149"/>
                  </a:lnTo>
                  <a:lnTo>
                    <a:pt x="347225" y="464607"/>
                  </a:lnTo>
                  <a:lnTo>
                    <a:pt x="345889" y="484222"/>
                  </a:lnTo>
                  <a:lnTo>
                    <a:pt x="343452" y="503931"/>
                  </a:lnTo>
                  <a:lnTo>
                    <a:pt x="339747" y="523234"/>
                  </a:lnTo>
                  <a:lnTo>
                    <a:pt x="334131" y="541235"/>
                  </a:lnTo>
                  <a:lnTo>
                    <a:pt x="326402" y="557543"/>
                  </a:lnTo>
                  <a:lnTo>
                    <a:pt x="316542" y="572008"/>
                  </a:lnTo>
                  <a:lnTo>
                    <a:pt x="304486" y="584474"/>
                  </a:lnTo>
                  <a:lnTo>
                    <a:pt x="290427" y="595069"/>
                  </a:lnTo>
                  <a:lnTo>
                    <a:pt x="274726" y="604112"/>
                  </a:lnTo>
                  <a:lnTo>
                    <a:pt x="257772" y="611963"/>
                  </a:lnTo>
                  <a:lnTo>
                    <a:pt x="239902" y="618924"/>
                  </a:lnTo>
                  <a:lnTo>
                    <a:pt x="221380" y="624783"/>
                  </a:lnTo>
                  <a:lnTo>
                    <a:pt x="202405" y="628855"/>
                  </a:lnTo>
                  <a:lnTo>
                    <a:pt x="183118" y="630915"/>
                  </a:lnTo>
                  <a:lnTo>
                    <a:pt x="163617" y="631384"/>
                  </a:lnTo>
                  <a:lnTo>
                    <a:pt x="143972" y="631051"/>
                  </a:lnTo>
                  <a:lnTo>
                    <a:pt x="124236" y="630462"/>
                  </a:lnTo>
                  <a:lnTo>
                    <a:pt x="104481" y="629875"/>
                  </a:lnTo>
                  <a:lnTo>
                    <a:pt x="82419" y="629324"/>
                  </a:lnTo>
                  <a:lnTo>
                    <a:pt x="51349" y="628770"/>
                  </a:lnTo>
                  <a:lnTo>
                    <a:pt x="0" y="628130"/>
                  </a:lnTo>
                </a:path>
              </a:pathLst>
            </a:custGeom>
            <a:ln w="541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275116" y="5329934"/>
              <a:ext cx="14958" cy="14957"/>
            </a:xfrm>
            <a:custGeom>
              <a:avLst/>
              <a:gdLst/>
              <a:ahLst/>
              <a:cxnLst/>
              <a:rect l="0" t="0" r="0" b="0"/>
              <a:pathLst>
                <a:path w="14958" h="14957">
                  <a:moveTo>
                    <a:pt x="0" y="0"/>
                  </a:moveTo>
                  <a:lnTo>
                    <a:pt x="14957" y="14956"/>
                  </a:lnTo>
                </a:path>
              </a:pathLst>
            </a:custGeom>
            <a:ln w="541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537004" y="4859770"/>
              <a:ext cx="389954" cy="478511"/>
            </a:xfrm>
            <a:custGeom>
              <a:avLst/>
              <a:gdLst/>
              <a:ahLst/>
              <a:cxnLst/>
              <a:rect l="0" t="0" r="0" b="0"/>
              <a:pathLst>
                <a:path w="389954" h="478511">
                  <a:moveTo>
                    <a:pt x="201734" y="6540"/>
                  </a:moveTo>
                  <a:lnTo>
                    <a:pt x="189137" y="2563"/>
                  </a:lnTo>
                  <a:lnTo>
                    <a:pt x="176372" y="429"/>
                  </a:lnTo>
                  <a:lnTo>
                    <a:pt x="162186" y="0"/>
                  </a:lnTo>
                  <a:lnTo>
                    <a:pt x="147079" y="1210"/>
                  </a:lnTo>
                  <a:lnTo>
                    <a:pt x="132143" y="4217"/>
                  </a:lnTo>
                  <a:lnTo>
                    <a:pt x="118007" y="8936"/>
                  </a:lnTo>
                  <a:lnTo>
                    <a:pt x="104815" y="15093"/>
                  </a:lnTo>
                  <a:lnTo>
                    <a:pt x="92474" y="22365"/>
                  </a:lnTo>
                  <a:lnTo>
                    <a:pt x="80819" y="30466"/>
                  </a:lnTo>
                  <a:lnTo>
                    <a:pt x="69911" y="39392"/>
                  </a:lnTo>
                  <a:lnTo>
                    <a:pt x="60046" y="49405"/>
                  </a:lnTo>
                  <a:lnTo>
                    <a:pt x="51293" y="60561"/>
                  </a:lnTo>
                  <a:lnTo>
                    <a:pt x="43292" y="72723"/>
                  </a:lnTo>
                  <a:lnTo>
                    <a:pt x="35408" y="85686"/>
                  </a:lnTo>
                  <a:lnTo>
                    <a:pt x="27271" y="99261"/>
                  </a:lnTo>
                  <a:lnTo>
                    <a:pt x="19229" y="113747"/>
                  </a:lnTo>
                  <a:lnTo>
                    <a:pt x="12171" y="129887"/>
                  </a:lnTo>
                  <a:lnTo>
                    <a:pt x="6537" y="147945"/>
                  </a:lnTo>
                  <a:lnTo>
                    <a:pt x="2539" y="167295"/>
                  </a:lnTo>
                  <a:lnTo>
                    <a:pt x="388" y="186730"/>
                  </a:lnTo>
                  <a:lnTo>
                    <a:pt x="0" y="205548"/>
                  </a:lnTo>
                  <a:lnTo>
                    <a:pt x="1087" y="224008"/>
                  </a:lnTo>
                  <a:lnTo>
                    <a:pt x="3317" y="243040"/>
                  </a:lnTo>
                  <a:lnTo>
                    <a:pt x="6386" y="263144"/>
                  </a:lnTo>
                  <a:lnTo>
                    <a:pt x="10056" y="283917"/>
                  </a:lnTo>
                  <a:lnTo>
                    <a:pt x="14145" y="304332"/>
                  </a:lnTo>
                  <a:lnTo>
                    <a:pt x="18530" y="323804"/>
                  </a:lnTo>
                  <a:lnTo>
                    <a:pt x="23351" y="342224"/>
                  </a:lnTo>
                  <a:lnTo>
                    <a:pt x="28982" y="359718"/>
                  </a:lnTo>
                  <a:lnTo>
                    <a:pt x="35570" y="376473"/>
                  </a:lnTo>
                  <a:lnTo>
                    <a:pt x="43270" y="392443"/>
                  </a:lnTo>
                  <a:lnTo>
                    <a:pt x="52356" y="407346"/>
                  </a:lnTo>
                  <a:lnTo>
                    <a:pt x="62839" y="421108"/>
                  </a:lnTo>
                  <a:lnTo>
                    <a:pt x="74526" y="433626"/>
                  </a:lnTo>
                  <a:lnTo>
                    <a:pt x="87158" y="444669"/>
                  </a:lnTo>
                  <a:lnTo>
                    <a:pt x="100500" y="454248"/>
                  </a:lnTo>
                  <a:lnTo>
                    <a:pt x="114586" y="462341"/>
                  </a:lnTo>
                  <a:lnTo>
                    <a:pt x="129702" y="468786"/>
                  </a:lnTo>
                  <a:lnTo>
                    <a:pt x="145915" y="473643"/>
                  </a:lnTo>
                  <a:lnTo>
                    <a:pt x="162870" y="476931"/>
                  </a:lnTo>
                  <a:lnTo>
                    <a:pt x="179933" y="478510"/>
                  </a:lnTo>
                  <a:lnTo>
                    <a:pt x="196718" y="478463"/>
                  </a:lnTo>
                  <a:lnTo>
                    <a:pt x="212875" y="476822"/>
                  </a:lnTo>
                  <a:lnTo>
                    <a:pt x="227987" y="473452"/>
                  </a:lnTo>
                  <a:lnTo>
                    <a:pt x="241936" y="468451"/>
                  </a:lnTo>
                  <a:lnTo>
                    <a:pt x="254842" y="462084"/>
                  </a:lnTo>
                  <a:lnTo>
                    <a:pt x="266912" y="454662"/>
                  </a:lnTo>
                  <a:lnTo>
                    <a:pt x="278352" y="446456"/>
                  </a:lnTo>
                  <a:lnTo>
                    <a:pt x="289337" y="437458"/>
                  </a:lnTo>
                  <a:lnTo>
                    <a:pt x="300001" y="427395"/>
                  </a:lnTo>
                  <a:lnTo>
                    <a:pt x="310442" y="416207"/>
                  </a:lnTo>
                  <a:lnTo>
                    <a:pt x="320731" y="404021"/>
                  </a:lnTo>
                  <a:lnTo>
                    <a:pt x="330915" y="391043"/>
                  </a:lnTo>
                  <a:lnTo>
                    <a:pt x="341023" y="377464"/>
                  </a:lnTo>
                  <a:lnTo>
                    <a:pt x="350844" y="363217"/>
                  </a:lnTo>
                  <a:lnTo>
                    <a:pt x="359958" y="347993"/>
                  </a:lnTo>
                  <a:lnTo>
                    <a:pt x="368185" y="331699"/>
                  </a:lnTo>
                  <a:lnTo>
                    <a:pt x="375345" y="314449"/>
                  </a:lnTo>
                  <a:lnTo>
                    <a:pt x="381152" y="296433"/>
                  </a:lnTo>
                  <a:lnTo>
                    <a:pt x="385575" y="277846"/>
                  </a:lnTo>
                  <a:lnTo>
                    <a:pt x="388570" y="259081"/>
                  </a:lnTo>
                  <a:lnTo>
                    <a:pt x="389953" y="240696"/>
                  </a:lnTo>
                  <a:lnTo>
                    <a:pt x="389774" y="222962"/>
                  </a:lnTo>
                  <a:lnTo>
                    <a:pt x="388042" y="205660"/>
                  </a:lnTo>
                  <a:lnTo>
                    <a:pt x="384614" y="188257"/>
                  </a:lnTo>
                  <a:lnTo>
                    <a:pt x="379573" y="170448"/>
                  </a:lnTo>
                  <a:lnTo>
                    <a:pt x="373180" y="152393"/>
                  </a:lnTo>
                  <a:lnTo>
                    <a:pt x="365741" y="134580"/>
                  </a:lnTo>
                  <a:lnTo>
                    <a:pt x="357524" y="117293"/>
                  </a:lnTo>
                  <a:lnTo>
                    <a:pt x="348516" y="101038"/>
                  </a:lnTo>
                  <a:lnTo>
                    <a:pt x="338449" y="86616"/>
                  </a:lnTo>
                  <a:lnTo>
                    <a:pt x="327249" y="74292"/>
                  </a:lnTo>
                  <a:lnTo>
                    <a:pt x="314816" y="63875"/>
                  </a:lnTo>
                  <a:lnTo>
                    <a:pt x="300915" y="54999"/>
                  </a:lnTo>
                  <a:lnTo>
                    <a:pt x="285555" y="47298"/>
                  </a:lnTo>
                  <a:lnTo>
                    <a:pt x="268715" y="40918"/>
                  </a:lnTo>
                  <a:lnTo>
                    <a:pt x="250227" y="36486"/>
                  </a:lnTo>
                  <a:lnTo>
                    <a:pt x="230180" y="34178"/>
                  </a:lnTo>
                  <a:lnTo>
                    <a:pt x="209359" y="33548"/>
                  </a:lnTo>
                  <a:lnTo>
                    <a:pt x="186781" y="33693"/>
                  </a:lnTo>
                  <a:lnTo>
                    <a:pt x="157288" y="34627"/>
                  </a:lnTo>
                  <a:lnTo>
                    <a:pt x="112001" y="36450"/>
                  </a:lnTo>
                </a:path>
              </a:pathLst>
            </a:custGeom>
            <a:ln w="541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40001" y="4821441"/>
              <a:ext cx="289458" cy="560829"/>
            </a:xfrm>
            <a:custGeom>
              <a:avLst/>
              <a:gdLst/>
              <a:ahLst/>
              <a:cxnLst/>
              <a:rect l="0" t="0" r="0" b="0"/>
              <a:pathLst>
                <a:path w="289458" h="560829">
                  <a:moveTo>
                    <a:pt x="192270" y="0"/>
                  </a:moveTo>
                  <a:lnTo>
                    <a:pt x="183935" y="8335"/>
                  </a:lnTo>
                  <a:lnTo>
                    <a:pt x="176031" y="16239"/>
                  </a:lnTo>
                  <a:lnTo>
                    <a:pt x="167793" y="24477"/>
                  </a:lnTo>
                  <a:lnTo>
                    <a:pt x="159156" y="33114"/>
                  </a:lnTo>
                  <a:lnTo>
                    <a:pt x="150164" y="42106"/>
                  </a:lnTo>
                  <a:lnTo>
                    <a:pt x="140891" y="51386"/>
                  </a:lnTo>
                  <a:lnTo>
                    <a:pt x="131408" y="61114"/>
                  </a:lnTo>
                  <a:lnTo>
                    <a:pt x="121774" y="71669"/>
                  </a:lnTo>
                  <a:lnTo>
                    <a:pt x="112039" y="83190"/>
                  </a:lnTo>
                  <a:lnTo>
                    <a:pt x="102470" y="95598"/>
                  </a:lnTo>
                  <a:lnTo>
                    <a:pt x="93526" y="108726"/>
                  </a:lnTo>
                  <a:lnTo>
                    <a:pt x="85400" y="122404"/>
                  </a:lnTo>
                  <a:lnTo>
                    <a:pt x="77825" y="136718"/>
                  </a:lnTo>
                  <a:lnTo>
                    <a:pt x="70227" y="151987"/>
                  </a:lnTo>
                  <a:lnTo>
                    <a:pt x="62278" y="168311"/>
                  </a:lnTo>
                  <a:lnTo>
                    <a:pt x="54120" y="185580"/>
                  </a:lnTo>
                  <a:lnTo>
                    <a:pt x="46227" y="203611"/>
                  </a:lnTo>
                  <a:lnTo>
                    <a:pt x="38865" y="222219"/>
                  </a:lnTo>
                  <a:lnTo>
                    <a:pt x="32067" y="241481"/>
                  </a:lnTo>
                  <a:lnTo>
                    <a:pt x="25759" y="261710"/>
                  </a:lnTo>
                  <a:lnTo>
                    <a:pt x="19841" y="283003"/>
                  </a:lnTo>
                  <a:lnTo>
                    <a:pt x="14447" y="305247"/>
                  </a:lnTo>
                  <a:lnTo>
                    <a:pt x="9933" y="328255"/>
                  </a:lnTo>
                  <a:lnTo>
                    <a:pt x="6421" y="351831"/>
                  </a:lnTo>
                  <a:lnTo>
                    <a:pt x="3821" y="375583"/>
                  </a:lnTo>
                  <a:lnTo>
                    <a:pt x="1958" y="398953"/>
                  </a:lnTo>
                  <a:lnTo>
                    <a:pt x="658" y="421663"/>
                  </a:lnTo>
                  <a:lnTo>
                    <a:pt x="0" y="443460"/>
                  </a:lnTo>
                  <a:lnTo>
                    <a:pt x="303" y="464007"/>
                  </a:lnTo>
                  <a:lnTo>
                    <a:pt x="1677" y="483235"/>
                  </a:lnTo>
                  <a:lnTo>
                    <a:pt x="4478" y="500843"/>
                  </a:lnTo>
                  <a:lnTo>
                    <a:pt x="9391" y="516196"/>
                  </a:lnTo>
                  <a:lnTo>
                    <a:pt x="16602" y="529149"/>
                  </a:lnTo>
                  <a:lnTo>
                    <a:pt x="26094" y="539751"/>
                  </a:lnTo>
                  <a:lnTo>
                    <a:pt x="37891" y="547997"/>
                  </a:lnTo>
                  <a:lnTo>
                    <a:pt x="51772" y="554119"/>
                  </a:lnTo>
                  <a:lnTo>
                    <a:pt x="67351" y="558282"/>
                  </a:lnTo>
                  <a:lnTo>
                    <a:pt x="84223" y="560461"/>
                  </a:lnTo>
                  <a:lnTo>
                    <a:pt x="102031" y="560828"/>
                  </a:lnTo>
                  <a:lnTo>
                    <a:pt x="120269" y="559706"/>
                  </a:lnTo>
                  <a:lnTo>
                    <a:pt x="138298" y="557444"/>
                  </a:lnTo>
                  <a:lnTo>
                    <a:pt x="155782" y="554341"/>
                  </a:lnTo>
                  <a:lnTo>
                    <a:pt x="172432" y="550406"/>
                  </a:lnTo>
                  <a:lnTo>
                    <a:pt x="187887" y="545381"/>
                  </a:lnTo>
                  <a:lnTo>
                    <a:pt x="202071" y="539205"/>
                  </a:lnTo>
                  <a:lnTo>
                    <a:pt x="215137" y="531784"/>
                  </a:lnTo>
                  <a:lnTo>
                    <a:pt x="227314" y="522885"/>
                  </a:lnTo>
                  <a:lnTo>
                    <a:pt x="238821" y="512528"/>
                  </a:lnTo>
                  <a:lnTo>
                    <a:pt x="249609" y="500925"/>
                  </a:lnTo>
                  <a:lnTo>
                    <a:pt x="259385" y="488349"/>
                  </a:lnTo>
                  <a:lnTo>
                    <a:pt x="268061" y="475045"/>
                  </a:lnTo>
                  <a:lnTo>
                    <a:pt x="275526" y="460985"/>
                  </a:lnTo>
                  <a:lnTo>
                    <a:pt x="281537" y="445887"/>
                  </a:lnTo>
                  <a:lnTo>
                    <a:pt x="286092" y="429691"/>
                  </a:lnTo>
                  <a:lnTo>
                    <a:pt x="288933" y="412989"/>
                  </a:lnTo>
                  <a:lnTo>
                    <a:pt x="289457" y="396852"/>
                  </a:lnTo>
                  <a:lnTo>
                    <a:pt x="287545" y="381845"/>
                  </a:lnTo>
                  <a:lnTo>
                    <a:pt x="283493" y="368036"/>
                  </a:lnTo>
                  <a:lnTo>
                    <a:pt x="277743" y="355268"/>
                  </a:lnTo>
                  <a:lnTo>
                    <a:pt x="270708" y="343325"/>
                  </a:lnTo>
                  <a:lnTo>
                    <a:pt x="262280" y="332463"/>
                  </a:lnTo>
                  <a:lnTo>
                    <a:pt x="251857" y="323383"/>
                  </a:lnTo>
                  <a:lnTo>
                    <a:pt x="239281" y="316338"/>
                  </a:lnTo>
                  <a:lnTo>
                    <a:pt x="225252" y="311606"/>
                  </a:lnTo>
                  <a:lnTo>
                    <a:pt x="211027" y="309705"/>
                  </a:lnTo>
                  <a:lnTo>
                    <a:pt x="197359" y="310641"/>
                  </a:lnTo>
                  <a:lnTo>
                    <a:pt x="184477" y="314014"/>
                  </a:lnTo>
                  <a:lnTo>
                    <a:pt x="172340" y="319298"/>
                  </a:lnTo>
                  <a:lnTo>
                    <a:pt x="160813" y="326002"/>
                  </a:lnTo>
                  <a:lnTo>
                    <a:pt x="149750" y="333724"/>
                  </a:lnTo>
                  <a:lnTo>
                    <a:pt x="139024" y="342160"/>
                  </a:lnTo>
                  <a:lnTo>
                    <a:pt x="128543" y="351098"/>
                  </a:lnTo>
                  <a:lnTo>
                    <a:pt x="118467" y="360611"/>
                  </a:lnTo>
                  <a:lnTo>
                    <a:pt x="109180" y="371031"/>
                  </a:lnTo>
                  <a:lnTo>
                    <a:pt x="100830" y="382452"/>
                  </a:lnTo>
                  <a:lnTo>
                    <a:pt x="93281" y="394400"/>
                  </a:lnTo>
                  <a:lnTo>
                    <a:pt x="85350" y="407272"/>
                  </a:lnTo>
                  <a:lnTo>
                    <a:pt x="74752" y="423788"/>
                  </a:lnTo>
                  <a:lnTo>
                    <a:pt x="57671" y="448665"/>
                  </a:lnTo>
                </a:path>
              </a:pathLst>
            </a:custGeom>
            <a:ln w="541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689341" y="4776578"/>
              <a:ext cx="21511" cy="613175"/>
            </a:xfrm>
            <a:custGeom>
              <a:avLst/>
              <a:gdLst/>
              <a:ahLst/>
              <a:cxnLst/>
              <a:rect l="0" t="0" r="0" b="0"/>
              <a:pathLst>
                <a:path w="21511" h="613175">
                  <a:moveTo>
                    <a:pt x="6552" y="0"/>
                  </a:moveTo>
                  <a:lnTo>
                    <a:pt x="2575" y="12692"/>
                  </a:lnTo>
                  <a:lnTo>
                    <a:pt x="442" y="26367"/>
                  </a:lnTo>
                  <a:lnTo>
                    <a:pt x="0" y="42407"/>
                  </a:lnTo>
                  <a:lnTo>
                    <a:pt x="719" y="60646"/>
                  </a:lnTo>
                  <a:lnTo>
                    <a:pt x="1883" y="80715"/>
                  </a:lnTo>
                  <a:lnTo>
                    <a:pt x="3049" y="102186"/>
                  </a:lnTo>
                  <a:lnTo>
                    <a:pt x="4266" y="124226"/>
                  </a:lnTo>
                  <a:lnTo>
                    <a:pt x="5935" y="145663"/>
                  </a:lnTo>
                  <a:lnTo>
                    <a:pt x="8257" y="165926"/>
                  </a:lnTo>
                  <a:lnTo>
                    <a:pt x="10995" y="185641"/>
                  </a:lnTo>
                  <a:lnTo>
                    <a:pt x="13609" y="206293"/>
                  </a:lnTo>
                  <a:lnTo>
                    <a:pt x="15789" y="228668"/>
                  </a:lnTo>
                  <a:lnTo>
                    <a:pt x="17470" y="252852"/>
                  </a:lnTo>
                  <a:lnTo>
                    <a:pt x="18704" y="278589"/>
                  </a:lnTo>
                  <a:lnTo>
                    <a:pt x="19584" y="305535"/>
                  </a:lnTo>
                  <a:lnTo>
                    <a:pt x="20199" y="333141"/>
                  </a:lnTo>
                  <a:lnTo>
                    <a:pt x="20622" y="360715"/>
                  </a:lnTo>
                  <a:lnTo>
                    <a:pt x="20912" y="387874"/>
                  </a:lnTo>
                  <a:lnTo>
                    <a:pt x="21108" y="414293"/>
                  </a:lnTo>
                  <a:lnTo>
                    <a:pt x="21240" y="439580"/>
                  </a:lnTo>
                  <a:lnTo>
                    <a:pt x="21329" y="463641"/>
                  </a:lnTo>
                  <a:lnTo>
                    <a:pt x="21389" y="486615"/>
                  </a:lnTo>
                  <a:lnTo>
                    <a:pt x="21429" y="508721"/>
                  </a:lnTo>
                  <a:lnTo>
                    <a:pt x="21456" y="530150"/>
                  </a:lnTo>
                  <a:lnTo>
                    <a:pt x="21474" y="550225"/>
                  </a:lnTo>
                  <a:lnTo>
                    <a:pt x="21488" y="569377"/>
                  </a:lnTo>
                  <a:lnTo>
                    <a:pt x="21499" y="589294"/>
                  </a:lnTo>
                  <a:lnTo>
                    <a:pt x="21510" y="613174"/>
                  </a:lnTo>
                </a:path>
              </a:pathLst>
            </a:custGeom>
            <a:ln w="541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469889" y="4641977"/>
              <a:ext cx="240962" cy="556327"/>
            </a:xfrm>
            <a:custGeom>
              <a:avLst/>
              <a:gdLst/>
              <a:ahLst/>
              <a:cxnLst/>
              <a:rect l="0" t="0" r="0" b="0"/>
              <a:pathLst>
                <a:path w="240962" h="556327">
                  <a:moveTo>
                    <a:pt x="240961" y="418752"/>
                  </a:moveTo>
                  <a:lnTo>
                    <a:pt x="228458" y="423015"/>
                  </a:lnTo>
                  <a:lnTo>
                    <a:pt x="216602" y="427877"/>
                  </a:lnTo>
                  <a:lnTo>
                    <a:pt x="204245" y="433837"/>
                  </a:lnTo>
                  <a:lnTo>
                    <a:pt x="191289" y="440798"/>
                  </a:lnTo>
                  <a:lnTo>
                    <a:pt x="177802" y="448584"/>
                  </a:lnTo>
                  <a:lnTo>
                    <a:pt x="163899" y="457008"/>
                  </a:lnTo>
                  <a:lnTo>
                    <a:pt x="149919" y="465902"/>
                  </a:lnTo>
                  <a:lnTo>
                    <a:pt x="136388" y="475133"/>
                  </a:lnTo>
                  <a:lnTo>
                    <a:pt x="123550" y="484600"/>
                  </a:lnTo>
                  <a:lnTo>
                    <a:pt x="111176" y="494228"/>
                  </a:lnTo>
                  <a:lnTo>
                    <a:pt x="98719" y="503967"/>
                  </a:lnTo>
                  <a:lnTo>
                    <a:pt x="85868" y="513784"/>
                  </a:lnTo>
                  <a:lnTo>
                    <a:pt x="72781" y="523651"/>
                  </a:lnTo>
                  <a:lnTo>
                    <a:pt x="59942" y="533551"/>
                  </a:lnTo>
                  <a:lnTo>
                    <a:pt x="47626" y="543436"/>
                  </a:lnTo>
                  <a:lnTo>
                    <a:pt x="36106" y="551902"/>
                  </a:lnTo>
                  <a:lnTo>
                    <a:pt x="25745" y="556326"/>
                  </a:lnTo>
                  <a:lnTo>
                    <a:pt x="16636" y="555589"/>
                  </a:lnTo>
                  <a:lnTo>
                    <a:pt x="9100" y="549500"/>
                  </a:lnTo>
                  <a:lnTo>
                    <a:pt x="3787" y="538050"/>
                  </a:lnTo>
                  <a:lnTo>
                    <a:pt x="845" y="521832"/>
                  </a:lnTo>
                  <a:lnTo>
                    <a:pt x="0" y="502232"/>
                  </a:lnTo>
                  <a:lnTo>
                    <a:pt x="825" y="481058"/>
                  </a:lnTo>
                  <a:lnTo>
                    <a:pt x="2894" y="459465"/>
                  </a:lnTo>
                  <a:lnTo>
                    <a:pt x="5627" y="437516"/>
                  </a:lnTo>
                  <a:lnTo>
                    <a:pt x="8320" y="414507"/>
                  </a:lnTo>
                  <a:lnTo>
                    <a:pt x="10602" y="390095"/>
                  </a:lnTo>
                  <a:lnTo>
                    <a:pt x="12611" y="364789"/>
                  </a:lnTo>
                  <a:lnTo>
                    <a:pt x="14832" y="339694"/>
                  </a:lnTo>
                  <a:lnTo>
                    <a:pt x="17535" y="315427"/>
                  </a:lnTo>
                  <a:lnTo>
                    <a:pt x="20532" y="291667"/>
                  </a:lnTo>
                  <a:lnTo>
                    <a:pt x="23321" y="267437"/>
                  </a:lnTo>
                  <a:lnTo>
                    <a:pt x="25620" y="242196"/>
                  </a:lnTo>
                  <a:lnTo>
                    <a:pt x="27380" y="216095"/>
                  </a:lnTo>
                  <a:lnTo>
                    <a:pt x="28668" y="189709"/>
                  </a:lnTo>
                  <a:lnTo>
                    <a:pt x="29584" y="163436"/>
                  </a:lnTo>
                  <a:lnTo>
                    <a:pt x="30222" y="137653"/>
                  </a:lnTo>
                  <a:lnTo>
                    <a:pt x="30662" y="112813"/>
                  </a:lnTo>
                  <a:lnTo>
                    <a:pt x="30962" y="89087"/>
                  </a:lnTo>
                  <a:lnTo>
                    <a:pt x="31166" y="67232"/>
                  </a:lnTo>
                  <a:lnTo>
                    <a:pt x="31325" y="46576"/>
                  </a:lnTo>
                  <a:lnTo>
                    <a:pt x="31456" y="25307"/>
                  </a:lnTo>
                  <a:lnTo>
                    <a:pt x="31581" y="0"/>
                  </a:lnTo>
                </a:path>
              </a:pathLst>
            </a:custGeom>
            <a:ln w="541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3567755" y="4641977"/>
            <a:ext cx="2872725" cy="747776"/>
            <a:chOff x="3567755" y="4641977"/>
            <a:chExt cx="2872725" cy="747776"/>
          </a:xfrm>
        </p:grpSpPr>
        <p:grpSp>
          <p:nvGrpSpPr>
            <p:cNvPr id="174" name="Group 173"/>
            <p:cNvGrpSpPr/>
            <p:nvPr/>
          </p:nvGrpSpPr>
          <p:grpSpPr>
            <a:xfrm>
              <a:off x="3567755" y="4641977"/>
              <a:ext cx="2729957" cy="432672"/>
              <a:chOff x="3567755" y="4641977"/>
              <a:chExt cx="2729957" cy="432672"/>
            </a:xfrm>
          </p:grpSpPr>
          <p:sp>
            <p:nvSpPr>
              <p:cNvPr id="152" name="Freeform 151"/>
              <p:cNvSpPr/>
              <p:nvPr/>
            </p:nvSpPr>
            <p:spPr>
              <a:xfrm>
                <a:off x="3670772" y="4714089"/>
                <a:ext cx="10303" cy="247241"/>
              </a:xfrm>
              <a:custGeom>
                <a:avLst/>
                <a:gdLst/>
                <a:ahLst/>
                <a:cxnLst/>
                <a:rect l="0" t="0" r="0" b="0"/>
                <a:pathLst>
                  <a:path w="10303" h="247241">
                    <a:moveTo>
                      <a:pt x="10302" y="0"/>
                    </a:moveTo>
                    <a:lnTo>
                      <a:pt x="10302" y="11547"/>
                    </a:lnTo>
                    <a:lnTo>
                      <a:pt x="10302" y="23063"/>
                    </a:lnTo>
                    <a:lnTo>
                      <a:pt x="10302" y="35676"/>
                    </a:lnTo>
                    <a:lnTo>
                      <a:pt x="10302" y="49225"/>
                    </a:lnTo>
                    <a:lnTo>
                      <a:pt x="10302" y="63245"/>
                    </a:lnTo>
                    <a:lnTo>
                      <a:pt x="10302" y="77402"/>
                    </a:lnTo>
                    <a:lnTo>
                      <a:pt x="10302" y="91541"/>
                    </a:lnTo>
                    <a:lnTo>
                      <a:pt x="10302" y="105607"/>
                    </a:lnTo>
                    <a:lnTo>
                      <a:pt x="10302" y="119594"/>
                    </a:lnTo>
                    <a:lnTo>
                      <a:pt x="10302" y="133512"/>
                    </a:lnTo>
                    <a:lnTo>
                      <a:pt x="10302" y="147377"/>
                    </a:lnTo>
                    <a:lnTo>
                      <a:pt x="10297" y="161198"/>
                    </a:lnTo>
                    <a:lnTo>
                      <a:pt x="10128" y="174826"/>
                    </a:lnTo>
                    <a:lnTo>
                      <a:pt x="9494" y="187969"/>
                    </a:lnTo>
                    <a:lnTo>
                      <a:pt x="8272" y="200494"/>
                    </a:lnTo>
                    <a:lnTo>
                      <a:pt x="6647" y="211994"/>
                    </a:lnTo>
                    <a:lnTo>
                      <a:pt x="4860" y="222844"/>
                    </a:lnTo>
                    <a:lnTo>
                      <a:pt x="2751" y="233994"/>
                    </a:lnTo>
                    <a:lnTo>
                      <a:pt x="0" y="247240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3567755" y="4703787"/>
                <a:ext cx="247242" cy="10303"/>
              </a:xfrm>
              <a:custGeom>
                <a:avLst/>
                <a:gdLst/>
                <a:ahLst/>
                <a:cxnLst/>
                <a:rect l="0" t="0" r="0" b="0"/>
                <a:pathLst>
                  <a:path w="247242" h="10303">
                    <a:moveTo>
                      <a:pt x="247241" y="0"/>
                    </a:moveTo>
                    <a:lnTo>
                      <a:pt x="235759" y="0"/>
                    </a:lnTo>
                    <a:lnTo>
                      <a:pt x="224870" y="0"/>
                    </a:lnTo>
                    <a:lnTo>
                      <a:pt x="213521" y="0"/>
                    </a:lnTo>
                    <a:lnTo>
                      <a:pt x="201622" y="0"/>
                    </a:lnTo>
                    <a:lnTo>
                      <a:pt x="189235" y="0"/>
                    </a:lnTo>
                    <a:lnTo>
                      <a:pt x="176460" y="0"/>
                    </a:lnTo>
                    <a:lnTo>
                      <a:pt x="163396" y="0"/>
                    </a:lnTo>
                    <a:lnTo>
                      <a:pt x="150122" y="0"/>
                    </a:lnTo>
                    <a:lnTo>
                      <a:pt x="136707" y="4"/>
                    </a:lnTo>
                    <a:lnTo>
                      <a:pt x="123355" y="173"/>
                    </a:lnTo>
                    <a:lnTo>
                      <a:pt x="110398" y="808"/>
                    </a:lnTo>
                    <a:lnTo>
                      <a:pt x="97982" y="2030"/>
                    </a:lnTo>
                    <a:lnTo>
                      <a:pt x="85929" y="3646"/>
                    </a:lnTo>
                    <a:lnTo>
                      <a:pt x="73850" y="5260"/>
                    </a:lnTo>
                    <a:lnTo>
                      <a:pt x="61529" y="6632"/>
                    </a:lnTo>
                    <a:lnTo>
                      <a:pt x="49316" y="7703"/>
                    </a:lnTo>
                    <a:lnTo>
                      <a:pt x="36736" y="8612"/>
                    </a:lnTo>
                    <a:lnTo>
                      <a:pt x="21585" y="9432"/>
                    </a:lnTo>
                    <a:lnTo>
                      <a:pt x="0" y="10302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3784091" y="4724390"/>
                <a:ext cx="133924" cy="236940"/>
              </a:xfrm>
              <a:custGeom>
                <a:avLst/>
                <a:gdLst/>
                <a:ahLst/>
                <a:cxnLst/>
                <a:rect l="0" t="0" r="0" b="0"/>
                <a:pathLst>
                  <a:path w="133924" h="236940">
                    <a:moveTo>
                      <a:pt x="0" y="0"/>
                    </a:moveTo>
                    <a:lnTo>
                      <a:pt x="0" y="11483"/>
                    </a:lnTo>
                    <a:lnTo>
                      <a:pt x="0" y="22372"/>
                    </a:lnTo>
                    <a:lnTo>
                      <a:pt x="5" y="33716"/>
                    </a:lnTo>
                    <a:lnTo>
                      <a:pt x="174" y="45446"/>
                    </a:lnTo>
                    <a:lnTo>
                      <a:pt x="808" y="57199"/>
                    </a:lnTo>
                    <a:lnTo>
                      <a:pt x="2030" y="68752"/>
                    </a:lnTo>
                    <a:lnTo>
                      <a:pt x="3647" y="80199"/>
                    </a:lnTo>
                    <a:lnTo>
                      <a:pt x="5260" y="91859"/>
                    </a:lnTo>
                    <a:lnTo>
                      <a:pt x="6637" y="103907"/>
                    </a:lnTo>
                    <a:lnTo>
                      <a:pt x="7875" y="116359"/>
                    </a:lnTo>
                    <a:lnTo>
                      <a:pt x="9299" y="129159"/>
                    </a:lnTo>
                    <a:lnTo>
                      <a:pt x="11083" y="142227"/>
                    </a:lnTo>
                    <a:lnTo>
                      <a:pt x="12927" y="155332"/>
                    </a:lnTo>
                    <a:lnTo>
                      <a:pt x="14179" y="168116"/>
                    </a:lnTo>
                    <a:lnTo>
                      <a:pt x="14543" y="180340"/>
                    </a:lnTo>
                    <a:lnTo>
                      <a:pt x="15080" y="189594"/>
                    </a:lnTo>
                    <a:lnTo>
                      <a:pt x="16928" y="192888"/>
                    </a:lnTo>
                    <a:lnTo>
                      <a:pt x="19419" y="191236"/>
                    </a:lnTo>
                    <a:lnTo>
                      <a:pt x="22361" y="186495"/>
                    </a:lnTo>
                    <a:lnTo>
                      <a:pt x="25951" y="180201"/>
                    </a:lnTo>
                    <a:lnTo>
                      <a:pt x="30278" y="173270"/>
                    </a:lnTo>
                    <a:lnTo>
                      <a:pt x="35595" y="166623"/>
                    </a:lnTo>
                    <a:lnTo>
                      <a:pt x="42377" y="161350"/>
                    </a:lnTo>
                    <a:lnTo>
                      <a:pt x="50739" y="157900"/>
                    </a:lnTo>
                    <a:lnTo>
                      <a:pt x="60184" y="156355"/>
                    </a:lnTo>
                    <a:lnTo>
                      <a:pt x="69828" y="156710"/>
                    </a:lnTo>
                    <a:lnTo>
                      <a:pt x="79132" y="158762"/>
                    </a:lnTo>
                    <a:lnTo>
                      <a:pt x="87763" y="162341"/>
                    </a:lnTo>
                    <a:lnTo>
                      <a:pt x="95438" y="167415"/>
                    </a:lnTo>
                    <a:lnTo>
                      <a:pt x="102118" y="173830"/>
                    </a:lnTo>
                    <a:lnTo>
                      <a:pt x="107929" y="181334"/>
                    </a:lnTo>
                    <a:lnTo>
                      <a:pt x="113055" y="189669"/>
                    </a:lnTo>
                    <a:lnTo>
                      <a:pt x="117666" y="198594"/>
                    </a:lnTo>
                    <a:lnTo>
                      <a:pt x="121758" y="207489"/>
                    </a:lnTo>
                    <a:lnTo>
                      <a:pt x="125558" y="216217"/>
                    </a:lnTo>
                    <a:lnTo>
                      <a:pt x="129405" y="225541"/>
                    </a:lnTo>
                    <a:lnTo>
                      <a:pt x="133923" y="236939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3959220" y="4817105"/>
                <a:ext cx="92717" cy="91516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91516">
                    <a:moveTo>
                      <a:pt x="0" y="51509"/>
                    </a:moveTo>
                    <a:lnTo>
                      <a:pt x="65" y="62926"/>
                    </a:lnTo>
                    <a:lnTo>
                      <a:pt x="692" y="73189"/>
                    </a:lnTo>
                    <a:lnTo>
                      <a:pt x="1937" y="83191"/>
                    </a:lnTo>
                    <a:lnTo>
                      <a:pt x="2901" y="90403"/>
                    </a:lnTo>
                    <a:lnTo>
                      <a:pt x="2776" y="91515"/>
                    </a:lnTo>
                    <a:lnTo>
                      <a:pt x="2239" y="87615"/>
                    </a:lnTo>
                    <a:lnTo>
                      <a:pt x="2011" y="80485"/>
                    </a:lnTo>
                    <a:lnTo>
                      <a:pt x="2810" y="71600"/>
                    </a:lnTo>
                    <a:lnTo>
                      <a:pt x="4909" y="61870"/>
                    </a:lnTo>
                    <a:lnTo>
                      <a:pt x="8392" y="52085"/>
                    </a:lnTo>
                    <a:lnTo>
                      <a:pt x="13338" y="43073"/>
                    </a:lnTo>
                    <a:lnTo>
                      <a:pt x="19635" y="35189"/>
                    </a:lnTo>
                    <a:lnTo>
                      <a:pt x="27045" y="28411"/>
                    </a:lnTo>
                    <a:lnTo>
                      <a:pt x="35309" y="22560"/>
                    </a:lnTo>
                    <a:lnTo>
                      <a:pt x="44187" y="17425"/>
                    </a:lnTo>
                    <a:lnTo>
                      <a:pt x="53243" y="12962"/>
                    </a:lnTo>
                    <a:lnTo>
                      <a:pt x="62824" y="8865"/>
                    </a:lnTo>
                    <a:lnTo>
                      <a:pt x="74863" y="4768"/>
                    </a:lnTo>
                    <a:lnTo>
                      <a:pt x="92716" y="0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4088510" y="4831431"/>
                <a:ext cx="76746" cy="119598"/>
              </a:xfrm>
              <a:custGeom>
                <a:avLst/>
                <a:gdLst/>
                <a:ahLst/>
                <a:cxnLst/>
                <a:rect l="0" t="0" r="0" b="0"/>
                <a:pathLst>
                  <a:path w="76746" h="119598">
                    <a:moveTo>
                      <a:pt x="14935" y="57786"/>
                    </a:moveTo>
                    <a:lnTo>
                      <a:pt x="23481" y="60461"/>
                    </a:lnTo>
                    <a:lnTo>
                      <a:pt x="31021" y="61304"/>
                    </a:lnTo>
                    <a:lnTo>
                      <a:pt x="38260" y="60330"/>
                    </a:lnTo>
                    <a:lnTo>
                      <a:pt x="45195" y="57677"/>
                    </a:lnTo>
                    <a:lnTo>
                      <a:pt x="51585" y="53340"/>
                    </a:lnTo>
                    <a:lnTo>
                      <a:pt x="57322" y="47480"/>
                    </a:lnTo>
                    <a:lnTo>
                      <a:pt x="62135" y="40378"/>
                    </a:lnTo>
                    <a:lnTo>
                      <a:pt x="65534" y="32328"/>
                    </a:lnTo>
                    <a:lnTo>
                      <a:pt x="67373" y="23605"/>
                    </a:lnTo>
                    <a:lnTo>
                      <a:pt x="67496" y="15049"/>
                    </a:lnTo>
                    <a:lnTo>
                      <a:pt x="65577" y="8013"/>
                    </a:lnTo>
                    <a:lnTo>
                      <a:pt x="61644" y="3113"/>
                    </a:lnTo>
                    <a:lnTo>
                      <a:pt x="56152" y="457"/>
                    </a:lnTo>
                    <a:lnTo>
                      <a:pt x="49778" y="0"/>
                    </a:lnTo>
                    <a:lnTo>
                      <a:pt x="42996" y="1469"/>
                    </a:lnTo>
                    <a:lnTo>
                      <a:pt x="36059" y="4476"/>
                    </a:lnTo>
                    <a:lnTo>
                      <a:pt x="29081" y="8638"/>
                    </a:lnTo>
                    <a:lnTo>
                      <a:pt x="22116" y="13646"/>
                    </a:lnTo>
                    <a:lnTo>
                      <a:pt x="15501" y="19575"/>
                    </a:lnTo>
                    <a:lnTo>
                      <a:pt x="9837" y="26844"/>
                    </a:lnTo>
                    <a:lnTo>
                      <a:pt x="5378" y="35574"/>
                    </a:lnTo>
                    <a:lnTo>
                      <a:pt x="2218" y="45450"/>
                    </a:lnTo>
                    <a:lnTo>
                      <a:pt x="455" y="55913"/>
                    </a:lnTo>
                    <a:lnTo>
                      <a:pt x="0" y="66570"/>
                    </a:lnTo>
                    <a:lnTo>
                      <a:pt x="788" y="77075"/>
                    </a:lnTo>
                    <a:lnTo>
                      <a:pt x="2869" y="87057"/>
                    </a:lnTo>
                    <a:lnTo>
                      <a:pt x="6160" y="96362"/>
                    </a:lnTo>
                    <a:lnTo>
                      <a:pt x="10771" y="104549"/>
                    </a:lnTo>
                    <a:lnTo>
                      <a:pt x="17077" y="110827"/>
                    </a:lnTo>
                    <a:lnTo>
                      <a:pt x="25112" y="114944"/>
                    </a:lnTo>
                    <a:lnTo>
                      <a:pt x="34241" y="117263"/>
                    </a:lnTo>
                    <a:lnTo>
                      <a:pt x="44319" y="118719"/>
                    </a:lnTo>
                    <a:lnTo>
                      <a:pt x="57325" y="119442"/>
                    </a:lnTo>
                    <a:lnTo>
                      <a:pt x="76745" y="119597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4214793" y="4819191"/>
                <a:ext cx="115290" cy="162743"/>
              </a:xfrm>
              <a:custGeom>
                <a:avLst/>
                <a:gdLst/>
                <a:ahLst/>
                <a:cxnLst/>
                <a:rect l="0" t="0" r="0" b="0"/>
                <a:pathLst>
                  <a:path w="115290" h="162743">
                    <a:moveTo>
                      <a:pt x="12272" y="80328"/>
                    </a:moveTo>
                    <a:lnTo>
                      <a:pt x="23688" y="80262"/>
                    </a:lnTo>
                    <a:lnTo>
                      <a:pt x="33951" y="79636"/>
                    </a:lnTo>
                    <a:lnTo>
                      <a:pt x="44027" y="78363"/>
                    </a:lnTo>
                    <a:lnTo>
                      <a:pt x="53937" y="76374"/>
                    </a:lnTo>
                    <a:lnTo>
                      <a:pt x="63424" y="73473"/>
                    </a:lnTo>
                    <a:lnTo>
                      <a:pt x="72349" y="69629"/>
                    </a:lnTo>
                    <a:lnTo>
                      <a:pt x="80260" y="64643"/>
                    </a:lnTo>
                    <a:lnTo>
                      <a:pt x="86342" y="58087"/>
                    </a:lnTo>
                    <a:lnTo>
                      <a:pt x="90314" y="49880"/>
                    </a:lnTo>
                    <a:lnTo>
                      <a:pt x="92201" y="40538"/>
                    </a:lnTo>
                    <a:lnTo>
                      <a:pt x="92066" y="30963"/>
                    </a:lnTo>
                    <a:lnTo>
                      <a:pt x="90162" y="21716"/>
                    </a:lnTo>
                    <a:lnTo>
                      <a:pt x="86681" y="13454"/>
                    </a:lnTo>
                    <a:lnTo>
                      <a:pt x="81669" y="7069"/>
                    </a:lnTo>
                    <a:lnTo>
                      <a:pt x="75297" y="2855"/>
                    </a:lnTo>
                    <a:lnTo>
                      <a:pt x="67821" y="625"/>
                    </a:lnTo>
                    <a:lnTo>
                      <a:pt x="59505" y="0"/>
                    </a:lnTo>
                    <a:lnTo>
                      <a:pt x="50587" y="595"/>
                    </a:lnTo>
                    <a:lnTo>
                      <a:pt x="41566" y="2399"/>
                    </a:lnTo>
                    <a:lnTo>
                      <a:pt x="33174" y="5756"/>
                    </a:lnTo>
                    <a:lnTo>
                      <a:pt x="25758" y="10728"/>
                    </a:lnTo>
                    <a:lnTo>
                      <a:pt x="19320" y="17116"/>
                    </a:lnTo>
                    <a:lnTo>
                      <a:pt x="13709" y="24629"/>
                    </a:lnTo>
                    <a:lnTo>
                      <a:pt x="8744" y="32985"/>
                    </a:lnTo>
                    <a:lnTo>
                      <a:pt x="4580" y="42112"/>
                    </a:lnTo>
                    <a:lnTo>
                      <a:pt x="1681" y="52131"/>
                    </a:lnTo>
                    <a:lnTo>
                      <a:pt x="200" y="63031"/>
                    </a:lnTo>
                    <a:lnTo>
                      <a:pt x="0" y="74529"/>
                    </a:lnTo>
                    <a:lnTo>
                      <a:pt x="833" y="86161"/>
                    </a:lnTo>
                    <a:lnTo>
                      <a:pt x="2448" y="97641"/>
                    </a:lnTo>
                    <a:lnTo>
                      <a:pt x="4791" y="108715"/>
                    </a:lnTo>
                    <a:lnTo>
                      <a:pt x="7998" y="119088"/>
                    </a:lnTo>
                    <a:lnTo>
                      <a:pt x="12082" y="128663"/>
                    </a:lnTo>
                    <a:lnTo>
                      <a:pt x="17245" y="137199"/>
                    </a:lnTo>
                    <a:lnTo>
                      <a:pt x="23929" y="144233"/>
                    </a:lnTo>
                    <a:lnTo>
                      <a:pt x="32235" y="149653"/>
                    </a:lnTo>
                    <a:lnTo>
                      <a:pt x="41978" y="153643"/>
                    </a:lnTo>
                    <a:lnTo>
                      <a:pt x="52863" y="156491"/>
                    </a:lnTo>
                    <a:lnTo>
                      <a:pt x="64587" y="158484"/>
                    </a:lnTo>
                    <a:lnTo>
                      <a:pt x="76316" y="159860"/>
                    </a:lnTo>
                    <a:lnTo>
                      <a:pt x="87848" y="160951"/>
                    </a:lnTo>
                    <a:lnTo>
                      <a:pt x="100188" y="161856"/>
                    </a:lnTo>
                    <a:lnTo>
                      <a:pt x="115289" y="162742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4530475" y="4813454"/>
                <a:ext cx="232281" cy="144375"/>
              </a:xfrm>
              <a:custGeom>
                <a:avLst/>
                <a:gdLst/>
                <a:ahLst/>
                <a:cxnLst/>
                <a:rect l="0" t="0" r="0" b="0"/>
                <a:pathLst>
                  <a:path w="232281" h="144375">
                    <a:moveTo>
                      <a:pt x="88055" y="96367"/>
                    </a:moveTo>
                    <a:lnTo>
                      <a:pt x="87924" y="85015"/>
                    </a:lnTo>
                    <a:lnTo>
                      <a:pt x="86671" y="75379"/>
                    </a:lnTo>
                    <a:lnTo>
                      <a:pt x="84134" y="66569"/>
                    </a:lnTo>
                    <a:lnTo>
                      <a:pt x="80494" y="58308"/>
                    </a:lnTo>
                    <a:lnTo>
                      <a:pt x="75961" y="50454"/>
                    </a:lnTo>
                    <a:lnTo>
                      <a:pt x="70739" y="42915"/>
                    </a:lnTo>
                    <a:lnTo>
                      <a:pt x="64848" y="36249"/>
                    </a:lnTo>
                    <a:lnTo>
                      <a:pt x="58134" y="31593"/>
                    </a:lnTo>
                    <a:lnTo>
                      <a:pt x="50585" y="29415"/>
                    </a:lnTo>
                    <a:lnTo>
                      <a:pt x="42632" y="29712"/>
                    </a:lnTo>
                    <a:lnTo>
                      <a:pt x="35031" y="32367"/>
                    </a:lnTo>
                    <a:lnTo>
                      <a:pt x="28182" y="37053"/>
                    </a:lnTo>
                    <a:lnTo>
                      <a:pt x="22142" y="43348"/>
                    </a:lnTo>
                    <a:lnTo>
                      <a:pt x="16804" y="50847"/>
                    </a:lnTo>
                    <a:lnTo>
                      <a:pt x="12023" y="59220"/>
                    </a:lnTo>
                    <a:lnTo>
                      <a:pt x="7816" y="68370"/>
                    </a:lnTo>
                    <a:lnTo>
                      <a:pt x="4369" y="78410"/>
                    </a:lnTo>
                    <a:lnTo>
                      <a:pt x="1728" y="89323"/>
                    </a:lnTo>
                    <a:lnTo>
                      <a:pt x="120" y="100666"/>
                    </a:lnTo>
                    <a:lnTo>
                      <a:pt x="0" y="111672"/>
                    </a:lnTo>
                    <a:lnTo>
                      <a:pt x="1486" y="121924"/>
                    </a:lnTo>
                    <a:lnTo>
                      <a:pt x="4559" y="130878"/>
                    </a:lnTo>
                    <a:lnTo>
                      <a:pt x="9229" y="137739"/>
                    </a:lnTo>
                    <a:lnTo>
                      <a:pt x="15334" y="142265"/>
                    </a:lnTo>
                    <a:lnTo>
                      <a:pt x="22283" y="144374"/>
                    </a:lnTo>
                    <a:lnTo>
                      <a:pt x="29196" y="143877"/>
                    </a:lnTo>
                    <a:lnTo>
                      <a:pt x="35576" y="140936"/>
                    </a:lnTo>
                    <a:lnTo>
                      <a:pt x="41299" y="135964"/>
                    </a:lnTo>
                    <a:lnTo>
                      <a:pt x="46422" y="129426"/>
                    </a:lnTo>
                    <a:lnTo>
                      <a:pt x="51064" y="121738"/>
                    </a:lnTo>
                    <a:lnTo>
                      <a:pt x="55343" y="113231"/>
                    </a:lnTo>
                    <a:lnTo>
                      <a:pt x="59360" y="104151"/>
                    </a:lnTo>
                    <a:lnTo>
                      <a:pt x="63206" y="94708"/>
                    </a:lnTo>
                    <a:lnTo>
                      <a:pt x="67422" y="86194"/>
                    </a:lnTo>
                    <a:lnTo>
                      <a:pt x="72778" y="81791"/>
                    </a:lnTo>
                    <a:lnTo>
                      <a:pt x="78895" y="82779"/>
                    </a:lnTo>
                    <a:lnTo>
                      <a:pt x="84984" y="87176"/>
                    </a:lnTo>
                    <a:lnTo>
                      <a:pt x="91181" y="92964"/>
                    </a:lnTo>
                    <a:lnTo>
                      <a:pt x="97922" y="98190"/>
                    </a:lnTo>
                    <a:lnTo>
                      <a:pt x="105390" y="101891"/>
                    </a:lnTo>
                    <a:lnTo>
                      <a:pt x="113237" y="103587"/>
                    </a:lnTo>
                    <a:lnTo>
                      <a:pt x="120742" y="102883"/>
                    </a:lnTo>
                    <a:lnTo>
                      <a:pt x="127532" y="99875"/>
                    </a:lnTo>
                    <a:lnTo>
                      <a:pt x="134102" y="96229"/>
                    </a:lnTo>
                    <a:lnTo>
                      <a:pt x="140653" y="94630"/>
                    </a:lnTo>
                    <a:lnTo>
                      <a:pt x="146166" y="96129"/>
                    </a:lnTo>
                    <a:lnTo>
                      <a:pt x="150362" y="100672"/>
                    </a:lnTo>
                    <a:lnTo>
                      <a:pt x="153380" y="107681"/>
                    </a:lnTo>
                    <a:lnTo>
                      <a:pt x="154672" y="113829"/>
                    </a:lnTo>
                    <a:lnTo>
                      <a:pt x="154091" y="114930"/>
                    </a:lnTo>
                    <a:lnTo>
                      <a:pt x="153050" y="111246"/>
                    </a:lnTo>
                    <a:lnTo>
                      <a:pt x="152134" y="104146"/>
                    </a:lnTo>
                    <a:lnTo>
                      <a:pt x="151441" y="94768"/>
                    </a:lnTo>
                    <a:lnTo>
                      <a:pt x="150949" y="83903"/>
                    </a:lnTo>
                    <a:lnTo>
                      <a:pt x="150772" y="72225"/>
                    </a:lnTo>
                    <a:lnTo>
                      <a:pt x="151169" y="60372"/>
                    </a:lnTo>
                    <a:lnTo>
                      <a:pt x="152242" y="48693"/>
                    </a:lnTo>
                    <a:lnTo>
                      <a:pt x="154257" y="37461"/>
                    </a:lnTo>
                    <a:lnTo>
                      <a:pt x="157699" y="26972"/>
                    </a:lnTo>
                    <a:lnTo>
                      <a:pt x="162697" y="17322"/>
                    </a:lnTo>
                    <a:lnTo>
                      <a:pt x="168922" y="9065"/>
                    </a:lnTo>
                    <a:lnTo>
                      <a:pt x="175797" y="3258"/>
                    </a:lnTo>
                    <a:lnTo>
                      <a:pt x="182918" y="267"/>
                    </a:lnTo>
                    <a:lnTo>
                      <a:pt x="190084" y="0"/>
                    </a:lnTo>
                    <a:lnTo>
                      <a:pt x="197217" y="2267"/>
                    </a:lnTo>
                    <a:lnTo>
                      <a:pt x="204285" y="6694"/>
                    </a:lnTo>
                    <a:lnTo>
                      <a:pt x="210970" y="12980"/>
                    </a:lnTo>
                    <a:lnTo>
                      <a:pt x="216681" y="20994"/>
                    </a:lnTo>
                    <a:lnTo>
                      <a:pt x="221175" y="30504"/>
                    </a:lnTo>
                    <a:lnTo>
                      <a:pt x="224532" y="41174"/>
                    </a:lnTo>
                    <a:lnTo>
                      <a:pt x="227311" y="53990"/>
                    </a:lnTo>
                    <a:lnTo>
                      <a:pt x="229754" y="73355"/>
                    </a:lnTo>
                    <a:lnTo>
                      <a:pt x="232280" y="106669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4818659" y="4653012"/>
                <a:ext cx="119226" cy="300717"/>
              </a:xfrm>
              <a:custGeom>
                <a:avLst/>
                <a:gdLst/>
                <a:ahLst/>
                <a:cxnLst/>
                <a:rect l="0" t="0" r="0" b="0"/>
                <a:pathLst>
                  <a:path w="119226" h="300717">
                    <a:moveTo>
                      <a:pt x="78018" y="194999"/>
                    </a:moveTo>
                    <a:lnTo>
                      <a:pt x="72211" y="186649"/>
                    </a:lnTo>
                    <a:lnTo>
                      <a:pt x="66140" y="180988"/>
                    </a:lnTo>
                    <a:lnTo>
                      <a:pt x="59202" y="177560"/>
                    </a:lnTo>
                    <a:lnTo>
                      <a:pt x="51601" y="176252"/>
                    </a:lnTo>
                    <a:lnTo>
                      <a:pt x="43775" y="177297"/>
                    </a:lnTo>
                    <a:lnTo>
                      <a:pt x="36010" y="180604"/>
                    </a:lnTo>
                    <a:lnTo>
                      <a:pt x="28573" y="185821"/>
                    </a:lnTo>
                    <a:lnTo>
                      <a:pt x="21777" y="192522"/>
                    </a:lnTo>
                    <a:lnTo>
                      <a:pt x="15731" y="200322"/>
                    </a:lnTo>
                    <a:lnTo>
                      <a:pt x="10529" y="209070"/>
                    </a:lnTo>
                    <a:lnTo>
                      <a:pt x="6341" y="218832"/>
                    </a:lnTo>
                    <a:lnTo>
                      <a:pt x="3164" y="229564"/>
                    </a:lnTo>
                    <a:lnTo>
                      <a:pt x="1012" y="241116"/>
                    </a:lnTo>
                    <a:lnTo>
                      <a:pt x="0" y="253305"/>
                    </a:lnTo>
                    <a:lnTo>
                      <a:pt x="87" y="265941"/>
                    </a:lnTo>
                    <a:lnTo>
                      <a:pt x="1422" y="278090"/>
                    </a:lnTo>
                    <a:lnTo>
                      <a:pt x="4399" y="288150"/>
                    </a:lnTo>
                    <a:lnTo>
                      <a:pt x="9076" y="295403"/>
                    </a:lnTo>
                    <a:lnTo>
                      <a:pt x="14921" y="299639"/>
                    </a:lnTo>
                    <a:lnTo>
                      <a:pt x="21018" y="300716"/>
                    </a:lnTo>
                    <a:lnTo>
                      <a:pt x="26821" y="298897"/>
                    </a:lnTo>
                    <a:lnTo>
                      <a:pt x="32306" y="294543"/>
                    </a:lnTo>
                    <a:lnTo>
                      <a:pt x="37782" y="287916"/>
                    </a:lnTo>
                    <a:lnTo>
                      <a:pt x="43453" y="279374"/>
                    </a:lnTo>
                    <a:lnTo>
                      <a:pt x="49219" y="269334"/>
                    </a:lnTo>
                    <a:lnTo>
                      <a:pt x="54761" y="258177"/>
                    </a:lnTo>
                    <a:lnTo>
                      <a:pt x="59908" y="246219"/>
                    </a:lnTo>
                    <a:lnTo>
                      <a:pt x="64642" y="233696"/>
                    </a:lnTo>
                    <a:lnTo>
                      <a:pt x="69022" y="220783"/>
                    </a:lnTo>
                    <a:lnTo>
                      <a:pt x="73122" y="207603"/>
                    </a:lnTo>
                    <a:lnTo>
                      <a:pt x="76854" y="194242"/>
                    </a:lnTo>
                    <a:lnTo>
                      <a:pt x="79974" y="180757"/>
                    </a:lnTo>
                    <a:lnTo>
                      <a:pt x="82404" y="167185"/>
                    </a:lnTo>
                    <a:lnTo>
                      <a:pt x="84370" y="153393"/>
                    </a:lnTo>
                    <a:lnTo>
                      <a:pt x="86290" y="139098"/>
                    </a:lnTo>
                    <a:lnTo>
                      <a:pt x="88415" y="124186"/>
                    </a:lnTo>
                    <a:lnTo>
                      <a:pt x="90656" y="108698"/>
                    </a:lnTo>
                    <a:lnTo>
                      <a:pt x="92695" y="92737"/>
                    </a:lnTo>
                    <a:lnTo>
                      <a:pt x="94357" y="76422"/>
                    </a:lnTo>
                    <a:lnTo>
                      <a:pt x="95622" y="60010"/>
                    </a:lnTo>
                    <a:lnTo>
                      <a:pt x="96544" y="43878"/>
                    </a:lnTo>
                    <a:lnTo>
                      <a:pt x="97189" y="28240"/>
                    </a:lnTo>
                    <a:lnTo>
                      <a:pt x="97288" y="14237"/>
                    </a:lnTo>
                    <a:lnTo>
                      <a:pt x="95666" y="4308"/>
                    </a:lnTo>
                    <a:lnTo>
                      <a:pt x="92185" y="0"/>
                    </a:lnTo>
                    <a:lnTo>
                      <a:pt x="88569" y="1231"/>
                    </a:lnTo>
                    <a:lnTo>
                      <a:pt x="85574" y="7009"/>
                    </a:lnTo>
                    <a:lnTo>
                      <a:pt x="83307" y="16053"/>
                    </a:lnTo>
                    <a:lnTo>
                      <a:pt x="81667" y="27105"/>
                    </a:lnTo>
                    <a:lnTo>
                      <a:pt x="80510" y="39306"/>
                    </a:lnTo>
                    <a:lnTo>
                      <a:pt x="79709" y="52153"/>
                    </a:lnTo>
                    <a:lnTo>
                      <a:pt x="79160" y="65362"/>
                    </a:lnTo>
                    <a:lnTo>
                      <a:pt x="78786" y="78785"/>
                    </a:lnTo>
                    <a:lnTo>
                      <a:pt x="78534" y="92496"/>
                    </a:lnTo>
                    <a:lnTo>
                      <a:pt x="78364" y="106745"/>
                    </a:lnTo>
                    <a:lnTo>
                      <a:pt x="78254" y="121620"/>
                    </a:lnTo>
                    <a:lnTo>
                      <a:pt x="78346" y="136754"/>
                    </a:lnTo>
                    <a:lnTo>
                      <a:pt x="78929" y="151436"/>
                    </a:lnTo>
                    <a:lnTo>
                      <a:pt x="80126" y="165297"/>
                    </a:lnTo>
                    <a:lnTo>
                      <a:pt x="82058" y="178303"/>
                    </a:lnTo>
                    <a:lnTo>
                      <a:pt x="84924" y="190573"/>
                    </a:lnTo>
                    <a:lnTo>
                      <a:pt x="88734" y="202256"/>
                    </a:lnTo>
                    <a:lnTo>
                      <a:pt x="93248" y="213059"/>
                    </a:lnTo>
                    <a:lnTo>
                      <a:pt x="98607" y="223300"/>
                    </a:lnTo>
                    <a:lnTo>
                      <a:pt x="106377" y="233880"/>
                    </a:lnTo>
                    <a:lnTo>
                      <a:pt x="119225" y="246507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5119258" y="4764430"/>
                <a:ext cx="95173" cy="142122"/>
              </a:xfrm>
              <a:custGeom>
                <a:avLst/>
                <a:gdLst/>
                <a:ahLst/>
                <a:cxnLst/>
                <a:rect l="0" t="0" r="0" b="0"/>
                <a:pathLst>
                  <a:path w="95173" h="142122">
                    <a:moveTo>
                      <a:pt x="86471" y="11469"/>
                    </a:moveTo>
                    <a:lnTo>
                      <a:pt x="80664" y="5924"/>
                    </a:lnTo>
                    <a:lnTo>
                      <a:pt x="74593" y="2359"/>
                    </a:lnTo>
                    <a:lnTo>
                      <a:pt x="67650" y="491"/>
                    </a:lnTo>
                    <a:lnTo>
                      <a:pt x="59880" y="0"/>
                    </a:lnTo>
                    <a:lnTo>
                      <a:pt x="51420" y="606"/>
                    </a:lnTo>
                    <a:lnTo>
                      <a:pt x="42428" y="2050"/>
                    </a:lnTo>
                    <a:lnTo>
                      <a:pt x="33204" y="4269"/>
                    </a:lnTo>
                    <a:lnTo>
                      <a:pt x="24162" y="7387"/>
                    </a:lnTo>
                    <a:lnTo>
                      <a:pt x="15530" y="11405"/>
                    </a:lnTo>
                    <a:lnTo>
                      <a:pt x="7980" y="16357"/>
                    </a:lnTo>
                    <a:lnTo>
                      <a:pt x="2658" y="22377"/>
                    </a:lnTo>
                    <a:lnTo>
                      <a:pt x="0" y="29425"/>
                    </a:lnTo>
                    <a:lnTo>
                      <a:pt x="124" y="36860"/>
                    </a:lnTo>
                    <a:lnTo>
                      <a:pt x="3177" y="43586"/>
                    </a:lnTo>
                    <a:lnTo>
                      <a:pt x="8922" y="49049"/>
                    </a:lnTo>
                    <a:lnTo>
                      <a:pt x="16723" y="53361"/>
                    </a:lnTo>
                    <a:lnTo>
                      <a:pt x="25760" y="57011"/>
                    </a:lnTo>
                    <a:lnTo>
                      <a:pt x="35446" y="60378"/>
                    </a:lnTo>
                    <a:lnTo>
                      <a:pt x="45293" y="63818"/>
                    </a:lnTo>
                    <a:lnTo>
                      <a:pt x="54832" y="67721"/>
                    </a:lnTo>
                    <a:lnTo>
                      <a:pt x="63848" y="72246"/>
                    </a:lnTo>
                    <a:lnTo>
                      <a:pt x="72173" y="77528"/>
                    </a:lnTo>
                    <a:lnTo>
                      <a:pt x="79587" y="83765"/>
                    </a:lnTo>
                    <a:lnTo>
                      <a:pt x="86049" y="90968"/>
                    </a:lnTo>
                    <a:lnTo>
                      <a:pt x="91203" y="99005"/>
                    </a:lnTo>
                    <a:lnTo>
                      <a:pt x="94319" y="107697"/>
                    </a:lnTo>
                    <a:lnTo>
                      <a:pt x="95172" y="116858"/>
                    </a:lnTo>
                    <a:lnTo>
                      <a:pt x="93671" y="125710"/>
                    </a:lnTo>
                    <a:lnTo>
                      <a:pt x="89614" y="132947"/>
                    </a:lnTo>
                    <a:lnTo>
                      <a:pt x="83161" y="137986"/>
                    </a:lnTo>
                    <a:lnTo>
                      <a:pt x="74938" y="140875"/>
                    </a:lnTo>
                    <a:lnTo>
                      <a:pt x="64855" y="142121"/>
                    </a:lnTo>
                    <a:lnTo>
                      <a:pt x="49842" y="140732"/>
                    </a:lnTo>
                    <a:lnTo>
                      <a:pt x="24660" y="135089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5298444" y="4806804"/>
                <a:ext cx="10302" cy="113319"/>
              </a:xfrm>
              <a:custGeom>
                <a:avLst/>
                <a:gdLst/>
                <a:ahLst/>
                <a:cxnLst/>
                <a:rect l="0" t="0" r="0" b="0"/>
                <a:pathLst>
                  <a:path w="10302" h="113319">
                    <a:moveTo>
                      <a:pt x="0" y="0"/>
                    </a:moveTo>
                    <a:lnTo>
                      <a:pt x="65" y="11482"/>
                    </a:lnTo>
                    <a:lnTo>
                      <a:pt x="691" y="22371"/>
                    </a:lnTo>
                    <a:lnTo>
                      <a:pt x="1956" y="33715"/>
                    </a:lnTo>
                    <a:lnTo>
                      <a:pt x="3615" y="45574"/>
                    </a:lnTo>
                    <a:lnTo>
                      <a:pt x="5426" y="59292"/>
                    </a:lnTo>
                    <a:lnTo>
                      <a:pt x="7546" y="79360"/>
                    </a:lnTo>
                    <a:lnTo>
                      <a:pt x="10301" y="113318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5319047" y="4683183"/>
                <a:ext cx="1" cy="30907"/>
              </a:xfrm>
              <a:custGeom>
                <a:avLst/>
                <a:gdLst/>
                <a:ahLst/>
                <a:cxnLst/>
                <a:rect l="0" t="0" r="0" b="0"/>
                <a:pathLst>
                  <a:path w="1" h="30907">
                    <a:moveTo>
                      <a:pt x="0" y="0"/>
                    </a:moveTo>
                    <a:lnTo>
                      <a:pt x="0" y="30906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5349953" y="4744993"/>
                <a:ext cx="103018" cy="154527"/>
              </a:xfrm>
              <a:custGeom>
                <a:avLst/>
                <a:gdLst/>
                <a:ahLst/>
                <a:cxnLst/>
                <a:rect l="0" t="0" r="0" b="0"/>
                <a:pathLst>
                  <a:path w="103018" h="154527">
                    <a:moveTo>
                      <a:pt x="103017" y="0"/>
                    </a:moveTo>
                    <a:lnTo>
                      <a:pt x="97276" y="5741"/>
                    </a:lnTo>
                    <a:lnTo>
                      <a:pt x="91831" y="11186"/>
                    </a:lnTo>
                    <a:lnTo>
                      <a:pt x="86161" y="16864"/>
                    </a:lnTo>
                    <a:lnTo>
                      <a:pt x="80381" y="22983"/>
                    </a:lnTo>
                    <a:lnTo>
                      <a:pt x="74821" y="29812"/>
                    </a:lnTo>
                    <a:lnTo>
                      <a:pt x="69656" y="37421"/>
                    </a:lnTo>
                    <a:lnTo>
                      <a:pt x="64741" y="45570"/>
                    </a:lnTo>
                    <a:lnTo>
                      <a:pt x="59717" y="53819"/>
                    </a:lnTo>
                    <a:lnTo>
                      <a:pt x="54384" y="61905"/>
                    </a:lnTo>
                    <a:lnTo>
                      <a:pt x="48862" y="69905"/>
                    </a:lnTo>
                    <a:lnTo>
                      <a:pt x="43491" y="78126"/>
                    </a:lnTo>
                    <a:lnTo>
                      <a:pt x="38459" y="86732"/>
                    </a:lnTo>
                    <a:lnTo>
                      <a:pt x="33637" y="95580"/>
                    </a:lnTo>
                    <a:lnTo>
                      <a:pt x="28678" y="104312"/>
                    </a:lnTo>
                    <a:lnTo>
                      <a:pt x="23393" y="112721"/>
                    </a:lnTo>
                    <a:lnTo>
                      <a:pt x="18048" y="120660"/>
                    </a:lnTo>
                    <a:lnTo>
                      <a:pt x="12753" y="128854"/>
                    </a:lnTo>
                    <a:lnTo>
                      <a:pt x="7039" y="139111"/>
                    </a:lnTo>
                    <a:lnTo>
                      <a:pt x="0" y="154526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5380857" y="4744993"/>
                <a:ext cx="61812" cy="164828"/>
              </a:xfrm>
              <a:custGeom>
                <a:avLst/>
                <a:gdLst/>
                <a:ahLst/>
                <a:cxnLst/>
                <a:rect l="0" t="0" r="0" b="0"/>
                <a:pathLst>
                  <a:path w="61812" h="164828">
                    <a:moveTo>
                      <a:pt x="0" y="0"/>
                    </a:moveTo>
                    <a:lnTo>
                      <a:pt x="2936" y="8612"/>
                    </a:lnTo>
                    <a:lnTo>
                      <a:pt x="6285" y="16779"/>
                    </a:lnTo>
                    <a:lnTo>
                      <a:pt x="10386" y="25291"/>
                    </a:lnTo>
                    <a:lnTo>
                      <a:pt x="15012" y="34214"/>
                    </a:lnTo>
                    <a:lnTo>
                      <a:pt x="19741" y="43505"/>
                    </a:lnTo>
                    <a:lnTo>
                      <a:pt x="24317" y="53086"/>
                    </a:lnTo>
                    <a:lnTo>
                      <a:pt x="28658" y="62884"/>
                    </a:lnTo>
                    <a:lnTo>
                      <a:pt x="32769" y="72839"/>
                    </a:lnTo>
                    <a:lnTo>
                      <a:pt x="36691" y="82904"/>
                    </a:lnTo>
                    <a:lnTo>
                      <a:pt x="40468" y="93045"/>
                    </a:lnTo>
                    <a:lnTo>
                      <a:pt x="44140" y="103238"/>
                    </a:lnTo>
                    <a:lnTo>
                      <a:pt x="47732" y="113458"/>
                    </a:lnTo>
                    <a:lnTo>
                      <a:pt x="51120" y="123436"/>
                    </a:lnTo>
                    <a:lnTo>
                      <a:pt x="54363" y="133747"/>
                    </a:lnTo>
                    <a:lnTo>
                      <a:pt x="57745" y="146388"/>
                    </a:lnTo>
                    <a:lnTo>
                      <a:pt x="61811" y="164827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5535383" y="4641977"/>
                <a:ext cx="10303" cy="267845"/>
              </a:xfrm>
              <a:custGeom>
                <a:avLst/>
                <a:gdLst/>
                <a:ahLst/>
                <a:cxnLst/>
                <a:rect l="0" t="0" r="0" b="0"/>
                <a:pathLst>
                  <a:path w="10303" h="267845">
                    <a:moveTo>
                      <a:pt x="0" y="0"/>
                    </a:moveTo>
                    <a:lnTo>
                      <a:pt x="0" y="11482"/>
                    </a:lnTo>
                    <a:lnTo>
                      <a:pt x="0" y="22371"/>
                    </a:lnTo>
                    <a:lnTo>
                      <a:pt x="0" y="33720"/>
                    </a:lnTo>
                    <a:lnTo>
                      <a:pt x="0" y="45619"/>
                    </a:lnTo>
                    <a:lnTo>
                      <a:pt x="0" y="58006"/>
                    </a:lnTo>
                    <a:lnTo>
                      <a:pt x="0" y="70781"/>
                    </a:lnTo>
                    <a:lnTo>
                      <a:pt x="0" y="83845"/>
                    </a:lnTo>
                    <a:lnTo>
                      <a:pt x="0" y="97118"/>
                    </a:lnTo>
                    <a:lnTo>
                      <a:pt x="0" y="110542"/>
                    </a:lnTo>
                    <a:lnTo>
                      <a:pt x="0" y="124234"/>
                    </a:lnTo>
                    <a:lnTo>
                      <a:pt x="0" y="138459"/>
                    </a:lnTo>
                    <a:lnTo>
                      <a:pt x="5" y="153319"/>
                    </a:lnTo>
                    <a:lnTo>
                      <a:pt x="174" y="168606"/>
                    </a:lnTo>
                    <a:lnTo>
                      <a:pt x="808" y="183910"/>
                    </a:lnTo>
                    <a:lnTo>
                      <a:pt x="2030" y="198976"/>
                    </a:lnTo>
                    <a:lnTo>
                      <a:pt x="3656" y="213333"/>
                    </a:lnTo>
                    <a:lnTo>
                      <a:pt x="5443" y="227729"/>
                    </a:lnTo>
                    <a:lnTo>
                      <a:pt x="7551" y="244521"/>
                    </a:lnTo>
                    <a:lnTo>
                      <a:pt x="10302" y="267844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5463271" y="4724390"/>
                <a:ext cx="113320" cy="10303"/>
              </a:xfrm>
              <a:custGeom>
                <a:avLst/>
                <a:gdLst/>
                <a:ahLst/>
                <a:cxnLst/>
                <a:rect l="0" t="0" r="0" b="0"/>
                <a:pathLst>
                  <a:path w="113320" h="10303">
                    <a:moveTo>
                      <a:pt x="113319" y="0"/>
                    </a:moveTo>
                    <a:lnTo>
                      <a:pt x="101837" y="0"/>
                    </a:lnTo>
                    <a:lnTo>
                      <a:pt x="90948" y="0"/>
                    </a:lnTo>
                    <a:lnTo>
                      <a:pt x="79603" y="5"/>
                    </a:lnTo>
                    <a:lnTo>
                      <a:pt x="67873" y="173"/>
                    </a:lnTo>
                    <a:lnTo>
                      <a:pt x="56120" y="808"/>
                    </a:lnTo>
                    <a:lnTo>
                      <a:pt x="44585" y="2030"/>
                    </a:lnTo>
                    <a:lnTo>
                      <a:pt x="33776" y="3655"/>
                    </a:lnTo>
                    <a:lnTo>
                      <a:pt x="23478" y="5443"/>
                    </a:lnTo>
                    <a:lnTo>
                      <a:pt x="12790" y="7551"/>
                    </a:lnTo>
                    <a:lnTo>
                      <a:pt x="0" y="10302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5586892" y="4786200"/>
                <a:ext cx="51510" cy="103018"/>
              </a:xfrm>
              <a:custGeom>
                <a:avLst/>
                <a:gdLst/>
                <a:ahLst/>
                <a:cxnLst/>
                <a:rect l="0" t="0" r="0" b="0"/>
                <a:pathLst>
                  <a:path w="51510" h="103018">
                    <a:moveTo>
                      <a:pt x="0" y="0"/>
                    </a:moveTo>
                    <a:lnTo>
                      <a:pt x="2936" y="8546"/>
                    </a:lnTo>
                    <a:lnTo>
                      <a:pt x="6285" y="16087"/>
                    </a:lnTo>
                    <a:lnTo>
                      <a:pt x="10386" y="23334"/>
                    </a:lnTo>
                    <a:lnTo>
                      <a:pt x="15012" y="30608"/>
                    </a:lnTo>
                    <a:lnTo>
                      <a:pt x="19741" y="38266"/>
                    </a:lnTo>
                    <a:lnTo>
                      <a:pt x="24318" y="46460"/>
                    </a:lnTo>
                    <a:lnTo>
                      <a:pt x="28700" y="55104"/>
                    </a:lnTo>
                    <a:lnTo>
                      <a:pt x="33515" y="65020"/>
                    </a:lnTo>
                    <a:lnTo>
                      <a:pt x="40274" y="79272"/>
                    </a:lnTo>
                    <a:lnTo>
                      <a:pt x="51509" y="103017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5597194" y="4755295"/>
                <a:ext cx="92716" cy="319354"/>
              </a:xfrm>
              <a:custGeom>
                <a:avLst/>
                <a:gdLst/>
                <a:ahLst/>
                <a:cxnLst/>
                <a:rect l="0" t="0" r="0" b="0"/>
                <a:pathLst>
                  <a:path w="92716" h="319354">
                    <a:moveTo>
                      <a:pt x="92715" y="0"/>
                    </a:moveTo>
                    <a:lnTo>
                      <a:pt x="89845" y="8677"/>
                    </a:lnTo>
                    <a:lnTo>
                      <a:pt x="87122" y="17471"/>
                    </a:lnTo>
                    <a:lnTo>
                      <a:pt x="84280" y="27250"/>
                    </a:lnTo>
                    <a:lnTo>
                      <a:pt x="81137" y="37995"/>
                    </a:lnTo>
                    <a:lnTo>
                      <a:pt x="77406" y="49552"/>
                    </a:lnTo>
                    <a:lnTo>
                      <a:pt x="72990" y="61742"/>
                    </a:lnTo>
                    <a:lnTo>
                      <a:pt x="68106" y="74401"/>
                    </a:lnTo>
                    <a:lnTo>
                      <a:pt x="63176" y="87396"/>
                    </a:lnTo>
                    <a:lnTo>
                      <a:pt x="58448" y="100631"/>
                    </a:lnTo>
                    <a:lnTo>
                      <a:pt x="53999" y="114193"/>
                    </a:lnTo>
                    <a:lnTo>
                      <a:pt x="49810" y="128332"/>
                    </a:lnTo>
                    <a:lnTo>
                      <a:pt x="45835" y="143134"/>
                    </a:lnTo>
                    <a:lnTo>
                      <a:pt x="42021" y="158383"/>
                    </a:lnTo>
                    <a:lnTo>
                      <a:pt x="38325" y="173661"/>
                    </a:lnTo>
                    <a:lnTo>
                      <a:pt x="34711" y="188722"/>
                    </a:lnTo>
                    <a:lnTo>
                      <a:pt x="31155" y="203496"/>
                    </a:lnTo>
                    <a:lnTo>
                      <a:pt x="27639" y="218002"/>
                    </a:lnTo>
                    <a:lnTo>
                      <a:pt x="24150" y="232285"/>
                    </a:lnTo>
                    <a:lnTo>
                      <a:pt x="20679" y="246238"/>
                    </a:lnTo>
                    <a:lnTo>
                      <a:pt x="17220" y="259607"/>
                    </a:lnTo>
                    <a:lnTo>
                      <a:pt x="13774" y="272286"/>
                    </a:lnTo>
                    <a:lnTo>
                      <a:pt x="10486" y="283891"/>
                    </a:lnTo>
                    <a:lnTo>
                      <a:pt x="7321" y="294824"/>
                    </a:lnTo>
                    <a:lnTo>
                      <a:pt x="4003" y="306041"/>
                    </a:lnTo>
                    <a:lnTo>
                      <a:pt x="0" y="319353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5867708" y="4672778"/>
                <a:ext cx="90047" cy="247345"/>
              </a:xfrm>
              <a:custGeom>
                <a:avLst/>
                <a:gdLst/>
                <a:ahLst/>
                <a:cxnLst/>
                <a:rect l="0" t="0" r="0" b="0"/>
                <a:pathLst>
                  <a:path w="90047" h="247345">
                    <a:moveTo>
                      <a:pt x="17934" y="247344"/>
                    </a:moveTo>
                    <a:lnTo>
                      <a:pt x="15129" y="238667"/>
                    </a:lnTo>
                    <a:lnTo>
                      <a:pt x="13032" y="229874"/>
                    </a:lnTo>
                    <a:lnTo>
                      <a:pt x="11464" y="220094"/>
                    </a:lnTo>
                    <a:lnTo>
                      <a:pt x="10309" y="209349"/>
                    </a:lnTo>
                    <a:lnTo>
                      <a:pt x="9479" y="197792"/>
                    </a:lnTo>
                    <a:lnTo>
                      <a:pt x="8889" y="185607"/>
                    </a:lnTo>
                    <a:lnTo>
                      <a:pt x="8315" y="173117"/>
                    </a:lnTo>
                    <a:lnTo>
                      <a:pt x="7402" y="160756"/>
                    </a:lnTo>
                    <a:lnTo>
                      <a:pt x="5992" y="148748"/>
                    </a:lnTo>
                    <a:lnTo>
                      <a:pt x="4246" y="136971"/>
                    </a:lnTo>
                    <a:lnTo>
                      <a:pt x="2547" y="125079"/>
                    </a:lnTo>
                    <a:lnTo>
                      <a:pt x="1121" y="112876"/>
                    </a:lnTo>
                    <a:lnTo>
                      <a:pt x="182" y="100483"/>
                    </a:lnTo>
                    <a:lnTo>
                      <a:pt x="0" y="88242"/>
                    </a:lnTo>
                    <a:lnTo>
                      <a:pt x="643" y="76345"/>
                    </a:lnTo>
                    <a:lnTo>
                      <a:pt x="2022" y="64823"/>
                    </a:lnTo>
                    <a:lnTo>
                      <a:pt x="3988" y="53630"/>
                    </a:lnTo>
                    <a:lnTo>
                      <a:pt x="6404" y="42702"/>
                    </a:lnTo>
                    <a:lnTo>
                      <a:pt x="9467" y="32296"/>
                    </a:lnTo>
                    <a:lnTo>
                      <a:pt x="13685" y="22959"/>
                    </a:lnTo>
                    <a:lnTo>
                      <a:pt x="19242" y="14911"/>
                    </a:lnTo>
                    <a:lnTo>
                      <a:pt x="26027" y="8380"/>
                    </a:lnTo>
                    <a:lnTo>
                      <a:pt x="33805" y="3746"/>
                    </a:lnTo>
                    <a:lnTo>
                      <a:pt x="42327" y="1030"/>
                    </a:lnTo>
                    <a:lnTo>
                      <a:pt x="51129" y="0"/>
                    </a:lnTo>
                    <a:lnTo>
                      <a:pt x="60505" y="348"/>
                    </a:lnTo>
                    <a:lnTo>
                      <a:pt x="72369" y="3197"/>
                    </a:lnTo>
                    <a:lnTo>
                      <a:pt x="90046" y="10405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823831" y="4768398"/>
                <a:ext cx="92717" cy="7502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7502">
                    <a:moveTo>
                      <a:pt x="92716" y="7501"/>
                    </a:moveTo>
                    <a:lnTo>
                      <a:pt x="84038" y="4695"/>
                    </a:lnTo>
                    <a:lnTo>
                      <a:pt x="75245" y="2600"/>
                    </a:lnTo>
                    <a:lnTo>
                      <a:pt x="65475" y="1036"/>
                    </a:lnTo>
                    <a:lnTo>
                      <a:pt x="54971" y="76"/>
                    </a:lnTo>
                    <a:lnTo>
                      <a:pt x="43092" y="0"/>
                    </a:lnTo>
                    <a:lnTo>
                      <a:pt x="26604" y="1896"/>
                    </a:lnTo>
                    <a:lnTo>
                      <a:pt x="0" y="7501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5948548" y="4775899"/>
                <a:ext cx="82427" cy="101264"/>
              </a:xfrm>
              <a:custGeom>
                <a:avLst/>
                <a:gdLst/>
                <a:ahLst/>
                <a:cxnLst/>
                <a:rect l="0" t="0" r="0" b="0"/>
                <a:pathLst>
                  <a:path w="82427" h="101264">
                    <a:moveTo>
                      <a:pt x="50413" y="0"/>
                    </a:moveTo>
                    <a:lnTo>
                      <a:pt x="41866" y="2936"/>
                    </a:lnTo>
                    <a:lnTo>
                      <a:pt x="34326" y="6285"/>
                    </a:lnTo>
                    <a:lnTo>
                      <a:pt x="27088" y="10395"/>
                    </a:lnTo>
                    <a:lnTo>
                      <a:pt x="20153" y="15358"/>
                    </a:lnTo>
                    <a:lnTo>
                      <a:pt x="13763" y="21356"/>
                    </a:lnTo>
                    <a:lnTo>
                      <a:pt x="8031" y="28385"/>
                    </a:lnTo>
                    <a:lnTo>
                      <a:pt x="3387" y="36298"/>
                    </a:lnTo>
                    <a:lnTo>
                      <a:pt x="622" y="44903"/>
                    </a:lnTo>
                    <a:lnTo>
                      <a:pt x="0" y="54018"/>
                    </a:lnTo>
                    <a:lnTo>
                      <a:pt x="1325" y="63338"/>
                    </a:lnTo>
                    <a:lnTo>
                      <a:pt x="4223" y="72450"/>
                    </a:lnTo>
                    <a:lnTo>
                      <a:pt x="8311" y="81136"/>
                    </a:lnTo>
                    <a:lnTo>
                      <a:pt x="13424" y="88890"/>
                    </a:lnTo>
                    <a:lnTo>
                      <a:pt x="19610" y="94871"/>
                    </a:lnTo>
                    <a:lnTo>
                      <a:pt x="26811" y="98781"/>
                    </a:lnTo>
                    <a:lnTo>
                      <a:pt x="34861" y="100792"/>
                    </a:lnTo>
                    <a:lnTo>
                      <a:pt x="43570" y="101263"/>
                    </a:lnTo>
                    <a:lnTo>
                      <a:pt x="52750" y="100556"/>
                    </a:lnTo>
                    <a:lnTo>
                      <a:pt x="61783" y="98510"/>
                    </a:lnTo>
                    <a:lnTo>
                      <a:pt x="69663" y="94469"/>
                    </a:lnTo>
                    <a:lnTo>
                      <a:pt x="75925" y="88247"/>
                    </a:lnTo>
                    <a:lnTo>
                      <a:pt x="80293" y="80387"/>
                    </a:lnTo>
                    <a:lnTo>
                      <a:pt x="82426" y="71881"/>
                    </a:lnTo>
                    <a:lnTo>
                      <a:pt x="82372" y="63373"/>
                    </a:lnTo>
                    <a:lnTo>
                      <a:pt x="80463" y="55126"/>
                    </a:lnTo>
                    <a:lnTo>
                      <a:pt x="77110" y="47194"/>
                    </a:lnTo>
                    <a:lnTo>
                      <a:pt x="72693" y="39553"/>
                    </a:lnTo>
                    <a:lnTo>
                      <a:pt x="67628" y="32443"/>
                    </a:lnTo>
                    <a:lnTo>
                      <a:pt x="61766" y="25683"/>
                    </a:lnTo>
                    <a:lnTo>
                      <a:pt x="53508" y="18677"/>
                    </a:lnTo>
                    <a:lnTo>
                      <a:pt x="40111" y="10301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6057450" y="4744993"/>
                <a:ext cx="91456" cy="114598"/>
              </a:xfrm>
              <a:custGeom>
                <a:avLst/>
                <a:gdLst/>
                <a:ahLst/>
                <a:cxnLst/>
                <a:rect l="0" t="0" r="0" b="0"/>
                <a:pathLst>
                  <a:path w="91456" h="114598">
                    <a:moveTo>
                      <a:pt x="13623" y="0"/>
                    </a:moveTo>
                    <a:lnTo>
                      <a:pt x="10752" y="8612"/>
                    </a:lnTo>
                    <a:lnTo>
                      <a:pt x="8030" y="16779"/>
                    </a:lnTo>
                    <a:lnTo>
                      <a:pt x="5202" y="25295"/>
                    </a:lnTo>
                    <a:lnTo>
                      <a:pt x="2565" y="34388"/>
                    </a:lnTo>
                    <a:lnTo>
                      <a:pt x="737" y="44313"/>
                    </a:lnTo>
                    <a:lnTo>
                      <a:pt x="0" y="55111"/>
                    </a:lnTo>
                    <a:lnTo>
                      <a:pt x="475" y="66358"/>
                    </a:lnTo>
                    <a:lnTo>
                      <a:pt x="2286" y="77291"/>
                    </a:lnTo>
                    <a:lnTo>
                      <a:pt x="5364" y="87493"/>
                    </a:lnTo>
                    <a:lnTo>
                      <a:pt x="9819" y="96579"/>
                    </a:lnTo>
                    <a:lnTo>
                      <a:pt x="16012" y="104047"/>
                    </a:lnTo>
                    <a:lnTo>
                      <a:pt x="23974" y="109777"/>
                    </a:lnTo>
                    <a:lnTo>
                      <a:pt x="33149" y="113490"/>
                    </a:lnTo>
                    <a:lnTo>
                      <a:pt x="42612" y="114597"/>
                    </a:lnTo>
                    <a:lnTo>
                      <a:pt x="51793" y="113024"/>
                    </a:lnTo>
                    <a:lnTo>
                      <a:pt x="60342" y="109117"/>
                    </a:lnTo>
                    <a:lnTo>
                      <a:pt x="67963" y="103367"/>
                    </a:lnTo>
                    <a:lnTo>
                      <a:pt x="74602" y="96239"/>
                    </a:lnTo>
                    <a:lnTo>
                      <a:pt x="80219" y="87957"/>
                    </a:lnTo>
                    <a:lnTo>
                      <a:pt x="84695" y="78516"/>
                    </a:lnTo>
                    <a:lnTo>
                      <a:pt x="88068" y="68010"/>
                    </a:lnTo>
                    <a:lnTo>
                      <a:pt x="90330" y="56845"/>
                    </a:lnTo>
                    <a:lnTo>
                      <a:pt x="91455" y="44363"/>
                    </a:lnTo>
                    <a:lnTo>
                      <a:pt x="90451" y="27281"/>
                    </a:lnTo>
                    <a:lnTo>
                      <a:pt x="85734" y="0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6184392" y="4683183"/>
                <a:ext cx="113320" cy="174983"/>
              </a:xfrm>
              <a:custGeom>
                <a:avLst/>
                <a:gdLst/>
                <a:ahLst/>
                <a:cxnLst/>
                <a:rect l="0" t="0" r="0" b="0"/>
                <a:pathLst>
                  <a:path w="113320" h="174983">
                    <a:moveTo>
                      <a:pt x="0" y="113319"/>
                    </a:moveTo>
                    <a:lnTo>
                      <a:pt x="2871" y="121931"/>
                    </a:lnTo>
                    <a:lnTo>
                      <a:pt x="5592" y="130098"/>
                    </a:lnTo>
                    <a:lnTo>
                      <a:pt x="8430" y="138609"/>
                    </a:lnTo>
                    <a:lnTo>
                      <a:pt x="11405" y="147534"/>
                    </a:lnTo>
                    <a:lnTo>
                      <a:pt x="14502" y="156824"/>
                    </a:lnTo>
                    <a:lnTo>
                      <a:pt x="17671" y="166333"/>
                    </a:lnTo>
                    <a:lnTo>
                      <a:pt x="20034" y="173422"/>
                    </a:lnTo>
                    <a:lnTo>
                      <a:pt x="20554" y="174982"/>
                    </a:lnTo>
                    <a:lnTo>
                      <a:pt x="19625" y="172194"/>
                    </a:lnTo>
                    <a:lnTo>
                      <a:pt x="17767" y="166621"/>
                    </a:lnTo>
                    <a:lnTo>
                      <a:pt x="15333" y="159315"/>
                    </a:lnTo>
                    <a:lnTo>
                      <a:pt x="12547" y="150932"/>
                    </a:lnTo>
                    <a:lnTo>
                      <a:pt x="9864" y="141867"/>
                    </a:lnTo>
                    <a:lnTo>
                      <a:pt x="7967" y="132371"/>
                    </a:lnTo>
                    <a:lnTo>
                      <a:pt x="7165" y="122596"/>
                    </a:lnTo>
                    <a:lnTo>
                      <a:pt x="7588" y="112641"/>
                    </a:lnTo>
                    <a:lnTo>
                      <a:pt x="9359" y="102568"/>
                    </a:lnTo>
                    <a:lnTo>
                      <a:pt x="12399" y="92422"/>
                    </a:lnTo>
                    <a:lnTo>
                      <a:pt x="16496" y="82389"/>
                    </a:lnTo>
                    <a:lnTo>
                      <a:pt x="21407" y="72788"/>
                    </a:lnTo>
                    <a:lnTo>
                      <a:pt x="26924" y="63757"/>
                    </a:lnTo>
                    <a:lnTo>
                      <a:pt x="33197" y="55271"/>
                    </a:lnTo>
                    <a:lnTo>
                      <a:pt x="40698" y="47236"/>
                    </a:lnTo>
                    <a:lnTo>
                      <a:pt x="49579" y="39551"/>
                    </a:lnTo>
                    <a:lnTo>
                      <a:pt x="59488" y="32229"/>
                    </a:lnTo>
                    <a:lnTo>
                      <a:pt x="70911" y="24582"/>
                    </a:lnTo>
                    <a:lnTo>
                      <a:pt x="87041" y="14844"/>
                    </a:lnTo>
                    <a:lnTo>
                      <a:pt x="113319" y="0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8" name="Group 187"/>
            <p:cNvGrpSpPr/>
            <p:nvPr/>
          </p:nvGrpSpPr>
          <p:grpSpPr>
            <a:xfrm>
              <a:off x="4845168" y="4990862"/>
              <a:ext cx="1595312" cy="398891"/>
              <a:chOff x="4845168" y="4990862"/>
              <a:chExt cx="1595312" cy="398891"/>
            </a:xfrm>
          </p:grpSpPr>
          <p:sp>
            <p:nvSpPr>
              <p:cNvPr id="175" name="Freeform 174"/>
              <p:cNvSpPr/>
              <p:nvPr/>
            </p:nvSpPr>
            <p:spPr>
              <a:xfrm>
                <a:off x="4930237" y="5049796"/>
                <a:ext cx="7648" cy="339957"/>
              </a:xfrm>
              <a:custGeom>
                <a:avLst/>
                <a:gdLst/>
                <a:ahLst/>
                <a:cxnLst/>
                <a:rect l="0" t="0" r="0" b="0"/>
                <a:pathLst>
                  <a:path w="7648" h="339957">
                    <a:moveTo>
                      <a:pt x="7647" y="0"/>
                    </a:moveTo>
                    <a:lnTo>
                      <a:pt x="4842" y="11613"/>
                    </a:lnTo>
                    <a:lnTo>
                      <a:pt x="2746" y="23755"/>
                    </a:lnTo>
                    <a:lnTo>
                      <a:pt x="1182" y="37641"/>
                    </a:lnTo>
                    <a:lnTo>
                      <a:pt x="196" y="53179"/>
                    </a:lnTo>
                    <a:lnTo>
                      <a:pt x="0" y="70100"/>
                    </a:lnTo>
                    <a:lnTo>
                      <a:pt x="637" y="88093"/>
                    </a:lnTo>
                    <a:lnTo>
                      <a:pt x="1849" y="106879"/>
                    </a:lnTo>
                    <a:lnTo>
                      <a:pt x="3183" y="126233"/>
                    </a:lnTo>
                    <a:lnTo>
                      <a:pt x="4367" y="145979"/>
                    </a:lnTo>
                    <a:lnTo>
                      <a:pt x="5309" y="165836"/>
                    </a:lnTo>
                    <a:lnTo>
                      <a:pt x="6013" y="185416"/>
                    </a:lnTo>
                    <a:lnTo>
                      <a:pt x="6520" y="204526"/>
                    </a:lnTo>
                    <a:lnTo>
                      <a:pt x="6878" y="222998"/>
                    </a:lnTo>
                    <a:lnTo>
                      <a:pt x="7125" y="240603"/>
                    </a:lnTo>
                    <a:lnTo>
                      <a:pt x="7295" y="257293"/>
                    </a:lnTo>
                    <a:lnTo>
                      <a:pt x="7410" y="272972"/>
                    </a:lnTo>
                    <a:lnTo>
                      <a:pt x="7501" y="289146"/>
                    </a:lnTo>
                    <a:lnTo>
                      <a:pt x="7575" y="309422"/>
                    </a:lnTo>
                    <a:lnTo>
                      <a:pt x="7647" y="339956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4845168" y="5173416"/>
                <a:ext cx="206036" cy="10303"/>
              </a:xfrm>
              <a:custGeom>
                <a:avLst/>
                <a:gdLst/>
                <a:ahLst/>
                <a:cxnLst/>
                <a:rect l="0" t="0" r="0" b="0"/>
                <a:pathLst>
                  <a:path w="206036" h="10303">
                    <a:moveTo>
                      <a:pt x="206035" y="0"/>
                    </a:moveTo>
                    <a:lnTo>
                      <a:pt x="194552" y="2740"/>
                    </a:lnTo>
                    <a:lnTo>
                      <a:pt x="183663" y="4209"/>
                    </a:lnTo>
                    <a:lnTo>
                      <a:pt x="172314" y="4513"/>
                    </a:lnTo>
                    <a:lnTo>
                      <a:pt x="160415" y="4018"/>
                    </a:lnTo>
                    <a:lnTo>
                      <a:pt x="148028" y="3216"/>
                    </a:lnTo>
                    <a:lnTo>
                      <a:pt x="135253" y="2418"/>
                    </a:lnTo>
                    <a:lnTo>
                      <a:pt x="122190" y="1748"/>
                    </a:lnTo>
                    <a:lnTo>
                      <a:pt x="108916" y="1234"/>
                    </a:lnTo>
                    <a:lnTo>
                      <a:pt x="95500" y="860"/>
                    </a:lnTo>
                    <a:lnTo>
                      <a:pt x="82149" y="761"/>
                    </a:lnTo>
                    <a:lnTo>
                      <a:pt x="69192" y="1208"/>
                    </a:lnTo>
                    <a:lnTo>
                      <a:pt x="56788" y="2301"/>
                    </a:lnTo>
                    <a:lnTo>
                      <a:pt x="45176" y="3838"/>
                    </a:lnTo>
                    <a:lnTo>
                      <a:pt x="33510" y="5556"/>
                    </a:lnTo>
                    <a:lnTo>
                      <a:pt x="19675" y="7606"/>
                    </a:lnTo>
                    <a:lnTo>
                      <a:pt x="0" y="10302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5030599" y="5039494"/>
                <a:ext cx="113754" cy="288449"/>
              </a:xfrm>
              <a:custGeom>
                <a:avLst/>
                <a:gdLst/>
                <a:ahLst/>
                <a:cxnLst/>
                <a:rect l="0" t="0" r="0" b="0"/>
                <a:pathLst>
                  <a:path w="113754" h="288449">
                    <a:moveTo>
                      <a:pt x="0" y="0"/>
                    </a:moveTo>
                    <a:lnTo>
                      <a:pt x="66" y="14222"/>
                    </a:lnTo>
                    <a:lnTo>
                      <a:pt x="692" y="26581"/>
                    </a:lnTo>
                    <a:lnTo>
                      <a:pt x="1956" y="38238"/>
                    </a:lnTo>
                    <a:lnTo>
                      <a:pt x="3607" y="49811"/>
                    </a:lnTo>
                    <a:lnTo>
                      <a:pt x="5239" y="62031"/>
                    </a:lnTo>
                    <a:lnTo>
                      <a:pt x="6626" y="75229"/>
                    </a:lnTo>
                    <a:lnTo>
                      <a:pt x="7870" y="89242"/>
                    </a:lnTo>
                    <a:lnTo>
                      <a:pt x="9297" y="103612"/>
                    </a:lnTo>
                    <a:lnTo>
                      <a:pt x="11086" y="118031"/>
                    </a:lnTo>
                    <a:lnTo>
                      <a:pt x="13100" y="132522"/>
                    </a:lnTo>
                    <a:lnTo>
                      <a:pt x="14987" y="147351"/>
                    </a:lnTo>
                    <a:lnTo>
                      <a:pt x="16546" y="162647"/>
                    </a:lnTo>
                    <a:lnTo>
                      <a:pt x="17743" y="178242"/>
                    </a:lnTo>
                    <a:lnTo>
                      <a:pt x="18619" y="193760"/>
                    </a:lnTo>
                    <a:lnTo>
                      <a:pt x="19238" y="208955"/>
                    </a:lnTo>
                    <a:lnTo>
                      <a:pt x="19493" y="222615"/>
                    </a:lnTo>
                    <a:lnTo>
                      <a:pt x="18780" y="231221"/>
                    </a:lnTo>
                    <a:lnTo>
                      <a:pt x="17370" y="232522"/>
                    </a:lnTo>
                    <a:lnTo>
                      <a:pt x="16684" y="228016"/>
                    </a:lnTo>
                    <a:lnTo>
                      <a:pt x="17061" y="219760"/>
                    </a:lnTo>
                    <a:lnTo>
                      <a:pt x="18337" y="209640"/>
                    </a:lnTo>
                    <a:lnTo>
                      <a:pt x="20290" y="198818"/>
                    </a:lnTo>
                    <a:lnTo>
                      <a:pt x="23046" y="188165"/>
                    </a:lnTo>
                    <a:lnTo>
                      <a:pt x="27061" y="178503"/>
                    </a:lnTo>
                    <a:lnTo>
                      <a:pt x="32484" y="170163"/>
                    </a:lnTo>
                    <a:lnTo>
                      <a:pt x="39178" y="163563"/>
                    </a:lnTo>
                    <a:lnTo>
                      <a:pt x="46896" y="159387"/>
                    </a:lnTo>
                    <a:lnTo>
                      <a:pt x="55379" y="157775"/>
                    </a:lnTo>
                    <a:lnTo>
                      <a:pt x="64092" y="158579"/>
                    </a:lnTo>
                    <a:lnTo>
                      <a:pt x="72269" y="161636"/>
                    </a:lnTo>
                    <a:lnTo>
                      <a:pt x="79542" y="166629"/>
                    </a:lnTo>
                    <a:lnTo>
                      <a:pt x="86049" y="173311"/>
                    </a:lnTo>
                    <a:lnTo>
                      <a:pt x="92227" y="181597"/>
                    </a:lnTo>
                    <a:lnTo>
                      <a:pt x="98366" y="191298"/>
                    </a:lnTo>
                    <a:lnTo>
                      <a:pt x="104117" y="202137"/>
                    </a:lnTo>
                    <a:lnTo>
                      <a:pt x="108608" y="213839"/>
                    </a:lnTo>
                    <a:lnTo>
                      <a:pt x="111451" y="226154"/>
                    </a:lnTo>
                    <a:lnTo>
                      <a:pt x="112879" y="238494"/>
                    </a:lnTo>
                    <a:lnTo>
                      <a:pt x="113626" y="251236"/>
                    </a:lnTo>
                    <a:lnTo>
                      <a:pt x="113753" y="266592"/>
                    </a:lnTo>
                    <a:lnTo>
                      <a:pt x="113319" y="288448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5179292" y="5183718"/>
                <a:ext cx="100513" cy="161845"/>
              </a:xfrm>
              <a:custGeom>
                <a:avLst/>
                <a:gdLst/>
                <a:ahLst/>
                <a:cxnLst/>
                <a:rect l="0" t="0" r="0" b="0"/>
                <a:pathLst>
                  <a:path w="100513" h="161845">
                    <a:moveTo>
                      <a:pt x="67643" y="10302"/>
                    </a:moveTo>
                    <a:lnTo>
                      <a:pt x="56292" y="13238"/>
                    </a:lnTo>
                    <a:lnTo>
                      <a:pt x="46656" y="16587"/>
                    </a:lnTo>
                    <a:lnTo>
                      <a:pt x="37849" y="20697"/>
                    </a:lnTo>
                    <a:lnTo>
                      <a:pt x="29759" y="25661"/>
                    </a:lnTo>
                    <a:lnTo>
                      <a:pt x="22539" y="31659"/>
                    </a:lnTo>
                    <a:lnTo>
                      <a:pt x="16212" y="38696"/>
                    </a:lnTo>
                    <a:lnTo>
                      <a:pt x="10824" y="46947"/>
                    </a:lnTo>
                    <a:lnTo>
                      <a:pt x="6513" y="56822"/>
                    </a:lnTo>
                    <a:lnTo>
                      <a:pt x="3254" y="68385"/>
                    </a:lnTo>
                    <a:lnTo>
                      <a:pt x="1049" y="81107"/>
                    </a:lnTo>
                    <a:lnTo>
                      <a:pt x="0" y="94080"/>
                    </a:lnTo>
                    <a:lnTo>
                      <a:pt x="59" y="106745"/>
                    </a:lnTo>
                    <a:lnTo>
                      <a:pt x="1208" y="118763"/>
                    </a:lnTo>
                    <a:lnTo>
                      <a:pt x="3540" y="129841"/>
                    </a:lnTo>
                    <a:lnTo>
                      <a:pt x="6998" y="139920"/>
                    </a:lnTo>
                    <a:lnTo>
                      <a:pt x="11557" y="148644"/>
                    </a:lnTo>
                    <a:lnTo>
                      <a:pt x="17308" y="155291"/>
                    </a:lnTo>
                    <a:lnTo>
                      <a:pt x="24184" y="159650"/>
                    </a:lnTo>
                    <a:lnTo>
                      <a:pt x="32001" y="161800"/>
                    </a:lnTo>
                    <a:lnTo>
                      <a:pt x="40546" y="161844"/>
                    </a:lnTo>
                    <a:lnTo>
                      <a:pt x="49618" y="160055"/>
                    </a:lnTo>
                    <a:lnTo>
                      <a:pt x="58744" y="156486"/>
                    </a:lnTo>
                    <a:lnTo>
                      <a:pt x="67205" y="150895"/>
                    </a:lnTo>
                    <a:lnTo>
                      <a:pt x="74668" y="143332"/>
                    </a:lnTo>
                    <a:lnTo>
                      <a:pt x="81136" y="134094"/>
                    </a:lnTo>
                    <a:lnTo>
                      <a:pt x="86768" y="123547"/>
                    </a:lnTo>
                    <a:lnTo>
                      <a:pt x="91746" y="112038"/>
                    </a:lnTo>
                    <a:lnTo>
                      <a:pt x="95920" y="99999"/>
                    </a:lnTo>
                    <a:lnTo>
                      <a:pt x="98825" y="87939"/>
                    </a:lnTo>
                    <a:lnTo>
                      <a:pt x="100310" y="76136"/>
                    </a:lnTo>
                    <a:lnTo>
                      <a:pt x="100512" y="64662"/>
                    </a:lnTo>
                    <a:lnTo>
                      <a:pt x="99683" y="53494"/>
                    </a:lnTo>
                    <a:lnTo>
                      <a:pt x="98073" y="42585"/>
                    </a:lnTo>
                    <a:lnTo>
                      <a:pt x="95861" y="32320"/>
                    </a:lnTo>
                    <a:lnTo>
                      <a:pt x="92825" y="22506"/>
                    </a:lnTo>
                    <a:lnTo>
                      <a:pt x="87607" y="12279"/>
                    </a:lnTo>
                    <a:lnTo>
                      <a:pt x="77945" y="0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5319047" y="5173416"/>
                <a:ext cx="92717" cy="178710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178710">
                    <a:moveTo>
                      <a:pt x="0" y="10302"/>
                    </a:moveTo>
                    <a:lnTo>
                      <a:pt x="0" y="21850"/>
                    </a:lnTo>
                    <a:lnTo>
                      <a:pt x="0" y="33366"/>
                    </a:lnTo>
                    <a:lnTo>
                      <a:pt x="0" y="45978"/>
                    </a:lnTo>
                    <a:lnTo>
                      <a:pt x="0" y="59528"/>
                    </a:lnTo>
                    <a:lnTo>
                      <a:pt x="0" y="73547"/>
                    </a:lnTo>
                    <a:lnTo>
                      <a:pt x="5" y="87705"/>
                    </a:lnTo>
                    <a:lnTo>
                      <a:pt x="174" y="101844"/>
                    </a:lnTo>
                    <a:lnTo>
                      <a:pt x="808" y="115910"/>
                    </a:lnTo>
                    <a:lnTo>
                      <a:pt x="2043" y="129883"/>
                    </a:lnTo>
                    <a:lnTo>
                      <a:pt x="4167" y="143294"/>
                    </a:lnTo>
                    <a:lnTo>
                      <a:pt x="7684" y="155256"/>
                    </a:lnTo>
                    <a:lnTo>
                      <a:pt x="12731" y="165385"/>
                    </a:lnTo>
                    <a:lnTo>
                      <a:pt x="18989" y="173147"/>
                    </a:lnTo>
                    <a:lnTo>
                      <a:pt x="25887" y="177646"/>
                    </a:lnTo>
                    <a:lnTo>
                      <a:pt x="33023" y="178709"/>
                    </a:lnTo>
                    <a:lnTo>
                      <a:pt x="40199" y="176752"/>
                    </a:lnTo>
                    <a:lnTo>
                      <a:pt x="47339" y="172400"/>
                    </a:lnTo>
                    <a:lnTo>
                      <a:pt x="54416" y="166256"/>
                    </a:lnTo>
                    <a:lnTo>
                      <a:pt x="61273" y="158820"/>
                    </a:lnTo>
                    <a:lnTo>
                      <a:pt x="67620" y="150476"/>
                    </a:lnTo>
                    <a:lnTo>
                      <a:pt x="73337" y="141497"/>
                    </a:lnTo>
                    <a:lnTo>
                      <a:pt x="78304" y="131923"/>
                    </a:lnTo>
                    <a:lnTo>
                      <a:pt x="82328" y="121591"/>
                    </a:lnTo>
                    <a:lnTo>
                      <a:pt x="85397" y="110467"/>
                    </a:lnTo>
                    <a:lnTo>
                      <a:pt x="87640" y="98651"/>
                    </a:lnTo>
                    <a:lnTo>
                      <a:pt x="89235" y="86284"/>
                    </a:lnTo>
                    <a:lnTo>
                      <a:pt x="90348" y="73514"/>
                    </a:lnTo>
                    <a:lnTo>
                      <a:pt x="91115" y="60673"/>
                    </a:lnTo>
                    <a:lnTo>
                      <a:pt x="91722" y="46809"/>
                    </a:lnTo>
                    <a:lnTo>
                      <a:pt x="92225" y="28522"/>
                    </a:lnTo>
                    <a:lnTo>
                      <a:pt x="92716" y="0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5463271" y="5163115"/>
                <a:ext cx="102991" cy="165134"/>
              </a:xfrm>
              <a:custGeom>
                <a:avLst/>
                <a:gdLst/>
                <a:ahLst/>
                <a:cxnLst/>
                <a:rect l="0" t="0" r="0" b="0"/>
                <a:pathLst>
                  <a:path w="102991" h="165134">
                    <a:moveTo>
                      <a:pt x="61811" y="0"/>
                    </a:moveTo>
                    <a:lnTo>
                      <a:pt x="50459" y="131"/>
                    </a:lnTo>
                    <a:lnTo>
                      <a:pt x="40823" y="1384"/>
                    </a:lnTo>
                    <a:lnTo>
                      <a:pt x="32025" y="3926"/>
                    </a:lnTo>
                    <a:lnTo>
                      <a:pt x="24273" y="7734"/>
                    </a:lnTo>
                    <a:lnTo>
                      <a:pt x="18322" y="12902"/>
                    </a:lnTo>
                    <a:lnTo>
                      <a:pt x="14452" y="19338"/>
                    </a:lnTo>
                    <a:lnTo>
                      <a:pt x="12806" y="26506"/>
                    </a:lnTo>
                    <a:lnTo>
                      <a:pt x="13624" y="33565"/>
                    </a:lnTo>
                    <a:lnTo>
                      <a:pt x="16784" y="40047"/>
                    </a:lnTo>
                    <a:lnTo>
                      <a:pt x="21907" y="46004"/>
                    </a:lnTo>
                    <a:lnTo>
                      <a:pt x="28545" y="51804"/>
                    </a:lnTo>
                    <a:lnTo>
                      <a:pt x="36301" y="57701"/>
                    </a:lnTo>
                    <a:lnTo>
                      <a:pt x="44854" y="63785"/>
                    </a:lnTo>
                    <a:lnTo>
                      <a:pt x="53965" y="70062"/>
                    </a:lnTo>
                    <a:lnTo>
                      <a:pt x="63451" y="76506"/>
                    </a:lnTo>
                    <a:lnTo>
                      <a:pt x="72871" y="83241"/>
                    </a:lnTo>
                    <a:lnTo>
                      <a:pt x="81538" y="90533"/>
                    </a:lnTo>
                    <a:lnTo>
                      <a:pt x="89133" y="98483"/>
                    </a:lnTo>
                    <a:lnTo>
                      <a:pt x="95360" y="107039"/>
                    </a:lnTo>
                    <a:lnTo>
                      <a:pt x="99790" y="116087"/>
                    </a:lnTo>
                    <a:lnTo>
                      <a:pt x="102359" y="125501"/>
                    </a:lnTo>
                    <a:lnTo>
                      <a:pt x="102990" y="134856"/>
                    </a:lnTo>
                    <a:lnTo>
                      <a:pt x="101421" y="143472"/>
                    </a:lnTo>
                    <a:lnTo>
                      <a:pt x="97712" y="151030"/>
                    </a:lnTo>
                    <a:lnTo>
                      <a:pt x="91875" y="157229"/>
                    </a:lnTo>
                    <a:lnTo>
                      <a:pt x="83707" y="161639"/>
                    </a:lnTo>
                    <a:lnTo>
                      <a:pt x="73333" y="164205"/>
                    </a:lnTo>
                    <a:lnTo>
                      <a:pt x="61488" y="165133"/>
                    </a:lnTo>
                    <a:lnTo>
                      <a:pt x="47971" y="164707"/>
                    </a:lnTo>
                    <a:lnTo>
                      <a:pt x="29412" y="161794"/>
                    </a:lnTo>
                    <a:lnTo>
                      <a:pt x="0" y="154525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5606011" y="5201416"/>
                <a:ext cx="114805" cy="150506"/>
              </a:xfrm>
              <a:custGeom>
                <a:avLst/>
                <a:gdLst/>
                <a:ahLst/>
                <a:cxnLst/>
                <a:rect l="0" t="0" r="0" b="0"/>
                <a:pathLst>
                  <a:path w="114805" h="150506">
                    <a:moveTo>
                      <a:pt x="63295" y="64716"/>
                    </a:moveTo>
                    <a:lnTo>
                      <a:pt x="66034" y="56104"/>
                    </a:lnTo>
                    <a:lnTo>
                      <a:pt x="67504" y="47937"/>
                    </a:lnTo>
                    <a:lnTo>
                      <a:pt x="67799" y="39430"/>
                    </a:lnTo>
                    <a:lnTo>
                      <a:pt x="66966" y="30675"/>
                    </a:lnTo>
                    <a:lnTo>
                      <a:pt x="64895" y="22020"/>
                    </a:lnTo>
                    <a:lnTo>
                      <a:pt x="61644" y="13682"/>
                    </a:lnTo>
                    <a:lnTo>
                      <a:pt x="57378" y="6357"/>
                    </a:lnTo>
                    <a:lnTo>
                      <a:pt x="51462" y="1555"/>
                    </a:lnTo>
                    <a:lnTo>
                      <a:pt x="43873" y="0"/>
                    </a:lnTo>
                    <a:lnTo>
                      <a:pt x="36253" y="1075"/>
                    </a:lnTo>
                    <a:lnTo>
                      <a:pt x="28990" y="4028"/>
                    </a:lnTo>
                    <a:lnTo>
                      <a:pt x="22137" y="8595"/>
                    </a:lnTo>
                    <a:lnTo>
                      <a:pt x="15869" y="14960"/>
                    </a:lnTo>
                    <a:lnTo>
                      <a:pt x="10252" y="23099"/>
                    </a:lnTo>
                    <a:lnTo>
                      <a:pt x="5537" y="32916"/>
                    </a:lnTo>
                    <a:lnTo>
                      <a:pt x="2214" y="44382"/>
                    </a:lnTo>
                    <a:lnTo>
                      <a:pt x="421" y="57311"/>
                    </a:lnTo>
                    <a:lnTo>
                      <a:pt x="0" y="71102"/>
                    </a:lnTo>
                    <a:lnTo>
                      <a:pt x="677" y="84866"/>
                    </a:lnTo>
                    <a:lnTo>
                      <a:pt x="2185" y="98100"/>
                    </a:lnTo>
                    <a:lnTo>
                      <a:pt x="4456" y="110515"/>
                    </a:lnTo>
                    <a:lnTo>
                      <a:pt x="7614" y="121867"/>
                    </a:lnTo>
                    <a:lnTo>
                      <a:pt x="11660" y="132130"/>
                    </a:lnTo>
                    <a:lnTo>
                      <a:pt x="16631" y="140812"/>
                    </a:lnTo>
                    <a:lnTo>
                      <a:pt x="22666" y="146912"/>
                    </a:lnTo>
                    <a:lnTo>
                      <a:pt x="29727" y="150103"/>
                    </a:lnTo>
                    <a:lnTo>
                      <a:pt x="37338" y="150505"/>
                    </a:lnTo>
                    <a:lnTo>
                      <a:pt x="44703" y="148329"/>
                    </a:lnTo>
                    <a:lnTo>
                      <a:pt x="51391" y="143967"/>
                    </a:lnTo>
                    <a:lnTo>
                      <a:pt x="57321" y="137892"/>
                    </a:lnTo>
                    <a:lnTo>
                      <a:pt x="62586" y="130540"/>
                    </a:lnTo>
                    <a:lnTo>
                      <a:pt x="67335" y="122303"/>
                    </a:lnTo>
                    <a:lnTo>
                      <a:pt x="72211" y="114640"/>
                    </a:lnTo>
                    <a:lnTo>
                      <a:pt x="78059" y="110697"/>
                    </a:lnTo>
                    <a:lnTo>
                      <a:pt x="84514" y="111477"/>
                    </a:lnTo>
                    <a:lnTo>
                      <a:pt x="90832" y="114952"/>
                    </a:lnTo>
                    <a:lnTo>
                      <a:pt x="97326" y="119811"/>
                    </a:lnTo>
                    <a:lnTo>
                      <a:pt x="104847" y="126704"/>
                    </a:lnTo>
                    <a:lnTo>
                      <a:pt x="114804" y="136828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5732179" y="5169830"/>
                <a:ext cx="91654" cy="158113"/>
              </a:xfrm>
              <a:custGeom>
                <a:avLst/>
                <a:gdLst/>
                <a:ahLst/>
                <a:cxnLst/>
                <a:rect l="0" t="0" r="0" b="0"/>
                <a:pathLst>
                  <a:path w="91654" h="158113">
                    <a:moveTo>
                      <a:pt x="9239" y="96302"/>
                    </a:moveTo>
                    <a:lnTo>
                      <a:pt x="9239" y="110589"/>
                    </a:lnTo>
                    <a:lnTo>
                      <a:pt x="9239" y="123574"/>
                    </a:lnTo>
                    <a:lnTo>
                      <a:pt x="9226" y="136460"/>
                    </a:lnTo>
                    <a:lnTo>
                      <a:pt x="8780" y="148314"/>
                    </a:lnTo>
                    <a:lnTo>
                      <a:pt x="7259" y="155667"/>
                    </a:lnTo>
                    <a:lnTo>
                      <a:pt x="5103" y="156453"/>
                    </a:lnTo>
                    <a:lnTo>
                      <a:pt x="3234" y="152392"/>
                    </a:lnTo>
                    <a:lnTo>
                      <a:pt x="1864" y="145116"/>
                    </a:lnTo>
                    <a:lnTo>
                      <a:pt x="912" y="135697"/>
                    </a:lnTo>
                    <a:lnTo>
                      <a:pt x="268" y="124846"/>
                    </a:lnTo>
                    <a:lnTo>
                      <a:pt x="0" y="113038"/>
                    </a:lnTo>
                    <a:lnTo>
                      <a:pt x="340" y="100589"/>
                    </a:lnTo>
                    <a:lnTo>
                      <a:pt x="1369" y="87716"/>
                    </a:lnTo>
                    <a:lnTo>
                      <a:pt x="3023" y="74723"/>
                    </a:lnTo>
                    <a:lnTo>
                      <a:pt x="5182" y="62005"/>
                    </a:lnTo>
                    <a:lnTo>
                      <a:pt x="7731" y="49755"/>
                    </a:lnTo>
                    <a:lnTo>
                      <a:pt x="10885" y="38145"/>
                    </a:lnTo>
                    <a:lnTo>
                      <a:pt x="15165" y="27404"/>
                    </a:lnTo>
                    <a:lnTo>
                      <a:pt x="20760" y="17587"/>
                    </a:lnTo>
                    <a:lnTo>
                      <a:pt x="27403" y="9220"/>
                    </a:lnTo>
                    <a:lnTo>
                      <a:pt x="34567" y="3340"/>
                    </a:lnTo>
                    <a:lnTo>
                      <a:pt x="41880" y="300"/>
                    </a:lnTo>
                    <a:lnTo>
                      <a:pt x="49011" y="0"/>
                    </a:lnTo>
                    <a:lnTo>
                      <a:pt x="55599" y="2246"/>
                    </a:lnTo>
                    <a:lnTo>
                      <a:pt x="61510" y="6654"/>
                    </a:lnTo>
                    <a:lnTo>
                      <a:pt x="66788" y="12761"/>
                    </a:lnTo>
                    <a:lnTo>
                      <a:pt x="71548" y="20133"/>
                    </a:lnTo>
                    <a:lnTo>
                      <a:pt x="75909" y="28422"/>
                    </a:lnTo>
                    <a:lnTo>
                      <a:pt x="79819" y="37515"/>
                    </a:lnTo>
                    <a:lnTo>
                      <a:pt x="83060" y="47517"/>
                    </a:lnTo>
                    <a:lnTo>
                      <a:pt x="85567" y="58414"/>
                    </a:lnTo>
                    <a:lnTo>
                      <a:pt x="87418" y="70078"/>
                    </a:lnTo>
                    <a:lnTo>
                      <a:pt x="88742" y="82342"/>
                    </a:lnTo>
                    <a:lnTo>
                      <a:pt x="89668" y="95038"/>
                    </a:lnTo>
                    <a:lnTo>
                      <a:pt x="90310" y="107635"/>
                    </a:lnTo>
                    <a:lnTo>
                      <a:pt x="90817" y="120579"/>
                    </a:lnTo>
                    <a:lnTo>
                      <a:pt x="91239" y="136098"/>
                    </a:lnTo>
                    <a:lnTo>
                      <a:pt x="91653" y="158112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5857323" y="4990862"/>
                <a:ext cx="99882" cy="330225"/>
              </a:xfrm>
              <a:custGeom>
                <a:avLst/>
                <a:gdLst/>
                <a:ahLst/>
                <a:cxnLst/>
                <a:rect l="0" t="0" r="0" b="0"/>
                <a:pathLst>
                  <a:path w="99882" h="330225">
                    <a:moveTo>
                      <a:pt x="69526" y="275270"/>
                    </a:moveTo>
                    <a:lnTo>
                      <a:pt x="69526" y="263787"/>
                    </a:lnTo>
                    <a:lnTo>
                      <a:pt x="69526" y="252898"/>
                    </a:lnTo>
                    <a:lnTo>
                      <a:pt x="69517" y="241559"/>
                    </a:lnTo>
                    <a:lnTo>
                      <a:pt x="69178" y="229998"/>
                    </a:lnTo>
                    <a:lnTo>
                      <a:pt x="67909" y="218879"/>
                    </a:lnTo>
                    <a:lnTo>
                      <a:pt x="65453" y="208571"/>
                    </a:lnTo>
                    <a:lnTo>
                      <a:pt x="61712" y="199586"/>
                    </a:lnTo>
                    <a:lnTo>
                      <a:pt x="56583" y="192709"/>
                    </a:lnTo>
                    <a:lnTo>
                      <a:pt x="50164" y="188175"/>
                    </a:lnTo>
                    <a:lnTo>
                      <a:pt x="42836" y="186062"/>
                    </a:lnTo>
                    <a:lnTo>
                      <a:pt x="35148" y="186556"/>
                    </a:lnTo>
                    <a:lnTo>
                      <a:pt x="27455" y="189500"/>
                    </a:lnTo>
                    <a:lnTo>
                      <a:pt x="20220" y="194640"/>
                    </a:lnTo>
                    <a:lnTo>
                      <a:pt x="14077" y="201812"/>
                    </a:lnTo>
                    <a:lnTo>
                      <a:pt x="9261" y="210726"/>
                    </a:lnTo>
                    <a:lnTo>
                      <a:pt x="5680" y="221020"/>
                    </a:lnTo>
                    <a:lnTo>
                      <a:pt x="3107" y="232346"/>
                    </a:lnTo>
                    <a:lnTo>
                      <a:pt x="1303" y="244415"/>
                    </a:lnTo>
                    <a:lnTo>
                      <a:pt x="222" y="256846"/>
                    </a:lnTo>
                    <a:lnTo>
                      <a:pt x="0" y="269176"/>
                    </a:lnTo>
                    <a:lnTo>
                      <a:pt x="649" y="281160"/>
                    </a:lnTo>
                    <a:lnTo>
                      <a:pt x="2211" y="292590"/>
                    </a:lnTo>
                    <a:lnTo>
                      <a:pt x="4828" y="303209"/>
                    </a:lnTo>
                    <a:lnTo>
                      <a:pt x="8479" y="312944"/>
                    </a:lnTo>
                    <a:lnTo>
                      <a:pt x="13170" y="321256"/>
                    </a:lnTo>
                    <a:lnTo>
                      <a:pt x="19009" y="327099"/>
                    </a:lnTo>
                    <a:lnTo>
                      <a:pt x="25937" y="330110"/>
                    </a:lnTo>
                    <a:lnTo>
                      <a:pt x="33456" y="330224"/>
                    </a:lnTo>
                    <a:lnTo>
                      <a:pt x="40760" y="327333"/>
                    </a:lnTo>
                    <a:lnTo>
                      <a:pt x="47406" y="321691"/>
                    </a:lnTo>
                    <a:lnTo>
                      <a:pt x="53308" y="313793"/>
                    </a:lnTo>
                    <a:lnTo>
                      <a:pt x="58553" y="304170"/>
                    </a:lnTo>
                    <a:lnTo>
                      <a:pt x="63275" y="293285"/>
                    </a:lnTo>
                    <a:lnTo>
                      <a:pt x="67609" y="281504"/>
                    </a:lnTo>
                    <a:lnTo>
                      <a:pt x="71662" y="269099"/>
                    </a:lnTo>
                    <a:lnTo>
                      <a:pt x="75519" y="256258"/>
                    </a:lnTo>
                    <a:lnTo>
                      <a:pt x="79240" y="242961"/>
                    </a:lnTo>
                    <a:lnTo>
                      <a:pt x="82867" y="228997"/>
                    </a:lnTo>
                    <a:lnTo>
                      <a:pt x="86427" y="214309"/>
                    </a:lnTo>
                    <a:lnTo>
                      <a:pt x="89779" y="198970"/>
                    </a:lnTo>
                    <a:lnTo>
                      <a:pt x="92637" y="183110"/>
                    </a:lnTo>
                    <a:lnTo>
                      <a:pt x="94885" y="166856"/>
                    </a:lnTo>
                    <a:lnTo>
                      <a:pt x="96559" y="150320"/>
                    </a:lnTo>
                    <a:lnTo>
                      <a:pt x="97763" y="133583"/>
                    </a:lnTo>
                    <a:lnTo>
                      <a:pt x="98610" y="116712"/>
                    </a:lnTo>
                    <a:lnTo>
                      <a:pt x="99196" y="99910"/>
                    </a:lnTo>
                    <a:lnTo>
                      <a:pt x="99597" y="83508"/>
                    </a:lnTo>
                    <a:lnTo>
                      <a:pt x="99866" y="67659"/>
                    </a:lnTo>
                    <a:lnTo>
                      <a:pt x="99881" y="52504"/>
                    </a:lnTo>
                    <a:lnTo>
                      <a:pt x="99371" y="38256"/>
                    </a:lnTo>
                    <a:lnTo>
                      <a:pt x="98224" y="24962"/>
                    </a:lnTo>
                    <a:lnTo>
                      <a:pt x="96303" y="13303"/>
                    </a:lnTo>
                    <a:lnTo>
                      <a:pt x="92679" y="4810"/>
                    </a:lnTo>
                    <a:lnTo>
                      <a:pt x="87264" y="407"/>
                    </a:lnTo>
                    <a:lnTo>
                      <a:pt x="81729" y="0"/>
                    </a:lnTo>
                    <a:lnTo>
                      <a:pt x="76657" y="2799"/>
                    </a:lnTo>
                    <a:lnTo>
                      <a:pt x="72217" y="8265"/>
                    </a:lnTo>
                    <a:lnTo>
                      <a:pt x="68603" y="16309"/>
                    </a:lnTo>
                    <a:lnTo>
                      <a:pt x="65844" y="26676"/>
                    </a:lnTo>
                    <a:lnTo>
                      <a:pt x="63988" y="38940"/>
                    </a:lnTo>
                    <a:lnTo>
                      <a:pt x="63181" y="52654"/>
                    </a:lnTo>
                    <a:lnTo>
                      <a:pt x="63398" y="67433"/>
                    </a:lnTo>
                    <a:lnTo>
                      <a:pt x="64321" y="83128"/>
                    </a:lnTo>
                    <a:lnTo>
                      <a:pt x="65462" y="99815"/>
                    </a:lnTo>
                    <a:lnTo>
                      <a:pt x="66513" y="117450"/>
                    </a:lnTo>
                    <a:lnTo>
                      <a:pt x="67366" y="135728"/>
                    </a:lnTo>
                    <a:lnTo>
                      <a:pt x="68011" y="154168"/>
                    </a:lnTo>
                    <a:lnTo>
                      <a:pt x="68479" y="172475"/>
                    </a:lnTo>
                    <a:lnTo>
                      <a:pt x="68809" y="190391"/>
                    </a:lnTo>
                    <a:lnTo>
                      <a:pt x="69039" y="207615"/>
                    </a:lnTo>
                    <a:lnTo>
                      <a:pt x="69197" y="224054"/>
                    </a:lnTo>
                    <a:lnTo>
                      <a:pt x="69304" y="239788"/>
                    </a:lnTo>
                    <a:lnTo>
                      <a:pt x="69377" y="254953"/>
                    </a:lnTo>
                    <a:lnTo>
                      <a:pt x="69426" y="269673"/>
                    </a:lnTo>
                    <a:lnTo>
                      <a:pt x="69459" y="283473"/>
                    </a:lnTo>
                    <a:lnTo>
                      <a:pt x="69485" y="296644"/>
                    </a:lnTo>
                    <a:lnTo>
                      <a:pt x="69506" y="310346"/>
                    </a:lnTo>
                    <a:lnTo>
                      <a:pt x="69526" y="326778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6060771" y="5049796"/>
                <a:ext cx="10303" cy="257544"/>
              </a:xfrm>
              <a:custGeom>
                <a:avLst/>
                <a:gdLst/>
                <a:ahLst/>
                <a:cxnLst/>
                <a:rect l="0" t="0" r="0" b="0"/>
                <a:pathLst>
                  <a:path w="10303" h="257544">
                    <a:moveTo>
                      <a:pt x="10302" y="0"/>
                    </a:moveTo>
                    <a:lnTo>
                      <a:pt x="10301" y="11482"/>
                    </a:lnTo>
                    <a:lnTo>
                      <a:pt x="10301" y="22371"/>
                    </a:lnTo>
                    <a:lnTo>
                      <a:pt x="10297" y="33725"/>
                    </a:lnTo>
                    <a:lnTo>
                      <a:pt x="10128" y="45793"/>
                    </a:lnTo>
                    <a:lnTo>
                      <a:pt x="9494" y="58814"/>
                    </a:lnTo>
                    <a:lnTo>
                      <a:pt x="8273" y="72811"/>
                    </a:lnTo>
                    <a:lnTo>
                      <a:pt x="6655" y="87493"/>
                    </a:lnTo>
                    <a:lnTo>
                      <a:pt x="5042" y="102379"/>
                    </a:lnTo>
                    <a:lnTo>
                      <a:pt x="3670" y="117171"/>
                    </a:lnTo>
                    <a:lnTo>
                      <a:pt x="2601" y="131761"/>
                    </a:lnTo>
                    <a:lnTo>
                      <a:pt x="1810" y="146143"/>
                    </a:lnTo>
                    <a:lnTo>
                      <a:pt x="1245" y="160346"/>
                    </a:lnTo>
                    <a:lnTo>
                      <a:pt x="848" y="174413"/>
                    </a:lnTo>
                    <a:lnTo>
                      <a:pt x="575" y="188379"/>
                    </a:lnTo>
                    <a:lnTo>
                      <a:pt x="388" y="202254"/>
                    </a:lnTo>
                    <a:lnTo>
                      <a:pt x="261" y="215469"/>
                    </a:lnTo>
                    <a:lnTo>
                      <a:pt x="161" y="228174"/>
                    </a:lnTo>
                    <a:lnTo>
                      <a:pt x="79" y="241489"/>
                    </a:lnTo>
                    <a:lnTo>
                      <a:pt x="0" y="257543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5978358" y="5163115"/>
                <a:ext cx="133923" cy="30906"/>
              </a:xfrm>
              <a:custGeom>
                <a:avLst/>
                <a:gdLst/>
                <a:ahLst/>
                <a:cxnLst/>
                <a:rect l="0" t="0" r="0" b="0"/>
                <a:pathLst>
                  <a:path w="133923" h="30906">
                    <a:moveTo>
                      <a:pt x="133922" y="0"/>
                    </a:moveTo>
                    <a:lnTo>
                      <a:pt x="125245" y="2804"/>
                    </a:lnTo>
                    <a:lnTo>
                      <a:pt x="116452" y="4900"/>
                    </a:lnTo>
                    <a:lnTo>
                      <a:pt x="106677" y="6473"/>
                    </a:lnTo>
                    <a:lnTo>
                      <a:pt x="96101" y="7798"/>
                    </a:lnTo>
                    <a:lnTo>
                      <a:pt x="85178" y="9262"/>
                    </a:lnTo>
                    <a:lnTo>
                      <a:pt x="74214" y="11073"/>
                    </a:lnTo>
                    <a:lnTo>
                      <a:pt x="63342" y="13264"/>
                    </a:lnTo>
                    <a:lnTo>
                      <a:pt x="52594" y="15790"/>
                    </a:lnTo>
                    <a:lnTo>
                      <a:pt x="41976" y="18573"/>
                    </a:lnTo>
                    <a:lnTo>
                      <a:pt x="31909" y="21399"/>
                    </a:lnTo>
                    <a:lnTo>
                      <a:pt x="22251" y="24195"/>
                    </a:lnTo>
                    <a:lnTo>
                      <a:pt x="12153" y="27205"/>
                    </a:lnTo>
                    <a:lnTo>
                      <a:pt x="0" y="30905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6132884" y="5008589"/>
                <a:ext cx="136614" cy="288449"/>
              </a:xfrm>
              <a:custGeom>
                <a:avLst/>
                <a:gdLst/>
                <a:ahLst/>
                <a:cxnLst/>
                <a:rect l="0" t="0" r="0" b="0"/>
                <a:pathLst>
                  <a:path w="136614" h="288449">
                    <a:moveTo>
                      <a:pt x="0" y="0"/>
                    </a:moveTo>
                    <a:lnTo>
                      <a:pt x="5610" y="5938"/>
                    </a:lnTo>
                    <a:lnTo>
                      <a:pt x="9802" y="13261"/>
                    </a:lnTo>
                    <a:lnTo>
                      <a:pt x="12939" y="22738"/>
                    </a:lnTo>
                    <a:lnTo>
                      <a:pt x="15249" y="33977"/>
                    </a:lnTo>
                    <a:lnTo>
                      <a:pt x="16910" y="46336"/>
                    </a:lnTo>
                    <a:lnTo>
                      <a:pt x="18083" y="59324"/>
                    </a:lnTo>
                    <a:lnTo>
                      <a:pt x="19063" y="72653"/>
                    </a:lnTo>
                    <a:lnTo>
                      <a:pt x="20253" y="86163"/>
                    </a:lnTo>
                    <a:lnTo>
                      <a:pt x="21854" y="99771"/>
                    </a:lnTo>
                    <a:lnTo>
                      <a:pt x="23727" y="113434"/>
                    </a:lnTo>
                    <a:lnTo>
                      <a:pt x="25512" y="127125"/>
                    </a:lnTo>
                    <a:lnTo>
                      <a:pt x="27001" y="140834"/>
                    </a:lnTo>
                    <a:lnTo>
                      <a:pt x="28148" y="154554"/>
                    </a:lnTo>
                    <a:lnTo>
                      <a:pt x="28991" y="168279"/>
                    </a:lnTo>
                    <a:lnTo>
                      <a:pt x="29591" y="182009"/>
                    </a:lnTo>
                    <a:lnTo>
                      <a:pt x="30010" y="195740"/>
                    </a:lnTo>
                    <a:lnTo>
                      <a:pt x="30299" y="209473"/>
                    </a:lnTo>
                    <a:lnTo>
                      <a:pt x="30485" y="223178"/>
                    </a:lnTo>
                    <a:lnTo>
                      <a:pt x="30171" y="235746"/>
                    </a:lnTo>
                    <a:lnTo>
                      <a:pt x="28582" y="243856"/>
                    </a:lnTo>
                    <a:lnTo>
                      <a:pt x="25858" y="245701"/>
                    </a:lnTo>
                    <a:lnTo>
                      <a:pt x="22813" y="243132"/>
                    </a:lnTo>
                    <a:lnTo>
                      <a:pt x="20019" y="237636"/>
                    </a:lnTo>
                    <a:lnTo>
                      <a:pt x="18103" y="229928"/>
                    </a:lnTo>
                    <a:lnTo>
                      <a:pt x="17317" y="220513"/>
                    </a:lnTo>
                    <a:lnTo>
                      <a:pt x="17602" y="209979"/>
                    </a:lnTo>
                    <a:lnTo>
                      <a:pt x="18768" y="198978"/>
                    </a:lnTo>
                    <a:lnTo>
                      <a:pt x="20615" y="187917"/>
                    </a:lnTo>
                    <a:lnTo>
                      <a:pt x="23281" y="177284"/>
                    </a:lnTo>
                    <a:lnTo>
                      <a:pt x="27226" y="167726"/>
                    </a:lnTo>
                    <a:lnTo>
                      <a:pt x="32598" y="159496"/>
                    </a:lnTo>
                    <a:lnTo>
                      <a:pt x="39257" y="152826"/>
                    </a:lnTo>
                    <a:lnTo>
                      <a:pt x="46950" y="148091"/>
                    </a:lnTo>
                    <a:lnTo>
                      <a:pt x="55419" y="145309"/>
                    </a:lnTo>
                    <a:lnTo>
                      <a:pt x="64289" y="144368"/>
                    </a:lnTo>
                    <a:lnTo>
                      <a:pt x="73093" y="145207"/>
                    </a:lnTo>
                    <a:lnTo>
                      <a:pt x="81578" y="147620"/>
                    </a:lnTo>
                    <a:lnTo>
                      <a:pt x="89528" y="151459"/>
                    </a:lnTo>
                    <a:lnTo>
                      <a:pt x="96681" y="156717"/>
                    </a:lnTo>
                    <a:lnTo>
                      <a:pt x="102979" y="163260"/>
                    </a:lnTo>
                    <a:lnTo>
                      <a:pt x="108520" y="170852"/>
                    </a:lnTo>
                    <a:lnTo>
                      <a:pt x="113456" y="179245"/>
                    </a:lnTo>
                    <a:lnTo>
                      <a:pt x="117941" y="188224"/>
                    </a:lnTo>
                    <a:lnTo>
                      <a:pt x="122099" y="197619"/>
                    </a:lnTo>
                    <a:lnTo>
                      <a:pt x="126029" y="207303"/>
                    </a:lnTo>
                    <a:lnTo>
                      <a:pt x="129789" y="217187"/>
                    </a:lnTo>
                    <a:lnTo>
                      <a:pt x="133112" y="227209"/>
                    </a:lnTo>
                    <a:lnTo>
                      <a:pt x="135430" y="237321"/>
                    </a:lnTo>
                    <a:lnTo>
                      <a:pt x="136518" y="247483"/>
                    </a:lnTo>
                    <a:lnTo>
                      <a:pt x="136613" y="257228"/>
                    </a:lnTo>
                    <a:lnTo>
                      <a:pt x="136247" y="266629"/>
                    </a:lnTo>
                    <a:lnTo>
                      <a:pt x="135386" y="276509"/>
                    </a:lnTo>
                    <a:lnTo>
                      <a:pt x="133922" y="288448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6299090" y="5101280"/>
                <a:ext cx="141390" cy="236964"/>
              </a:xfrm>
              <a:custGeom>
                <a:avLst/>
                <a:gdLst/>
                <a:ahLst/>
                <a:cxnLst/>
                <a:rect l="0" t="0" r="0" b="0"/>
                <a:pathLst>
                  <a:path w="141390" h="236964">
                    <a:moveTo>
                      <a:pt x="101638" y="20628"/>
                    </a:moveTo>
                    <a:lnTo>
                      <a:pt x="93026" y="14953"/>
                    </a:lnTo>
                    <a:lnTo>
                      <a:pt x="84860" y="10135"/>
                    </a:lnTo>
                    <a:lnTo>
                      <a:pt x="76348" y="5742"/>
                    </a:lnTo>
                    <a:lnTo>
                      <a:pt x="67424" y="2120"/>
                    </a:lnTo>
                    <a:lnTo>
                      <a:pt x="58133" y="96"/>
                    </a:lnTo>
                    <a:lnTo>
                      <a:pt x="48560" y="0"/>
                    </a:lnTo>
                    <a:lnTo>
                      <a:pt x="39101" y="1856"/>
                    </a:lnTo>
                    <a:lnTo>
                      <a:pt x="30414" y="5635"/>
                    </a:lnTo>
                    <a:lnTo>
                      <a:pt x="22803" y="11114"/>
                    </a:lnTo>
                    <a:lnTo>
                      <a:pt x="16234" y="17958"/>
                    </a:lnTo>
                    <a:lnTo>
                      <a:pt x="10535" y="25834"/>
                    </a:lnTo>
                    <a:lnTo>
                      <a:pt x="5521" y="34454"/>
                    </a:lnTo>
                    <a:lnTo>
                      <a:pt x="1656" y="43438"/>
                    </a:lnTo>
                    <a:lnTo>
                      <a:pt x="0" y="52327"/>
                    </a:lnTo>
                    <a:lnTo>
                      <a:pt x="958" y="60871"/>
                    </a:lnTo>
                    <a:lnTo>
                      <a:pt x="4488" y="68862"/>
                    </a:lnTo>
                    <a:lnTo>
                      <a:pt x="10441" y="76045"/>
                    </a:lnTo>
                    <a:lnTo>
                      <a:pt x="18466" y="82361"/>
                    </a:lnTo>
                    <a:lnTo>
                      <a:pt x="27965" y="87914"/>
                    </a:lnTo>
                    <a:lnTo>
                      <a:pt x="38223" y="92859"/>
                    </a:lnTo>
                    <a:lnTo>
                      <a:pt x="48767" y="97355"/>
                    </a:lnTo>
                    <a:lnTo>
                      <a:pt x="59208" y="101687"/>
                    </a:lnTo>
                    <a:lnTo>
                      <a:pt x="69155" y="106253"/>
                    </a:lnTo>
                    <a:lnTo>
                      <a:pt x="78452" y="111251"/>
                    </a:lnTo>
                    <a:lnTo>
                      <a:pt x="87133" y="116700"/>
                    </a:lnTo>
                    <a:lnTo>
                      <a:pt x="95307" y="122533"/>
                    </a:lnTo>
                    <a:lnTo>
                      <a:pt x="103094" y="128673"/>
                    </a:lnTo>
                    <a:lnTo>
                      <a:pt x="110597" y="135200"/>
                    </a:lnTo>
                    <a:lnTo>
                      <a:pt x="117902" y="142353"/>
                    </a:lnTo>
                    <a:lnTo>
                      <a:pt x="125052" y="150209"/>
                    </a:lnTo>
                    <a:lnTo>
                      <a:pt x="131613" y="158701"/>
                    </a:lnTo>
                    <a:lnTo>
                      <a:pt x="136713" y="167706"/>
                    </a:lnTo>
                    <a:lnTo>
                      <a:pt x="139989" y="177095"/>
                    </a:lnTo>
                    <a:lnTo>
                      <a:pt x="141389" y="186601"/>
                    </a:lnTo>
                    <a:lnTo>
                      <a:pt x="140922" y="195838"/>
                    </a:lnTo>
                    <a:lnTo>
                      <a:pt x="138785" y="204614"/>
                    </a:lnTo>
                    <a:lnTo>
                      <a:pt x="134980" y="212595"/>
                    </a:lnTo>
                    <a:lnTo>
                      <a:pt x="129232" y="219248"/>
                    </a:lnTo>
                    <a:lnTo>
                      <a:pt x="121568" y="224409"/>
                    </a:lnTo>
                    <a:lnTo>
                      <a:pt x="112303" y="228231"/>
                    </a:lnTo>
                    <a:lnTo>
                      <a:pt x="100664" y="231381"/>
                    </a:lnTo>
                    <a:lnTo>
                      <a:pt x="82348" y="234133"/>
                    </a:lnTo>
                    <a:lnTo>
                      <a:pt x="50129" y="236963"/>
                    </a:lnTo>
                  </a:path>
                </a:pathLst>
              </a:custGeom>
              <a:ln w="3734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99" name="Group 198"/>
          <p:cNvGrpSpPr/>
          <p:nvPr/>
        </p:nvGrpSpPr>
        <p:grpSpPr>
          <a:xfrm>
            <a:off x="7551865" y="4641977"/>
            <a:ext cx="1390395" cy="747776"/>
            <a:chOff x="7551865" y="4641977"/>
            <a:chExt cx="1390395" cy="747776"/>
          </a:xfrm>
        </p:grpSpPr>
        <p:sp>
          <p:nvSpPr>
            <p:cNvPr id="190" name="Freeform 189"/>
            <p:cNvSpPr/>
            <p:nvPr/>
          </p:nvSpPr>
          <p:spPr>
            <a:xfrm>
              <a:off x="7551865" y="4801736"/>
              <a:ext cx="394386" cy="542258"/>
            </a:xfrm>
            <a:custGeom>
              <a:avLst/>
              <a:gdLst/>
              <a:ahLst/>
              <a:cxnLst/>
              <a:rect l="0" t="0" r="0" b="0"/>
              <a:pathLst>
                <a:path w="394386" h="542258">
                  <a:moveTo>
                    <a:pt x="268731" y="3817"/>
                  </a:moveTo>
                  <a:lnTo>
                    <a:pt x="262220" y="10329"/>
                  </a:lnTo>
                  <a:lnTo>
                    <a:pt x="256044" y="16504"/>
                  </a:lnTo>
                  <a:lnTo>
                    <a:pt x="249609" y="22945"/>
                  </a:lnTo>
                  <a:lnTo>
                    <a:pt x="242861" y="29884"/>
                  </a:lnTo>
                  <a:lnTo>
                    <a:pt x="235836" y="37629"/>
                  </a:lnTo>
                  <a:lnTo>
                    <a:pt x="228597" y="46264"/>
                  </a:lnTo>
                  <a:lnTo>
                    <a:pt x="221379" y="55698"/>
                  </a:lnTo>
                  <a:lnTo>
                    <a:pt x="214573" y="65773"/>
                  </a:lnTo>
                  <a:lnTo>
                    <a:pt x="208348" y="76326"/>
                  </a:lnTo>
                  <a:lnTo>
                    <a:pt x="202515" y="87041"/>
                  </a:lnTo>
                  <a:lnTo>
                    <a:pt x="196637" y="97474"/>
                  </a:lnTo>
                  <a:lnTo>
                    <a:pt x="190459" y="107406"/>
                  </a:lnTo>
                  <a:lnTo>
                    <a:pt x="183919" y="116821"/>
                  </a:lnTo>
                  <a:lnTo>
                    <a:pt x="177052" y="125791"/>
                  </a:lnTo>
                  <a:lnTo>
                    <a:pt x="169904" y="134368"/>
                  </a:lnTo>
                  <a:lnTo>
                    <a:pt x="161990" y="140861"/>
                  </a:lnTo>
                  <a:lnTo>
                    <a:pt x="153617" y="142668"/>
                  </a:lnTo>
                  <a:lnTo>
                    <a:pt x="146872" y="140099"/>
                  </a:lnTo>
                  <a:lnTo>
                    <a:pt x="142898" y="134813"/>
                  </a:lnTo>
                  <a:lnTo>
                    <a:pt x="141766" y="128109"/>
                  </a:lnTo>
                  <a:lnTo>
                    <a:pt x="142880" y="120548"/>
                  </a:lnTo>
                  <a:lnTo>
                    <a:pt x="145360" y="112164"/>
                  </a:lnTo>
                  <a:lnTo>
                    <a:pt x="148570" y="102994"/>
                  </a:lnTo>
                  <a:lnTo>
                    <a:pt x="152332" y="93335"/>
                  </a:lnTo>
                  <a:lnTo>
                    <a:pt x="156798" y="83674"/>
                  </a:lnTo>
                  <a:lnTo>
                    <a:pt x="162019" y="74291"/>
                  </a:lnTo>
                  <a:lnTo>
                    <a:pt x="167913" y="65259"/>
                  </a:lnTo>
                  <a:lnTo>
                    <a:pt x="174347" y="56551"/>
                  </a:lnTo>
                  <a:lnTo>
                    <a:pt x="181192" y="48104"/>
                  </a:lnTo>
                  <a:lnTo>
                    <a:pt x="188518" y="39854"/>
                  </a:lnTo>
                  <a:lnTo>
                    <a:pt x="196578" y="31746"/>
                  </a:lnTo>
                  <a:lnTo>
                    <a:pt x="205459" y="23750"/>
                  </a:lnTo>
                  <a:lnTo>
                    <a:pt x="215260" y="16197"/>
                  </a:lnTo>
                  <a:lnTo>
                    <a:pt x="226179" y="9747"/>
                  </a:lnTo>
                  <a:lnTo>
                    <a:pt x="238203" y="4682"/>
                  </a:lnTo>
                  <a:lnTo>
                    <a:pt x="250812" y="1283"/>
                  </a:lnTo>
                  <a:lnTo>
                    <a:pt x="263113" y="0"/>
                  </a:lnTo>
                  <a:lnTo>
                    <a:pt x="274630" y="866"/>
                  </a:lnTo>
                  <a:lnTo>
                    <a:pt x="285276" y="3593"/>
                  </a:lnTo>
                  <a:lnTo>
                    <a:pt x="295156" y="7782"/>
                  </a:lnTo>
                  <a:lnTo>
                    <a:pt x="304423" y="13070"/>
                  </a:lnTo>
                  <a:lnTo>
                    <a:pt x="312866" y="19513"/>
                  </a:lnTo>
                  <a:lnTo>
                    <a:pt x="319932" y="27562"/>
                  </a:lnTo>
                  <a:lnTo>
                    <a:pt x="325420" y="37327"/>
                  </a:lnTo>
                  <a:lnTo>
                    <a:pt x="329295" y="48437"/>
                  </a:lnTo>
                  <a:lnTo>
                    <a:pt x="331491" y="60241"/>
                  </a:lnTo>
                  <a:lnTo>
                    <a:pt x="332145" y="72291"/>
                  </a:lnTo>
                  <a:lnTo>
                    <a:pt x="331532" y="84368"/>
                  </a:lnTo>
                  <a:lnTo>
                    <a:pt x="329950" y="96390"/>
                  </a:lnTo>
                  <a:lnTo>
                    <a:pt x="327654" y="108337"/>
                  </a:lnTo>
                  <a:lnTo>
                    <a:pt x="324667" y="120215"/>
                  </a:lnTo>
                  <a:lnTo>
                    <a:pt x="320800" y="132037"/>
                  </a:lnTo>
                  <a:lnTo>
                    <a:pt x="316021" y="143818"/>
                  </a:lnTo>
                  <a:lnTo>
                    <a:pt x="310441" y="155569"/>
                  </a:lnTo>
                  <a:lnTo>
                    <a:pt x="304227" y="167299"/>
                  </a:lnTo>
                  <a:lnTo>
                    <a:pt x="297539" y="179008"/>
                  </a:lnTo>
                  <a:lnTo>
                    <a:pt x="290508" y="190521"/>
                  </a:lnTo>
                  <a:lnTo>
                    <a:pt x="283236" y="201500"/>
                  </a:lnTo>
                  <a:lnTo>
                    <a:pt x="275864" y="211768"/>
                  </a:lnTo>
                  <a:lnTo>
                    <a:pt x="270734" y="220137"/>
                  </a:lnTo>
                  <a:lnTo>
                    <a:pt x="270869" y="225423"/>
                  </a:lnTo>
                  <a:lnTo>
                    <a:pt x="275672" y="228767"/>
                  </a:lnTo>
                  <a:lnTo>
                    <a:pt x="283699" y="231759"/>
                  </a:lnTo>
                  <a:lnTo>
                    <a:pt x="293573" y="235742"/>
                  </a:lnTo>
                  <a:lnTo>
                    <a:pt x="304396" y="241267"/>
                  </a:lnTo>
                  <a:lnTo>
                    <a:pt x="315501" y="248320"/>
                  </a:lnTo>
                  <a:lnTo>
                    <a:pt x="326299" y="256653"/>
                  </a:lnTo>
                  <a:lnTo>
                    <a:pt x="336527" y="265978"/>
                  </a:lnTo>
                  <a:lnTo>
                    <a:pt x="346163" y="276214"/>
                  </a:lnTo>
                  <a:lnTo>
                    <a:pt x="355295" y="287492"/>
                  </a:lnTo>
                  <a:lnTo>
                    <a:pt x="364024" y="299801"/>
                  </a:lnTo>
                  <a:lnTo>
                    <a:pt x="372092" y="312992"/>
                  </a:lnTo>
                  <a:lnTo>
                    <a:pt x="378897" y="326876"/>
                  </a:lnTo>
                  <a:lnTo>
                    <a:pt x="384214" y="341277"/>
                  </a:lnTo>
                  <a:lnTo>
                    <a:pt x="388162" y="356234"/>
                  </a:lnTo>
                  <a:lnTo>
                    <a:pt x="390995" y="371977"/>
                  </a:lnTo>
                  <a:lnTo>
                    <a:pt x="392978" y="388571"/>
                  </a:lnTo>
                  <a:lnTo>
                    <a:pt x="394163" y="405922"/>
                  </a:lnTo>
                  <a:lnTo>
                    <a:pt x="394385" y="423878"/>
                  </a:lnTo>
                  <a:lnTo>
                    <a:pt x="393630" y="442274"/>
                  </a:lnTo>
                  <a:lnTo>
                    <a:pt x="391844" y="460439"/>
                  </a:lnTo>
                  <a:lnTo>
                    <a:pt x="388867" y="477254"/>
                  </a:lnTo>
                  <a:lnTo>
                    <a:pt x="384714" y="492210"/>
                  </a:lnTo>
                  <a:lnTo>
                    <a:pt x="379197" y="505185"/>
                  </a:lnTo>
                  <a:lnTo>
                    <a:pt x="371852" y="516138"/>
                  </a:lnTo>
                  <a:lnTo>
                    <a:pt x="362599" y="525264"/>
                  </a:lnTo>
                  <a:lnTo>
                    <a:pt x="351851" y="532543"/>
                  </a:lnTo>
                  <a:lnTo>
                    <a:pt x="340299" y="537646"/>
                  </a:lnTo>
                  <a:lnTo>
                    <a:pt x="328412" y="540598"/>
                  </a:lnTo>
                  <a:lnTo>
                    <a:pt x="316068" y="541888"/>
                  </a:lnTo>
                  <a:lnTo>
                    <a:pt x="302687" y="542257"/>
                  </a:lnTo>
                  <a:lnTo>
                    <a:pt x="288016" y="542219"/>
                  </a:lnTo>
                  <a:lnTo>
                    <a:pt x="272315" y="541860"/>
                  </a:lnTo>
                  <a:lnTo>
                    <a:pt x="256139" y="540954"/>
                  </a:lnTo>
                  <a:lnTo>
                    <a:pt x="239865" y="539397"/>
                  </a:lnTo>
                  <a:lnTo>
                    <a:pt x="223482" y="537055"/>
                  </a:lnTo>
                  <a:lnTo>
                    <a:pt x="206698" y="533694"/>
                  </a:lnTo>
                  <a:lnTo>
                    <a:pt x="189367" y="529294"/>
                  </a:lnTo>
                  <a:lnTo>
                    <a:pt x="171502" y="524176"/>
                  </a:lnTo>
                  <a:lnTo>
                    <a:pt x="153192" y="518869"/>
                  </a:lnTo>
                  <a:lnTo>
                    <a:pt x="134544" y="513712"/>
                  </a:lnTo>
                  <a:lnTo>
                    <a:pt x="115832" y="509179"/>
                  </a:lnTo>
                  <a:lnTo>
                    <a:pt x="97469" y="505956"/>
                  </a:lnTo>
                  <a:lnTo>
                    <a:pt x="79667" y="504283"/>
                  </a:lnTo>
                  <a:lnTo>
                    <a:pt x="62884" y="503863"/>
                  </a:lnTo>
                  <a:lnTo>
                    <a:pt x="46158" y="504023"/>
                  </a:lnTo>
                  <a:lnTo>
                    <a:pt x="26781" y="504784"/>
                  </a:lnTo>
                  <a:lnTo>
                    <a:pt x="0" y="506228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437219" y="4641977"/>
              <a:ext cx="120282" cy="274452"/>
            </a:xfrm>
            <a:custGeom>
              <a:avLst/>
              <a:gdLst/>
              <a:ahLst/>
              <a:cxnLst/>
              <a:rect l="0" t="0" r="0" b="0"/>
              <a:pathLst>
                <a:path w="120282" h="274452">
                  <a:moveTo>
                    <a:pt x="96101" y="0"/>
                  </a:moveTo>
                  <a:lnTo>
                    <a:pt x="89665" y="6586"/>
                  </a:lnTo>
                  <a:lnTo>
                    <a:pt x="84200" y="13471"/>
                  </a:lnTo>
                  <a:lnTo>
                    <a:pt x="79199" y="21346"/>
                  </a:lnTo>
                  <a:lnTo>
                    <a:pt x="74321" y="30157"/>
                  </a:lnTo>
                  <a:lnTo>
                    <a:pt x="69147" y="39753"/>
                  </a:lnTo>
                  <a:lnTo>
                    <a:pt x="63472" y="49952"/>
                  </a:lnTo>
                  <a:lnTo>
                    <a:pt x="57282" y="60413"/>
                  </a:lnTo>
                  <a:lnTo>
                    <a:pt x="50655" y="70668"/>
                  </a:lnTo>
                  <a:lnTo>
                    <a:pt x="43693" y="80487"/>
                  </a:lnTo>
                  <a:lnTo>
                    <a:pt x="36666" y="90202"/>
                  </a:lnTo>
                  <a:lnTo>
                    <a:pt x="29989" y="100556"/>
                  </a:lnTo>
                  <a:lnTo>
                    <a:pt x="23858" y="111926"/>
                  </a:lnTo>
                  <a:lnTo>
                    <a:pt x="18275" y="124323"/>
                  </a:lnTo>
                  <a:lnTo>
                    <a:pt x="13158" y="137593"/>
                  </a:lnTo>
                  <a:lnTo>
                    <a:pt x="8408" y="151538"/>
                  </a:lnTo>
                  <a:lnTo>
                    <a:pt x="4297" y="165981"/>
                  </a:lnTo>
                  <a:lnTo>
                    <a:pt x="1428" y="180780"/>
                  </a:lnTo>
                  <a:lnTo>
                    <a:pt x="34" y="195823"/>
                  </a:lnTo>
                  <a:lnTo>
                    <a:pt x="0" y="210850"/>
                  </a:lnTo>
                  <a:lnTo>
                    <a:pt x="1075" y="225467"/>
                  </a:lnTo>
                  <a:lnTo>
                    <a:pt x="3004" y="239472"/>
                  </a:lnTo>
                  <a:lnTo>
                    <a:pt x="6104" y="252147"/>
                  </a:lnTo>
                  <a:lnTo>
                    <a:pt x="11220" y="262227"/>
                  </a:lnTo>
                  <a:lnTo>
                    <a:pt x="18643" y="269241"/>
                  </a:lnTo>
                  <a:lnTo>
                    <a:pt x="27994" y="273253"/>
                  </a:lnTo>
                  <a:lnTo>
                    <a:pt x="38524" y="274451"/>
                  </a:lnTo>
                  <a:lnTo>
                    <a:pt x="49673" y="273245"/>
                  </a:lnTo>
                  <a:lnTo>
                    <a:pt x="60934" y="270146"/>
                  </a:lnTo>
                  <a:lnTo>
                    <a:pt x="71809" y="265633"/>
                  </a:lnTo>
                  <a:lnTo>
                    <a:pt x="82070" y="260097"/>
                  </a:lnTo>
                  <a:lnTo>
                    <a:pt x="91533" y="253659"/>
                  </a:lnTo>
                  <a:lnTo>
                    <a:pt x="99953" y="246196"/>
                  </a:lnTo>
                  <a:lnTo>
                    <a:pt x="107297" y="237722"/>
                  </a:lnTo>
                  <a:lnTo>
                    <a:pt x="113340" y="228383"/>
                  </a:lnTo>
                  <a:lnTo>
                    <a:pt x="117598" y="218364"/>
                  </a:lnTo>
                  <a:lnTo>
                    <a:pt x="119957" y="207851"/>
                  </a:lnTo>
                  <a:lnTo>
                    <a:pt x="120281" y="197350"/>
                  </a:lnTo>
                  <a:lnTo>
                    <a:pt x="118231" y="187650"/>
                  </a:lnTo>
                  <a:lnTo>
                    <a:pt x="113849" y="179128"/>
                  </a:lnTo>
                  <a:lnTo>
                    <a:pt x="107485" y="172129"/>
                  </a:lnTo>
                  <a:lnTo>
                    <a:pt x="99575" y="167148"/>
                  </a:lnTo>
                  <a:lnTo>
                    <a:pt x="90524" y="164259"/>
                  </a:lnTo>
                  <a:lnTo>
                    <a:pt x="80840" y="163370"/>
                  </a:lnTo>
                  <a:lnTo>
                    <a:pt x="71107" y="164443"/>
                  </a:lnTo>
                  <a:lnTo>
                    <a:pt x="61653" y="167251"/>
                  </a:lnTo>
                  <a:lnTo>
                    <a:pt x="52688" y="171329"/>
                  </a:lnTo>
                  <a:lnTo>
                    <a:pt x="43419" y="176587"/>
                  </a:lnTo>
                  <a:lnTo>
                    <a:pt x="31795" y="184719"/>
                  </a:lnTo>
                  <a:lnTo>
                    <a:pt x="14313" y="198627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755315" y="4653660"/>
              <a:ext cx="23370" cy="268734"/>
            </a:xfrm>
            <a:custGeom>
              <a:avLst/>
              <a:gdLst/>
              <a:ahLst/>
              <a:cxnLst/>
              <a:rect l="0" t="0" r="0" b="0"/>
              <a:pathLst>
                <a:path w="23370" h="268734">
                  <a:moveTo>
                    <a:pt x="23369" y="0"/>
                  </a:moveTo>
                  <a:lnTo>
                    <a:pt x="20188" y="9991"/>
                  </a:lnTo>
                  <a:lnTo>
                    <a:pt x="17811" y="21385"/>
                  </a:lnTo>
                  <a:lnTo>
                    <a:pt x="16031" y="35345"/>
                  </a:lnTo>
                  <a:lnTo>
                    <a:pt x="14722" y="51275"/>
                  </a:lnTo>
                  <a:lnTo>
                    <a:pt x="13779" y="68085"/>
                  </a:lnTo>
                  <a:lnTo>
                    <a:pt x="13112" y="85043"/>
                  </a:lnTo>
                  <a:lnTo>
                    <a:pt x="12461" y="101646"/>
                  </a:lnTo>
                  <a:lnTo>
                    <a:pt x="11425" y="117464"/>
                  </a:lnTo>
                  <a:lnTo>
                    <a:pt x="9825" y="132370"/>
                  </a:lnTo>
                  <a:lnTo>
                    <a:pt x="7846" y="146626"/>
                  </a:lnTo>
                  <a:lnTo>
                    <a:pt x="5919" y="160735"/>
                  </a:lnTo>
                  <a:lnTo>
                    <a:pt x="4296" y="175000"/>
                  </a:lnTo>
                  <a:lnTo>
                    <a:pt x="3036" y="189493"/>
                  </a:lnTo>
                  <a:lnTo>
                    <a:pt x="1971" y="205913"/>
                  </a:lnTo>
                  <a:lnTo>
                    <a:pt x="1013" y="229434"/>
                  </a:lnTo>
                  <a:lnTo>
                    <a:pt x="0" y="268733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649299" y="4641977"/>
              <a:ext cx="106017" cy="178724"/>
            </a:xfrm>
            <a:custGeom>
              <a:avLst/>
              <a:gdLst/>
              <a:ahLst/>
              <a:cxnLst/>
              <a:rect l="0" t="0" r="0" b="0"/>
              <a:pathLst>
                <a:path w="106017" h="178724">
                  <a:moveTo>
                    <a:pt x="106016" y="116840"/>
                  </a:moveTo>
                  <a:lnTo>
                    <a:pt x="99504" y="123351"/>
                  </a:lnTo>
                  <a:lnTo>
                    <a:pt x="93330" y="129527"/>
                  </a:lnTo>
                  <a:lnTo>
                    <a:pt x="86889" y="135957"/>
                  </a:lnTo>
                  <a:lnTo>
                    <a:pt x="79951" y="142513"/>
                  </a:lnTo>
                  <a:lnTo>
                    <a:pt x="72207" y="148818"/>
                  </a:lnTo>
                  <a:lnTo>
                    <a:pt x="63576" y="154677"/>
                  </a:lnTo>
                  <a:lnTo>
                    <a:pt x="54332" y="160251"/>
                  </a:lnTo>
                  <a:lnTo>
                    <a:pt x="44976" y="165950"/>
                  </a:lnTo>
                  <a:lnTo>
                    <a:pt x="35791" y="171964"/>
                  </a:lnTo>
                  <a:lnTo>
                    <a:pt x="26263" y="176967"/>
                  </a:lnTo>
                  <a:lnTo>
                    <a:pt x="16637" y="178723"/>
                  </a:lnTo>
                  <a:lnTo>
                    <a:pt x="8850" y="176900"/>
                  </a:lnTo>
                  <a:lnTo>
                    <a:pt x="3606" y="172155"/>
                  </a:lnTo>
                  <a:lnTo>
                    <a:pt x="747" y="165257"/>
                  </a:lnTo>
                  <a:lnTo>
                    <a:pt x="0" y="156838"/>
                  </a:lnTo>
                  <a:lnTo>
                    <a:pt x="1229" y="147367"/>
                  </a:lnTo>
                  <a:lnTo>
                    <a:pt x="4172" y="137170"/>
                  </a:lnTo>
                  <a:lnTo>
                    <a:pt x="8303" y="126296"/>
                  </a:lnTo>
                  <a:lnTo>
                    <a:pt x="12945" y="114565"/>
                  </a:lnTo>
                  <a:lnTo>
                    <a:pt x="17658" y="101941"/>
                  </a:lnTo>
                  <a:lnTo>
                    <a:pt x="22081" y="88533"/>
                  </a:lnTo>
                  <a:lnTo>
                    <a:pt x="25822" y="74502"/>
                  </a:lnTo>
                  <a:lnTo>
                    <a:pt x="28747" y="60025"/>
                  </a:lnTo>
                  <a:lnTo>
                    <a:pt x="30921" y="45907"/>
                  </a:lnTo>
                  <a:lnTo>
                    <a:pt x="32717" y="32183"/>
                  </a:lnTo>
                  <a:lnTo>
                    <a:pt x="34291" y="17651"/>
                  </a:lnTo>
                  <a:lnTo>
                    <a:pt x="35913" y="0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217852" y="4935532"/>
              <a:ext cx="724408" cy="33112"/>
            </a:xfrm>
            <a:custGeom>
              <a:avLst/>
              <a:gdLst/>
              <a:ahLst/>
              <a:cxnLst/>
              <a:rect l="0" t="0" r="0" b="0"/>
              <a:pathLst>
                <a:path w="724408" h="33112">
                  <a:moveTo>
                    <a:pt x="724407" y="21912"/>
                  </a:moveTo>
                  <a:lnTo>
                    <a:pt x="714639" y="18657"/>
                  </a:lnTo>
                  <a:lnTo>
                    <a:pt x="705376" y="15569"/>
                  </a:lnTo>
                  <a:lnTo>
                    <a:pt x="695713" y="12356"/>
                  </a:lnTo>
                  <a:lnTo>
                    <a:pt x="685207" y="9173"/>
                  </a:lnTo>
                  <a:lnTo>
                    <a:pt x="673232" y="6381"/>
                  </a:lnTo>
                  <a:lnTo>
                    <a:pt x="659589" y="4150"/>
                  </a:lnTo>
                  <a:lnTo>
                    <a:pt x="644617" y="2472"/>
                  </a:lnTo>
                  <a:lnTo>
                    <a:pt x="628947" y="1256"/>
                  </a:lnTo>
                  <a:lnTo>
                    <a:pt x="613022" y="404"/>
                  </a:lnTo>
                  <a:lnTo>
                    <a:pt x="596878" y="0"/>
                  </a:lnTo>
                  <a:lnTo>
                    <a:pt x="580256" y="311"/>
                  </a:lnTo>
                  <a:lnTo>
                    <a:pt x="563033" y="1419"/>
                  </a:lnTo>
                  <a:lnTo>
                    <a:pt x="545242" y="3065"/>
                  </a:lnTo>
                  <a:lnTo>
                    <a:pt x="526981" y="4767"/>
                  </a:lnTo>
                  <a:lnTo>
                    <a:pt x="508362" y="6239"/>
                  </a:lnTo>
                  <a:lnTo>
                    <a:pt x="489479" y="7394"/>
                  </a:lnTo>
                  <a:lnTo>
                    <a:pt x="470410" y="8253"/>
                  </a:lnTo>
                  <a:lnTo>
                    <a:pt x="451224" y="8874"/>
                  </a:lnTo>
                  <a:lnTo>
                    <a:pt x="432320" y="9498"/>
                  </a:lnTo>
                  <a:lnTo>
                    <a:pt x="414411" y="10516"/>
                  </a:lnTo>
                  <a:lnTo>
                    <a:pt x="397793" y="12106"/>
                  </a:lnTo>
                  <a:lnTo>
                    <a:pt x="382045" y="14079"/>
                  </a:lnTo>
                  <a:lnTo>
                    <a:pt x="366268" y="16002"/>
                  </a:lnTo>
                  <a:lnTo>
                    <a:pt x="349934" y="17627"/>
                  </a:lnTo>
                  <a:lnTo>
                    <a:pt x="332904" y="19074"/>
                  </a:lnTo>
                  <a:lnTo>
                    <a:pt x="315235" y="20718"/>
                  </a:lnTo>
                  <a:lnTo>
                    <a:pt x="297052" y="22765"/>
                  </a:lnTo>
                  <a:lnTo>
                    <a:pt x="278483" y="25061"/>
                  </a:lnTo>
                  <a:lnTo>
                    <a:pt x="259632" y="27209"/>
                  </a:lnTo>
                  <a:lnTo>
                    <a:pt x="240586" y="28983"/>
                  </a:lnTo>
                  <a:lnTo>
                    <a:pt x="221402" y="30343"/>
                  </a:lnTo>
                  <a:lnTo>
                    <a:pt x="202125" y="31340"/>
                  </a:lnTo>
                  <a:lnTo>
                    <a:pt x="182783" y="32048"/>
                  </a:lnTo>
                  <a:lnTo>
                    <a:pt x="163398" y="32543"/>
                  </a:lnTo>
                  <a:lnTo>
                    <a:pt x="143985" y="32884"/>
                  </a:lnTo>
                  <a:lnTo>
                    <a:pt x="124560" y="33111"/>
                  </a:lnTo>
                  <a:lnTo>
                    <a:pt x="105498" y="33076"/>
                  </a:lnTo>
                  <a:lnTo>
                    <a:pt x="87480" y="32463"/>
                  </a:lnTo>
                  <a:lnTo>
                    <a:pt x="70811" y="31149"/>
                  </a:lnTo>
                  <a:lnTo>
                    <a:pt x="55700" y="29353"/>
                  </a:lnTo>
                  <a:lnTo>
                    <a:pt x="40865" y="27364"/>
                  </a:lnTo>
                  <a:lnTo>
                    <a:pt x="23768" y="25003"/>
                  </a:lnTo>
                  <a:lnTo>
                    <a:pt x="0" y="21912"/>
                  </a:lnTo>
                </a:path>
              </a:pathLst>
            </a:custGeom>
            <a:ln w="4229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11324" y="5132704"/>
              <a:ext cx="11686" cy="257049"/>
            </a:xfrm>
            <a:custGeom>
              <a:avLst/>
              <a:gdLst/>
              <a:ahLst/>
              <a:cxnLst/>
              <a:rect l="0" t="0" r="0" b="0"/>
              <a:pathLst>
                <a:path w="11686" h="257049">
                  <a:moveTo>
                    <a:pt x="11685" y="0"/>
                  </a:moveTo>
                  <a:lnTo>
                    <a:pt x="8502" y="9842"/>
                  </a:lnTo>
                  <a:lnTo>
                    <a:pt x="6124" y="19815"/>
                  </a:lnTo>
                  <a:lnTo>
                    <a:pt x="4347" y="30907"/>
                  </a:lnTo>
                  <a:lnTo>
                    <a:pt x="3036" y="43092"/>
                  </a:lnTo>
                  <a:lnTo>
                    <a:pt x="2094" y="56201"/>
                  </a:lnTo>
                  <a:lnTo>
                    <a:pt x="1432" y="70032"/>
                  </a:lnTo>
                  <a:lnTo>
                    <a:pt x="973" y="84581"/>
                  </a:lnTo>
                  <a:lnTo>
                    <a:pt x="658" y="100039"/>
                  </a:lnTo>
                  <a:lnTo>
                    <a:pt x="443" y="116431"/>
                  </a:lnTo>
                  <a:lnTo>
                    <a:pt x="297" y="133455"/>
                  </a:lnTo>
                  <a:lnTo>
                    <a:pt x="199" y="150601"/>
                  </a:lnTo>
                  <a:lnTo>
                    <a:pt x="133" y="167550"/>
                  </a:lnTo>
                  <a:lnTo>
                    <a:pt x="88" y="183961"/>
                  </a:lnTo>
                  <a:lnTo>
                    <a:pt x="54" y="201214"/>
                  </a:lnTo>
                  <a:lnTo>
                    <a:pt x="26" y="223305"/>
                  </a:lnTo>
                  <a:lnTo>
                    <a:pt x="0" y="257048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95908" y="5132704"/>
              <a:ext cx="121435" cy="230389"/>
            </a:xfrm>
            <a:custGeom>
              <a:avLst/>
              <a:gdLst/>
              <a:ahLst/>
              <a:cxnLst/>
              <a:rect l="0" t="0" r="0" b="0"/>
              <a:pathLst>
                <a:path w="121435" h="230389">
                  <a:moveTo>
                    <a:pt x="78993" y="0"/>
                  </a:moveTo>
                  <a:lnTo>
                    <a:pt x="69299" y="3405"/>
                  </a:lnTo>
                  <a:lnTo>
                    <a:pt x="60748" y="7913"/>
                  </a:lnTo>
                  <a:lnTo>
                    <a:pt x="52532" y="14014"/>
                  </a:lnTo>
                  <a:lnTo>
                    <a:pt x="44474" y="21708"/>
                  </a:lnTo>
                  <a:lnTo>
                    <a:pt x="36508" y="31081"/>
                  </a:lnTo>
                  <a:lnTo>
                    <a:pt x="28611" y="42012"/>
                  </a:lnTo>
                  <a:lnTo>
                    <a:pt x="21125" y="54232"/>
                  </a:lnTo>
                  <a:lnTo>
                    <a:pt x="14722" y="67439"/>
                  </a:lnTo>
                  <a:lnTo>
                    <a:pt x="9679" y="81373"/>
                  </a:lnTo>
                  <a:lnTo>
                    <a:pt x="5917" y="95822"/>
                  </a:lnTo>
                  <a:lnTo>
                    <a:pt x="3210" y="110633"/>
                  </a:lnTo>
                  <a:lnTo>
                    <a:pt x="1311" y="125687"/>
                  </a:lnTo>
                  <a:lnTo>
                    <a:pt x="183" y="140724"/>
                  </a:lnTo>
                  <a:lnTo>
                    <a:pt x="0" y="155347"/>
                  </a:lnTo>
                  <a:lnTo>
                    <a:pt x="781" y="169372"/>
                  </a:lnTo>
                  <a:lnTo>
                    <a:pt x="2583" y="182627"/>
                  </a:lnTo>
                  <a:lnTo>
                    <a:pt x="5571" y="194868"/>
                  </a:lnTo>
                  <a:lnTo>
                    <a:pt x="9731" y="206045"/>
                  </a:lnTo>
                  <a:lnTo>
                    <a:pt x="15253" y="215752"/>
                  </a:lnTo>
                  <a:lnTo>
                    <a:pt x="22602" y="223158"/>
                  </a:lnTo>
                  <a:lnTo>
                    <a:pt x="31853" y="228008"/>
                  </a:lnTo>
                  <a:lnTo>
                    <a:pt x="42410" y="230381"/>
                  </a:lnTo>
                  <a:lnTo>
                    <a:pt x="53243" y="230388"/>
                  </a:lnTo>
                  <a:lnTo>
                    <a:pt x="63726" y="228333"/>
                  </a:lnTo>
                  <a:lnTo>
                    <a:pt x="73468" y="224456"/>
                  </a:lnTo>
                  <a:lnTo>
                    <a:pt x="82141" y="218822"/>
                  </a:lnTo>
                  <a:lnTo>
                    <a:pt x="89697" y="211626"/>
                  </a:lnTo>
                  <a:lnTo>
                    <a:pt x="96274" y="203167"/>
                  </a:lnTo>
                  <a:lnTo>
                    <a:pt x="102079" y="193751"/>
                  </a:lnTo>
                  <a:lnTo>
                    <a:pt x="107303" y="183626"/>
                  </a:lnTo>
                  <a:lnTo>
                    <a:pt x="111924" y="172634"/>
                  </a:lnTo>
                  <a:lnTo>
                    <a:pt x="115727" y="160242"/>
                  </a:lnTo>
                  <a:lnTo>
                    <a:pt x="118650" y="146280"/>
                  </a:lnTo>
                  <a:lnTo>
                    <a:pt x="120615" y="131261"/>
                  </a:lnTo>
                  <a:lnTo>
                    <a:pt x="121434" y="116142"/>
                  </a:lnTo>
                  <a:lnTo>
                    <a:pt x="121120" y="101494"/>
                  </a:lnTo>
                  <a:lnTo>
                    <a:pt x="119838" y="87485"/>
                  </a:lnTo>
                  <a:lnTo>
                    <a:pt x="117796" y="74076"/>
                  </a:lnTo>
                  <a:lnTo>
                    <a:pt x="115189" y="61163"/>
                  </a:lnTo>
                  <a:lnTo>
                    <a:pt x="111915" y="48920"/>
                  </a:lnTo>
                  <a:lnTo>
                    <a:pt x="107038" y="36486"/>
                  </a:lnTo>
                  <a:lnTo>
                    <a:pt x="97655" y="215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40936" y="5156072"/>
              <a:ext cx="139371" cy="222030"/>
            </a:xfrm>
            <a:custGeom>
              <a:avLst/>
              <a:gdLst/>
              <a:ahLst/>
              <a:cxnLst/>
              <a:rect l="0" t="0" r="0" b="0"/>
              <a:pathLst>
                <a:path w="139371" h="222030">
                  <a:moveTo>
                    <a:pt x="50804" y="11684"/>
                  </a:moveTo>
                  <a:lnTo>
                    <a:pt x="44292" y="18270"/>
                  </a:lnTo>
                  <a:lnTo>
                    <a:pt x="38117" y="25156"/>
                  </a:lnTo>
                  <a:lnTo>
                    <a:pt x="31691" y="33036"/>
                  </a:lnTo>
                  <a:lnTo>
                    <a:pt x="25327" y="42038"/>
                  </a:lnTo>
                  <a:lnTo>
                    <a:pt x="19743" y="52354"/>
                  </a:lnTo>
                  <a:lnTo>
                    <a:pt x="15275" y="63943"/>
                  </a:lnTo>
                  <a:lnTo>
                    <a:pt x="11725" y="76430"/>
                  </a:lnTo>
                  <a:lnTo>
                    <a:pt x="8576" y="89235"/>
                  </a:lnTo>
                  <a:lnTo>
                    <a:pt x="5480" y="101992"/>
                  </a:lnTo>
                  <a:lnTo>
                    <a:pt x="2646" y="114562"/>
                  </a:lnTo>
                  <a:lnTo>
                    <a:pt x="720" y="126921"/>
                  </a:lnTo>
                  <a:lnTo>
                    <a:pt x="0" y="139098"/>
                  </a:lnTo>
                  <a:lnTo>
                    <a:pt x="436" y="151131"/>
                  </a:lnTo>
                  <a:lnTo>
                    <a:pt x="1834" y="163059"/>
                  </a:lnTo>
                  <a:lnTo>
                    <a:pt x="3979" y="174900"/>
                  </a:lnTo>
                  <a:lnTo>
                    <a:pt x="7037" y="186315"/>
                  </a:lnTo>
                  <a:lnTo>
                    <a:pt x="11534" y="196637"/>
                  </a:lnTo>
                  <a:lnTo>
                    <a:pt x="17642" y="205582"/>
                  </a:lnTo>
                  <a:lnTo>
                    <a:pt x="25203" y="212866"/>
                  </a:lnTo>
                  <a:lnTo>
                    <a:pt x="33935" y="218037"/>
                  </a:lnTo>
                  <a:lnTo>
                    <a:pt x="43546" y="221055"/>
                  </a:lnTo>
                  <a:lnTo>
                    <a:pt x="53610" y="222029"/>
                  </a:lnTo>
                  <a:lnTo>
                    <a:pt x="63598" y="221013"/>
                  </a:lnTo>
                  <a:lnTo>
                    <a:pt x="73227" y="218232"/>
                  </a:lnTo>
                  <a:lnTo>
                    <a:pt x="82437" y="213849"/>
                  </a:lnTo>
                  <a:lnTo>
                    <a:pt x="91271" y="207866"/>
                  </a:lnTo>
                  <a:lnTo>
                    <a:pt x="99800" y="200433"/>
                  </a:lnTo>
                  <a:lnTo>
                    <a:pt x="107917" y="191813"/>
                  </a:lnTo>
                  <a:lnTo>
                    <a:pt x="115345" y="182287"/>
                  </a:lnTo>
                  <a:lnTo>
                    <a:pt x="121984" y="172095"/>
                  </a:lnTo>
                  <a:lnTo>
                    <a:pt x="127720" y="161245"/>
                  </a:lnTo>
                  <a:lnTo>
                    <a:pt x="132354" y="149539"/>
                  </a:lnTo>
                  <a:lnTo>
                    <a:pt x="135877" y="136942"/>
                  </a:lnTo>
                  <a:lnTo>
                    <a:pt x="138259" y="123742"/>
                  </a:lnTo>
                  <a:lnTo>
                    <a:pt x="139370" y="110443"/>
                  </a:lnTo>
                  <a:lnTo>
                    <a:pt x="139250" y="97350"/>
                  </a:lnTo>
                  <a:lnTo>
                    <a:pt x="137910" y="84741"/>
                  </a:lnTo>
                  <a:lnTo>
                    <a:pt x="135241" y="72944"/>
                  </a:lnTo>
                  <a:lnTo>
                    <a:pt x="131303" y="62052"/>
                  </a:lnTo>
                  <a:lnTo>
                    <a:pt x="126120" y="51974"/>
                  </a:lnTo>
                  <a:lnTo>
                    <a:pt x="119591" y="42547"/>
                  </a:lnTo>
                  <a:lnTo>
                    <a:pt x="111798" y="33622"/>
                  </a:lnTo>
                  <a:lnTo>
                    <a:pt x="103245" y="25396"/>
                  </a:lnTo>
                  <a:lnTo>
                    <a:pt x="93808" y="17611"/>
                  </a:lnTo>
                  <a:lnTo>
                    <a:pt x="81420" y="9577"/>
                  </a:lnTo>
                  <a:lnTo>
                    <a:pt x="62488" y="0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13251" y="5121020"/>
              <a:ext cx="174485" cy="244930"/>
            </a:xfrm>
            <a:custGeom>
              <a:avLst/>
              <a:gdLst/>
              <a:ahLst/>
              <a:cxnLst/>
              <a:rect l="0" t="0" r="0" b="0"/>
              <a:pathLst>
                <a:path w="174485" h="244930">
                  <a:moveTo>
                    <a:pt x="53749" y="23368"/>
                  </a:moveTo>
                  <a:lnTo>
                    <a:pt x="47237" y="29879"/>
                  </a:lnTo>
                  <a:lnTo>
                    <a:pt x="41064" y="36055"/>
                  </a:lnTo>
                  <a:lnTo>
                    <a:pt x="34632" y="42500"/>
                  </a:lnTo>
                  <a:lnTo>
                    <a:pt x="28077" y="49632"/>
                  </a:lnTo>
                  <a:lnTo>
                    <a:pt x="21772" y="58096"/>
                  </a:lnTo>
                  <a:lnTo>
                    <a:pt x="15922" y="68122"/>
                  </a:lnTo>
                  <a:lnTo>
                    <a:pt x="10732" y="79583"/>
                  </a:lnTo>
                  <a:lnTo>
                    <a:pt x="6472" y="92207"/>
                  </a:lnTo>
                  <a:lnTo>
                    <a:pt x="3206" y="105707"/>
                  </a:lnTo>
                  <a:lnTo>
                    <a:pt x="994" y="119660"/>
                  </a:lnTo>
                  <a:lnTo>
                    <a:pt x="0" y="133538"/>
                  </a:lnTo>
                  <a:lnTo>
                    <a:pt x="194" y="147059"/>
                  </a:lnTo>
                  <a:lnTo>
                    <a:pt x="1394" y="160161"/>
                  </a:lnTo>
                  <a:lnTo>
                    <a:pt x="3378" y="172889"/>
                  </a:lnTo>
                  <a:lnTo>
                    <a:pt x="5953" y="185306"/>
                  </a:lnTo>
                  <a:lnTo>
                    <a:pt x="9316" y="197126"/>
                  </a:lnTo>
                  <a:lnTo>
                    <a:pt x="14027" y="207729"/>
                  </a:lnTo>
                  <a:lnTo>
                    <a:pt x="20281" y="216877"/>
                  </a:lnTo>
                  <a:lnTo>
                    <a:pt x="27943" y="224675"/>
                  </a:lnTo>
                  <a:lnTo>
                    <a:pt x="36743" y="231373"/>
                  </a:lnTo>
                  <a:lnTo>
                    <a:pt x="46404" y="237223"/>
                  </a:lnTo>
                  <a:lnTo>
                    <a:pt x="56689" y="241904"/>
                  </a:lnTo>
                  <a:lnTo>
                    <a:pt x="67416" y="244574"/>
                  </a:lnTo>
                  <a:lnTo>
                    <a:pt x="78446" y="244929"/>
                  </a:lnTo>
                  <a:lnTo>
                    <a:pt x="89500" y="243175"/>
                  </a:lnTo>
                  <a:lnTo>
                    <a:pt x="100169" y="239713"/>
                  </a:lnTo>
                  <a:lnTo>
                    <a:pt x="110265" y="234954"/>
                  </a:lnTo>
                  <a:lnTo>
                    <a:pt x="119790" y="229071"/>
                  </a:lnTo>
                  <a:lnTo>
                    <a:pt x="128835" y="221997"/>
                  </a:lnTo>
                  <a:lnTo>
                    <a:pt x="137502" y="213781"/>
                  </a:lnTo>
                  <a:lnTo>
                    <a:pt x="145523" y="204241"/>
                  </a:lnTo>
                  <a:lnTo>
                    <a:pt x="152297" y="192909"/>
                  </a:lnTo>
                  <a:lnTo>
                    <a:pt x="157598" y="179698"/>
                  </a:lnTo>
                  <a:lnTo>
                    <a:pt x="161722" y="165201"/>
                  </a:lnTo>
                  <a:lnTo>
                    <a:pt x="165265" y="150443"/>
                  </a:lnTo>
                  <a:lnTo>
                    <a:pt x="168628" y="136040"/>
                  </a:lnTo>
                  <a:lnTo>
                    <a:pt x="171642" y="122197"/>
                  </a:lnTo>
                  <a:lnTo>
                    <a:pt x="173689" y="108899"/>
                  </a:lnTo>
                  <a:lnTo>
                    <a:pt x="174484" y="96058"/>
                  </a:lnTo>
                  <a:lnTo>
                    <a:pt x="173718" y="83747"/>
                  </a:lnTo>
                  <a:lnTo>
                    <a:pt x="170917" y="72216"/>
                  </a:lnTo>
                  <a:lnTo>
                    <a:pt x="166024" y="61539"/>
                  </a:lnTo>
                  <a:lnTo>
                    <a:pt x="159315" y="51809"/>
                  </a:lnTo>
                  <a:lnTo>
                    <a:pt x="151171" y="43214"/>
                  </a:lnTo>
                  <a:lnTo>
                    <a:pt x="141956" y="35748"/>
                  </a:lnTo>
                  <a:lnTo>
                    <a:pt x="131974" y="29248"/>
                  </a:lnTo>
                  <a:lnTo>
                    <a:pt x="121451" y="23503"/>
                  </a:lnTo>
                  <a:lnTo>
                    <a:pt x="110561" y="18325"/>
                  </a:lnTo>
                  <a:lnTo>
                    <a:pt x="99496" y="13720"/>
                  </a:lnTo>
                  <a:lnTo>
                    <a:pt x="87173" y="9439"/>
                  </a:lnTo>
                  <a:lnTo>
                    <a:pt x="70036" y="5101"/>
                  </a:lnTo>
                  <a:lnTo>
                    <a:pt x="42065" y="0"/>
                  </a:lnTo>
                </a:path>
              </a:pathLst>
            </a:custGeom>
            <a:ln w="4229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1164730" y="5491352"/>
            <a:ext cx="1192885" cy="747651"/>
            <a:chOff x="1164730" y="5491352"/>
            <a:chExt cx="1192885" cy="747651"/>
          </a:xfrm>
        </p:grpSpPr>
        <p:sp>
          <p:nvSpPr>
            <p:cNvPr id="200" name="Freeform 199"/>
            <p:cNvSpPr/>
            <p:nvPr/>
          </p:nvSpPr>
          <p:spPr>
            <a:xfrm>
              <a:off x="1349128" y="5491352"/>
              <a:ext cx="30561" cy="595928"/>
            </a:xfrm>
            <a:custGeom>
              <a:avLst/>
              <a:gdLst/>
              <a:ahLst/>
              <a:cxnLst/>
              <a:rect l="0" t="0" r="0" b="0"/>
              <a:pathLst>
                <a:path w="30561" h="595928">
                  <a:moveTo>
                    <a:pt x="0" y="0"/>
                  </a:moveTo>
                  <a:lnTo>
                    <a:pt x="0" y="21192"/>
                  </a:lnTo>
                  <a:lnTo>
                    <a:pt x="0" y="40452"/>
                  </a:lnTo>
                  <a:lnTo>
                    <a:pt x="0" y="59625"/>
                  </a:lnTo>
                  <a:lnTo>
                    <a:pt x="0" y="79489"/>
                  </a:lnTo>
                  <a:lnTo>
                    <a:pt x="0" y="100976"/>
                  </a:lnTo>
                  <a:lnTo>
                    <a:pt x="7" y="124411"/>
                  </a:lnTo>
                  <a:lnTo>
                    <a:pt x="258" y="148936"/>
                  </a:lnTo>
                  <a:lnTo>
                    <a:pt x="1198" y="172879"/>
                  </a:lnTo>
                  <a:lnTo>
                    <a:pt x="3011" y="195324"/>
                  </a:lnTo>
                  <a:lnTo>
                    <a:pt x="5409" y="216343"/>
                  </a:lnTo>
                  <a:lnTo>
                    <a:pt x="7801" y="236583"/>
                  </a:lnTo>
                  <a:lnTo>
                    <a:pt x="9837" y="256553"/>
                  </a:lnTo>
                  <a:lnTo>
                    <a:pt x="11423" y="276980"/>
                  </a:lnTo>
                  <a:lnTo>
                    <a:pt x="12595" y="298847"/>
                  </a:lnTo>
                  <a:lnTo>
                    <a:pt x="13434" y="322556"/>
                  </a:lnTo>
                  <a:lnTo>
                    <a:pt x="14022" y="348006"/>
                  </a:lnTo>
                  <a:lnTo>
                    <a:pt x="14428" y="374886"/>
                  </a:lnTo>
                  <a:lnTo>
                    <a:pt x="14705" y="402845"/>
                  </a:lnTo>
                  <a:lnTo>
                    <a:pt x="14893" y="431110"/>
                  </a:lnTo>
                  <a:lnTo>
                    <a:pt x="15021" y="458561"/>
                  </a:lnTo>
                  <a:lnTo>
                    <a:pt x="15113" y="484628"/>
                  </a:lnTo>
                  <a:lnTo>
                    <a:pt x="15463" y="508695"/>
                  </a:lnTo>
                  <a:lnTo>
                    <a:pt x="16817" y="532340"/>
                  </a:lnTo>
                  <a:lnTo>
                    <a:pt x="20914" y="559257"/>
                  </a:lnTo>
                  <a:lnTo>
                    <a:pt x="30560" y="595927"/>
                  </a:lnTo>
                </a:path>
              </a:pathLst>
            </a:custGeom>
            <a:ln w="552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164730" y="5537191"/>
              <a:ext cx="214960" cy="385085"/>
            </a:xfrm>
            <a:custGeom>
              <a:avLst/>
              <a:gdLst/>
              <a:ahLst/>
              <a:cxnLst/>
              <a:rect l="0" t="0" r="0" b="0"/>
              <a:pathLst>
                <a:path w="214960" h="385085">
                  <a:moveTo>
                    <a:pt x="214959" y="229201"/>
                  </a:moveTo>
                  <a:lnTo>
                    <a:pt x="206346" y="237718"/>
                  </a:lnTo>
                  <a:lnTo>
                    <a:pt x="197341" y="245793"/>
                  </a:lnTo>
                  <a:lnTo>
                    <a:pt x="187050" y="254210"/>
                  </a:lnTo>
                  <a:lnTo>
                    <a:pt x="175776" y="263034"/>
                  </a:lnTo>
                  <a:lnTo>
                    <a:pt x="164169" y="272221"/>
                  </a:lnTo>
                  <a:lnTo>
                    <a:pt x="152644" y="281696"/>
                  </a:lnTo>
                  <a:lnTo>
                    <a:pt x="141361" y="291385"/>
                  </a:lnTo>
                  <a:lnTo>
                    <a:pt x="130341" y="301228"/>
                  </a:lnTo>
                  <a:lnTo>
                    <a:pt x="119541" y="311181"/>
                  </a:lnTo>
                  <a:lnTo>
                    <a:pt x="108673" y="321208"/>
                  </a:lnTo>
                  <a:lnTo>
                    <a:pt x="97247" y="331287"/>
                  </a:lnTo>
                  <a:lnTo>
                    <a:pt x="85042" y="341402"/>
                  </a:lnTo>
                  <a:lnTo>
                    <a:pt x="72317" y="351540"/>
                  </a:lnTo>
                  <a:lnTo>
                    <a:pt x="59644" y="361694"/>
                  </a:lnTo>
                  <a:lnTo>
                    <a:pt x="47363" y="371826"/>
                  </a:lnTo>
                  <a:lnTo>
                    <a:pt x="35771" y="380714"/>
                  </a:lnTo>
                  <a:lnTo>
                    <a:pt x="24362" y="385084"/>
                  </a:lnTo>
                  <a:lnTo>
                    <a:pt x="13575" y="383405"/>
                  </a:lnTo>
                  <a:lnTo>
                    <a:pt x="5863" y="377415"/>
                  </a:lnTo>
                  <a:lnTo>
                    <a:pt x="1547" y="368509"/>
                  </a:lnTo>
                  <a:lnTo>
                    <a:pt x="0" y="357348"/>
                  </a:lnTo>
                  <a:lnTo>
                    <a:pt x="499" y="344103"/>
                  </a:lnTo>
                  <a:lnTo>
                    <a:pt x="2457" y="329012"/>
                  </a:lnTo>
                  <a:lnTo>
                    <a:pt x="5668" y="312191"/>
                  </a:lnTo>
                  <a:lnTo>
                    <a:pt x="10263" y="293552"/>
                  </a:lnTo>
                  <a:lnTo>
                    <a:pt x="16205" y="273219"/>
                  </a:lnTo>
                  <a:lnTo>
                    <a:pt x="23297" y="251715"/>
                  </a:lnTo>
                  <a:lnTo>
                    <a:pt x="31288" y="229812"/>
                  </a:lnTo>
                  <a:lnTo>
                    <a:pt x="39938" y="207987"/>
                  </a:lnTo>
                  <a:lnTo>
                    <a:pt x="48821" y="186420"/>
                  </a:lnTo>
                  <a:lnTo>
                    <a:pt x="57348" y="165138"/>
                  </a:lnTo>
                  <a:lnTo>
                    <a:pt x="65230" y="144110"/>
                  </a:lnTo>
                  <a:lnTo>
                    <a:pt x="72439" y="123518"/>
                  </a:lnTo>
                  <a:lnTo>
                    <a:pt x="79072" y="103759"/>
                  </a:lnTo>
                  <a:lnTo>
                    <a:pt x="85249" y="84993"/>
                  </a:lnTo>
                  <a:lnTo>
                    <a:pt x="90870" y="67517"/>
                  </a:lnTo>
                  <a:lnTo>
                    <a:pt x="96155" y="50017"/>
                  </a:lnTo>
                  <a:lnTo>
                    <a:pt x="101572" y="29338"/>
                  </a:lnTo>
                  <a:lnTo>
                    <a:pt x="107998" y="0"/>
                  </a:lnTo>
                </a:path>
              </a:pathLst>
            </a:custGeom>
            <a:ln w="552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547769" y="5980315"/>
              <a:ext cx="15280" cy="30562"/>
            </a:xfrm>
            <a:custGeom>
              <a:avLst/>
              <a:gdLst/>
              <a:ahLst/>
              <a:cxnLst/>
              <a:rect l="0" t="0" r="0" b="0"/>
              <a:pathLst>
                <a:path w="15280" h="30562">
                  <a:moveTo>
                    <a:pt x="15279" y="0"/>
                  </a:moveTo>
                  <a:lnTo>
                    <a:pt x="0" y="30561"/>
                  </a:lnTo>
                </a:path>
              </a:pathLst>
            </a:custGeom>
            <a:ln w="552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731130" y="5613594"/>
              <a:ext cx="15282" cy="550085"/>
            </a:xfrm>
            <a:custGeom>
              <a:avLst/>
              <a:gdLst/>
              <a:ahLst/>
              <a:cxnLst/>
              <a:rect l="0" t="0" r="0" b="0"/>
              <a:pathLst>
                <a:path w="15282" h="550085">
                  <a:moveTo>
                    <a:pt x="15281" y="0"/>
                  </a:moveTo>
                  <a:lnTo>
                    <a:pt x="11120" y="12871"/>
                  </a:lnTo>
                  <a:lnTo>
                    <a:pt x="8011" y="25913"/>
                  </a:lnTo>
                  <a:lnTo>
                    <a:pt x="5691" y="40412"/>
                  </a:lnTo>
                  <a:lnTo>
                    <a:pt x="4229" y="56098"/>
                  </a:lnTo>
                  <a:lnTo>
                    <a:pt x="3938" y="72300"/>
                  </a:lnTo>
                  <a:lnTo>
                    <a:pt x="4883" y="88582"/>
                  </a:lnTo>
                  <a:lnTo>
                    <a:pt x="6680" y="105462"/>
                  </a:lnTo>
                  <a:lnTo>
                    <a:pt x="8660" y="124226"/>
                  </a:lnTo>
                  <a:lnTo>
                    <a:pt x="10416" y="145452"/>
                  </a:lnTo>
                  <a:lnTo>
                    <a:pt x="11812" y="169030"/>
                  </a:lnTo>
                  <a:lnTo>
                    <a:pt x="12856" y="194554"/>
                  </a:lnTo>
                  <a:lnTo>
                    <a:pt x="13609" y="221569"/>
                  </a:lnTo>
                  <a:lnTo>
                    <a:pt x="14139" y="249671"/>
                  </a:lnTo>
                  <a:lnTo>
                    <a:pt x="14506" y="278545"/>
                  </a:lnTo>
                  <a:lnTo>
                    <a:pt x="14751" y="307941"/>
                  </a:lnTo>
                  <a:lnTo>
                    <a:pt x="14672" y="336973"/>
                  </a:lnTo>
                  <a:lnTo>
                    <a:pt x="13846" y="364188"/>
                  </a:lnTo>
                  <a:lnTo>
                    <a:pt x="12112" y="388948"/>
                  </a:lnTo>
                  <a:lnTo>
                    <a:pt x="9766" y="411576"/>
                  </a:lnTo>
                  <a:lnTo>
                    <a:pt x="7409" y="432920"/>
                  </a:lnTo>
                  <a:lnTo>
                    <a:pt x="5396" y="453610"/>
                  </a:lnTo>
                  <a:lnTo>
                    <a:pt x="3822" y="473403"/>
                  </a:lnTo>
                  <a:lnTo>
                    <a:pt x="2487" y="493395"/>
                  </a:lnTo>
                  <a:lnTo>
                    <a:pt x="1280" y="516979"/>
                  </a:lnTo>
                  <a:lnTo>
                    <a:pt x="0" y="550084"/>
                  </a:lnTo>
                </a:path>
              </a:pathLst>
            </a:custGeom>
            <a:ln w="552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906014" y="5567922"/>
              <a:ext cx="451601" cy="671081"/>
            </a:xfrm>
            <a:custGeom>
              <a:avLst/>
              <a:gdLst/>
              <a:ahLst/>
              <a:cxnLst/>
              <a:rect l="0" t="0" r="0" b="0"/>
              <a:pathLst>
                <a:path w="451601" h="671081">
                  <a:moveTo>
                    <a:pt x="54317" y="45670"/>
                  </a:moveTo>
                  <a:lnTo>
                    <a:pt x="50060" y="58444"/>
                  </a:lnTo>
                  <a:lnTo>
                    <a:pt x="46022" y="70558"/>
                  </a:lnTo>
                  <a:lnTo>
                    <a:pt x="41814" y="83189"/>
                  </a:lnTo>
                  <a:lnTo>
                    <a:pt x="37401" y="96677"/>
                  </a:lnTo>
                  <a:lnTo>
                    <a:pt x="32808" y="111398"/>
                  </a:lnTo>
                  <a:lnTo>
                    <a:pt x="28071" y="127421"/>
                  </a:lnTo>
                  <a:lnTo>
                    <a:pt x="23226" y="144354"/>
                  </a:lnTo>
                  <a:lnTo>
                    <a:pt x="18304" y="161512"/>
                  </a:lnTo>
                  <a:lnTo>
                    <a:pt x="13320" y="178376"/>
                  </a:lnTo>
                  <a:lnTo>
                    <a:pt x="8040" y="191294"/>
                  </a:lnTo>
                  <a:lnTo>
                    <a:pt x="3208" y="195714"/>
                  </a:lnTo>
                  <a:lnTo>
                    <a:pt x="497" y="192905"/>
                  </a:lnTo>
                  <a:lnTo>
                    <a:pt x="0" y="185330"/>
                  </a:lnTo>
                  <a:lnTo>
                    <a:pt x="1230" y="174822"/>
                  </a:lnTo>
                  <a:lnTo>
                    <a:pt x="3692" y="162529"/>
                  </a:lnTo>
                  <a:lnTo>
                    <a:pt x="7007" y="149141"/>
                  </a:lnTo>
                  <a:lnTo>
                    <a:pt x="10903" y="135073"/>
                  </a:lnTo>
                  <a:lnTo>
                    <a:pt x="15193" y="120576"/>
                  </a:lnTo>
                  <a:lnTo>
                    <a:pt x="19755" y="105806"/>
                  </a:lnTo>
                  <a:lnTo>
                    <a:pt x="24739" y="90860"/>
                  </a:lnTo>
                  <a:lnTo>
                    <a:pt x="30532" y="75801"/>
                  </a:lnTo>
                  <a:lnTo>
                    <a:pt x="37290" y="60679"/>
                  </a:lnTo>
                  <a:lnTo>
                    <a:pt x="45176" y="45995"/>
                  </a:lnTo>
                  <a:lnTo>
                    <a:pt x="54472" y="32660"/>
                  </a:lnTo>
                  <a:lnTo>
                    <a:pt x="65191" y="21074"/>
                  </a:lnTo>
                  <a:lnTo>
                    <a:pt x="77137" y="11622"/>
                  </a:lnTo>
                  <a:lnTo>
                    <a:pt x="90048" y="4908"/>
                  </a:lnTo>
                  <a:lnTo>
                    <a:pt x="103662" y="1002"/>
                  </a:lnTo>
                  <a:lnTo>
                    <a:pt x="117303" y="0"/>
                  </a:lnTo>
                  <a:lnTo>
                    <a:pt x="129925" y="2285"/>
                  </a:lnTo>
                  <a:lnTo>
                    <a:pt x="141041" y="7743"/>
                  </a:lnTo>
                  <a:lnTo>
                    <a:pt x="150668" y="15881"/>
                  </a:lnTo>
                  <a:lnTo>
                    <a:pt x="159043" y="26102"/>
                  </a:lnTo>
                  <a:lnTo>
                    <a:pt x="166454" y="37874"/>
                  </a:lnTo>
                  <a:lnTo>
                    <a:pt x="173155" y="51237"/>
                  </a:lnTo>
                  <a:lnTo>
                    <a:pt x="179353" y="66749"/>
                  </a:lnTo>
                  <a:lnTo>
                    <a:pt x="185197" y="84551"/>
                  </a:lnTo>
                  <a:lnTo>
                    <a:pt x="190799" y="104376"/>
                  </a:lnTo>
                  <a:lnTo>
                    <a:pt x="196235" y="125815"/>
                  </a:lnTo>
                  <a:lnTo>
                    <a:pt x="201552" y="148472"/>
                  </a:lnTo>
                  <a:lnTo>
                    <a:pt x="206550" y="172247"/>
                  </a:lnTo>
                  <a:lnTo>
                    <a:pt x="210806" y="197326"/>
                  </a:lnTo>
                  <a:lnTo>
                    <a:pt x="214156" y="223691"/>
                  </a:lnTo>
                  <a:lnTo>
                    <a:pt x="216897" y="250446"/>
                  </a:lnTo>
                  <a:lnTo>
                    <a:pt x="219629" y="276013"/>
                  </a:lnTo>
                  <a:lnTo>
                    <a:pt x="222700" y="299611"/>
                  </a:lnTo>
                  <a:lnTo>
                    <a:pt x="225971" y="321432"/>
                  </a:lnTo>
                  <a:lnTo>
                    <a:pt x="228960" y="342222"/>
                  </a:lnTo>
                  <a:lnTo>
                    <a:pt x="231395" y="362549"/>
                  </a:lnTo>
                  <a:lnTo>
                    <a:pt x="233005" y="382476"/>
                  </a:lnTo>
                  <a:lnTo>
                    <a:pt x="233421" y="401693"/>
                  </a:lnTo>
                  <a:lnTo>
                    <a:pt x="232565" y="420074"/>
                  </a:lnTo>
                  <a:lnTo>
                    <a:pt x="230586" y="438155"/>
                  </a:lnTo>
                  <a:lnTo>
                    <a:pt x="227715" y="456969"/>
                  </a:lnTo>
                  <a:lnTo>
                    <a:pt x="224168" y="477043"/>
                  </a:lnTo>
                  <a:lnTo>
                    <a:pt x="219895" y="498175"/>
                  </a:lnTo>
                  <a:lnTo>
                    <a:pt x="214593" y="519732"/>
                  </a:lnTo>
                  <a:lnTo>
                    <a:pt x="208177" y="541270"/>
                  </a:lnTo>
                  <a:lnTo>
                    <a:pt x="200769" y="562374"/>
                  </a:lnTo>
                  <a:lnTo>
                    <a:pt x="192569" y="582563"/>
                  </a:lnTo>
                  <a:lnTo>
                    <a:pt x="183765" y="601658"/>
                  </a:lnTo>
                  <a:lnTo>
                    <a:pt x="174287" y="619274"/>
                  </a:lnTo>
                  <a:lnTo>
                    <a:pt x="163815" y="634708"/>
                  </a:lnTo>
                  <a:lnTo>
                    <a:pt x="152254" y="647766"/>
                  </a:lnTo>
                  <a:lnTo>
                    <a:pt x="139719" y="658233"/>
                  </a:lnTo>
                  <a:lnTo>
                    <a:pt x="126402" y="665640"/>
                  </a:lnTo>
                  <a:lnTo>
                    <a:pt x="112509" y="670011"/>
                  </a:lnTo>
                  <a:lnTo>
                    <a:pt x="98680" y="671080"/>
                  </a:lnTo>
                  <a:lnTo>
                    <a:pt x="85930" y="668069"/>
                  </a:lnTo>
                  <a:lnTo>
                    <a:pt x="74735" y="660936"/>
                  </a:lnTo>
                  <a:lnTo>
                    <a:pt x="65302" y="650244"/>
                  </a:lnTo>
                  <a:lnTo>
                    <a:pt x="57829" y="636756"/>
                  </a:lnTo>
                  <a:lnTo>
                    <a:pt x="52218" y="621191"/>
                  </a:lnTo>
                  <a:lnTo>
                    <a:pt x="48399" y="604374"/>
                  </a:lnTo>
                  <a:lnTo>
                    <a:pt x="46464" y="587198"/>
                  </a:lnTo>
                  <a:lnTo>
                    <a:pt x="46292" y="570179"/>
                  </a:lnTo>
                  <a:lnTo>
                    <a:pt x="47820" y="553738"/>
                  </a:lnTo>
                  <a:lnTo>
                    <a:pt x="51160" y="538333"/>
                  </a:lnTo>
                  <a:lnTo>
                    <a:pt x="56208" y="524106"/>
                  </a:lnTo>
                  <a:lnTo>
                    <a:pt x="62917" y="511180"/>
                  </a:lnTo>
                  <a:lnTo>
                    <a:pt x="71410" y="499795"/>
                  </a:lnTo>
                  <a:lnTo>
                    <a:pt x="81592" y="489941"/>
                  </a:lnTo>
                  <a:lnTo>
                    <a:pt x="93422" y="481871"/>
                  </a:lnTo>
                  <a:lnTo>
                    <a:pt x="107027" y="476192"/>
                  </a:lnTo>
                  <a:lnTo>
                    <a:pt x="122301" y="473023"/>
                  </a:lnTo>
                  <a:lnTo>
                    <a:pt x="138731" y="472296"/>
                  </a:lnTo>
                  <a:lnTo>
                    <a:pt x="155552" y="474004"/>
                  </a:lnTo>
                  <a:lnTo>
                    <a:pt x="172299" y="477898"/>
                  </a:lnTo>
                  <a:lnTo>
                    <a:pt x="189028" y="483807"/>
                  </a:lnTo>
                  <a:lnTo>
                    <a:pt x="206161" y="491751"/>
                  </a:lnTo>
                  <a:lnTo>
                    <a:pt x="223924" y="501539"/>
                  </a:lnTo>
                  <a:lnTo>
                    <a:pt x="242324" y="512363"/>
                  </a:lnTo>
                  <a:lnTo>
                    <a:pt x="261264" y="522975"/>
                  </a:lnTo>
                  <a:lnTo>
                    <a:pt x="280624" y="532686"/>
                  </a:lnTo>
                  <a:lnTo>
                    <a:pt x="300293" y="541341"/>
                  </a:lnTo>
                  <a:lnTo>
                    <a:pt x="320182" y="549053"/>
                  </a:lnTo>
                  <a:lnTo>
                    <a:pt x="340212" y="556008"/>
                  </a:lnTo>
                  <a:lnTo>
                    <a:pt x="360016" y="562175"/>
                  </a:lnTo>
                  <a:lnTo>
                    <a:pt x="381178" y="567899"/>
                  </a:lnTo>
                  <a:lnTo>
                    <a:pt x="408805" y="573684"/>
                  </a:lnTo>
                  <a:lnTo>
                    <a:pt x="451600" y="580476"/>
                  </a:lnTo>
                </a:path>
              </a:pathLst>
            </a:custGeom>
            <a:ln w="552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3493601" y="5491352"/>
            <a:ext cx="3021033" cy="747651"/>
            <a:chOff x="3493601" y="5491352"/>
            <a:chExt cx="3021033" cy="747651"/>
          </a:xfrm>
        </p:grpSpPr>
        <p:sp>
          <p:nvSpPr>
            <p:cNvPr id="206" name="Freeform 205"/>
            <p:cNvSpPr/>
            <p:nvPr/>
          </p:nvSpPr>
          <p:spPr>
            <a:xfrm>
              <a:off x="3493601" y="5491352"/>
              <a:ext cx="161297" cy="330635"/>
            </a:xfrm>
            <a:custGeom>
              <a:avLst/>
              <a:gdLst/>
              <a:ahLst/>
              <a:cxnLst/>
              <a:rect l="0" t="0" r="0" b="0"/>
              <a:pathLst>
                <a:path w="161297" h="330635">
                  <a:moveTo>
                    <a:pt x="7369" y="164923"/>
                  </a:moveTo>
                  <a:lnTo>
                    <a:pt x="10432" y="174114"/>
                  </a:lnTo>
                  <a:lnTo>
                    <a:pt x="13338" y="182831"/>
                  </a:lnTo>
                  <a:lnTo>
                    <a:pt x="16361" y="191924"/>
                  </a:lnTo>
                  <a:lnTo>
                    <a:pt x="19356" y="201810"/>
                  </a:lnTo>
                  <a:lnTo>
                    <a:pt x="21984" y="213080"/>
                  </a:lnTo>
                  <a:lnTo>
                    <a:pt x="24084" y="225918"/>
                  </a:lnTo>
                  <a:lnTo>
                    <a:pt x="25664" y="240008"/>
                  </a:lnTo>
                  <a:lnTo>
                    <a:pt x="26806" y="254752"/>
                  </a:lnTo>
                  <a:lnTo>
                    <a:pt x="27608" y="269728"/>
                  </a:lnTo>
                  <a:lnTo>
                    <a:pt x="27988" y="284559"/>
                  </a:lnTo>
                  <a:lnTo>
                    <a:pt x="27696" y="298847"/>
                  </a:lnTo>
                  <a:lnTo>
                    <a:pt x="26636" y="312404"/>
                  </a:lnTo>
                  <a:lnTo>
                    <a:pt x="24449" y="324110"/>
                  </a:lnTo>
                  <a:lnTo>
                    <a:pt x="20684" y="330634"/>
                  </a:lnTo>
                  <a:lnTo>
                    <a:pt x="16068" y="330301"/>
                  </a:lnTo>
                  <a:lnTo>
                    <a:pt x="11659" y="325147"/>
                  </a:lnTo>
                  <a:lnTo>
                    <a:pt x="7772" y="316681"/>
                  </a:lnTo>
                  <a:lnTo>
                    <a:pt x="4603" y="305627"/>
                  </a:lnTo>
                  <a:lnTo>
                    <a:pt x="2184" y="292535"/>
                  </a:lnTo>
                  <a:lnTo>
                    <a:pt x="588" y="277897"/>
                  </a:lnTo>
                  <a:lnTo>
                    <a:pt x="0" y="262131"/>
                  </a:lnTo>
                  <a:lnTo>
                    <a:pt x="426" y="245566"/>
                  </a:lnTo>
                  <a:lnTo>
                    <a:pt x="1725" y="228617"/>
                  </a:lnTo>
                  <a:lnTo>
                    <a:pt x="3708" y="211777"/>
                  </a:lnTo>
                  <a:lnTo>
                    <a:pt x="6200" y="195311"/>
                  </a:lnTo>
                  <a:lnTo>
                    <a:pt x="9057" y="179440"/>
                  </a:lnTo>
                  <a:lnTo>
                    <a:pt x="12171" y="164436"/>
                  </a:lnTo>
                  <a:lnTo>
                    <a:pt x="15463" y="150358"/>
                  </a:lnTo>
                  <a:lnTo>
                    <a:pt x="18876" y="137097"/>
                  </a:lnTo>
                  <a:lnTo>
                    <a:pt x="22372" y="124487"/>
                  </a:lnTo>
                  <a:lnTo>
                    <a:pt x="25933" y="112367"/>
                  </a:lnTo>
                  <a:lnTo>
                    <a:pt x="29882" y="100772"/>
                  </a:lnTo>
                  <a:lnTo>
                    <a:pt x="34850" y="89922"/>
                  </a:lnTo>
                  <a:lnTo>
                    <a:pt x="41099" y="79875"/>
                  </a:lnTo>
                  <a:lnTo>
                    <a:pt x="48554" y="70543"/>
                  </a:lnTo>
                  <a:lnTo>
                    <a:pt x="57000" y="61783"/>
                  </a:lnTo>
                  <a:lnTo>
                    <a:pt x="66202" y="53456"/>
                  </a:lnTo>
                  <a:lnTo>
                    <a:pt x="75955" y="45616"/>
                  </a:lnTo>
                  <a:lnTo>
                    <a:pt x="86100" y="38491"/>
                  </a:lnTo>
                  <a:lnTo>
                    <a:pt x="96512" y="32149"/>
                  </a:lnTo>
                  <a:lnTo>
                    <a:pt x="107033" y="26461"/>
                  </a:lnTo>
                  <a:lnTo>
                    <a:pt x="118713" y="20522"/>
                  </a:lnTo>
                  <a:lnTo>
                    <a:pt x="134910" y="12643"/>
                  </a:lnTo>
                  <a:lnTo>
                    <a:pt x="161296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522960" y="5711249"/>
              <a:ext cx="65970" cy="10996"/>
            </a:xfrm>
            <a:custGeom>
              <a:avLst/>
              <a:gdLst/>
              <a:ahLst/>
              <a:cxnLst/>
              <a:rect l="0" t="0" r="0" b="0"/>
              <a:pathLst>
                <a:path w="65970" h="10996">
                  <a:moveTo>
                    <a:pt x="65969" y="0"/>
                  </a:moveTo>
                  <a:lnTo>
                    <a:pt x="56661" y="3002"/>
                  </a:lnTo>
                  <a:lnTo>
                    <a:pt x="46253" y="5579"/>
                  </a:lnTo>
                  <a:lnTo>
                    <a:pt x="29835" y="8051"/>
                  </a:lnTo>
                  <a:lnTo>
                    <a:pt x="0" y="10995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601576" y="5733239"/>
              <a:ext cx="99561" cy="121159"/>
            </a:xfrm>
            <a:custGeom>
              <a:avLst/>
              <a:gdLst/>
              <a:ahLst/>
              <a:cxnLst/>
              <a:rect l="0" t="0" r="0" b="0"/>
              <a:pathLst>
                <a:path w="99561" h="121159">
                  <a:moveTo>
                    <a:pt x="64316" y="21989"/>
                  </a:moveTo>
                  <a:lnTo>
                    <a:pt x="55195" y="25124"/>
                  </a:lnTo>
                  <a:lnTo>
                    <a:pt x="47147" y="28697"/>
                  </a:lnTo>
                  <a:lnTo>
                    <a:pt x="39417" y="33083"/>
                  </a:lnTo>
                  <a:lnTo>
                    <a:pt x="31835" y="38381"/>
                  </a:lnTo>
                  <a:lnTo>
                    <a:pt x="24338" y="44783"/>
                  </a:lnTo>
                  <a:lnTo>
                    <a:pt x="16910" y="52284"/>
                  </a:lnTo>
                  <a:lnTo>
                    <a:pt x="10048" y="60730"/>
                  </a:lnTo>
                  <a:lnTo>
                    <a:pt x="4700" y="69914"/>
                  </a:lnTo>
                  <a:lnTo>
                    <a:pt x="1272" y="79637"/>
                  </a:lnTo>
                  <a:lnTo>
                    <a:pt x="0" y="89403"/>
                  </a:lnTo>
                  <a:lnTo>
                    <a:pt x="1204" y="98452"/>
                  </a:lnTo>
                  <a:lnTo>
                    <a:pt x="4802" y="106418"/>
                  </a:lnTo>
                  <a:lnTo>
                    <a:pt x="10421" y="112968"/>
                  </a:lnTo>
                  <a:lnTo>
                    <a:pt x="17610" y="117631"/>
                  </a:lnTo>
                  <a:lnTo>
                    <a:pt x="25951" y="120334"/>
                  </a:lnTo>
                  <a:lnTo>
                    <a:pt x="34945" y="121158"/>
                  </a:lnTo>
                  <a:lnTo>
                    <a:pt x="44022" y="120140"/>
                  </a:lnTo>
                  <a:lnTo>
                    <a:pt x="52864" y="117483"/>
                  </a:lnTo>
                  <a:lnTo>
                    <a:pt x="61205" y="113331"/>
                  </a:lnTo>
                  <a:lnTo>
                    <a:pt x="68744" y="107683"/>
                  </a:lnTo>
                  <a:lnTo>
                    <a:pt x="75401" y="100675"/>
                  </a:lnTo>
                  <a:lnTo>
                    <a:pt x="81270" y="92556"/>
                  </a:lnTo>
                  <a:lnTo>
                    <a:pt x="86511" y="83587"/>
                  </a:lnTo>
                  <a:lnTo>
                    <a:pt x="91268" y="73997"/>
                  </a:lnTo>
                  <a:lnTo>
                    <a:pt x="95334" y="63965"/>
                  </a:lnTo>
                  <a:lnTo>
                    <a:pt x="98164" y="53625"/>
                  </a:lnTo>
                  <a:lnTo>
                    <a:pt x="99560" y="43088"/>
                  </a:lnTo>
                  <a:lnTo>
                    <a:pt x="99404" y="32896"/>
                  </a:lnTo>
                  <a:lnTo>
                    <a:pt x="97261" y="23026"/>
                  </a:lnTo>
                  <a:lnTo>
                    <a:pt x="90603" y="12614"/>
                  </a:lnTo>
                  <a:lnTo>
                    <a:pt x="75311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738785" y="5722244"/>
              <a:ext cx="92031" cy="145508"/>
            </a:xfrm>
            <a:custGeom>
              <a:avLst/>
              <a:gdLst/>
              <a:ahLst/>
              <a:cxnLst/>
              <a:rect l="0" t="0" r="0" b="0"/>
              <a:pathLst>
                <a:path w="92031" h="145508">
                  <a:moveTo>
                    <a:pt x="26061" y="10994"/>
                  </a:moveTo>
                  <a:lnTo>
                    <a:pt x="20073" y="17261"/>
                  </a:lnTo>
                  <a:lnTo>
                    <a:pt x="15600" y="24410"/>
                  </a:lnTo>
                  <a:lnTo>
                    <a:pt x="12247" y="33169"/>
                  </a:lnTo>
                  <a:lnTo>
                    <a:pt x="9600" y="43223"/>
                  </a:lnTo>
                  <a:lnTo>
                    <a:pt x="7152" y="53995"/>
                  </a:lnTo>
                  <a:lnTo>
                    <a:pt x="4604" y="65072"/>
                  </a:lnTo>
                  <a:lnTo>
                    <a:pt x="2194" y="76243"/>
                  </a:lnTo>
                  <a:lnTo>
                    <a:pt x="556" y="87418"/>
                  </a:lnTo>
                  <a:lnTo>
                    <a:pt x="0" y="98558"/>
                  </a:lnTo>
                  <a:lnTo>
                    <a:pt x="673" y="109488"/>
                  </a:lnTo>
                  <a:lnTo>
                    <a:pt x="2720" y="119890"/>
                  </a:lnTo>
                  <a:lnTo>
                    <a:pt x="6075" y="129617"/>
                  </a:lnTo>
                  <a:lnTo>
                    <a:pt x="10550" y="138015"/>
                  </a:lnTo>
                  <a:lnTo>
                    <a:pt x="16808" y="143551"/>
                  </a:lnTo>
                  <a:lnTo>
                    <a:pt x="24869" y="145507"/>
                  </a:lnTo>
                  <a:lnTo>
                    <a:pt x="32976" y="144555"/>
                  </a:lnTo>
                  <a:lnTo>
                    <a:pt x="40712" y="141530"/>
                  </a:lnTo>
                  <a:lnTo>
                    <a:pt x="48017" y="136913"/>
                  </a:lnTo>
                  <a:lnTo>
                    <a:pt x="54699" y="130844"/>
                  </a:lnTo>
                  <a:lnTo>
                    <a:pt x="60700" y="123501"/>
                  </a:lnTo>
                  <a:lnTo>
                    <a:pt x="66090" y="115129"/>
                  </a:lnTo>
                  <a:lnTo>
                    <a:pt x="70989" y="105980"/>
                  </a:lnTo>
                  <a:lnTo>
                    <a:pt x="75514" y="96252"/>
                  </a:lnTo>
                  <a:lnTo>
                    <a:pt x="79595" y="85770"/>
                  </a:lnTo>
                  <a:lnTo>
                    <a:pt x="82991" y="74016"/>
                  </a:lnTo>
                  <a:lnTo>
                    <a:pt x="85625" y="60831"/>
                  </a:lnTo>
                  <a:lnTo>
                    <a:pt x="87575" y="47140"/>
                  </a:lnTo>
                  <a:lnTo>
                    <a:pt x="89182" y="33433"/>
                  </a:lnTo>
                  <a:lnTo>
                    <a:pt x="90586" y="18504"/>
                  </a:lnTo>
                  <a:lnTo>
                    <a:pt x="92030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863799" y="5678265"/>
              <a:ext cx="131939" cy="144194"/>
            </a:xfrm>
            <a:custGeom>
              <a:avLst/>
              <a:gdLst/>
              <a:ahLst/>
              <a:cxnLst/>
              <a:rect l="0" t="0" r="0" b="0"/>
              <a:pathLst>
                <a:path w="131939" h="144194">
                  <a:moveTo>
                    <a:pt x="0" y="109948"/>
                  </a:moveTo>
                  <a:lnTo>
                    <a:pt x="3064" y="119139"/>
                  </a:lnTo>
                  <a:lnTo>
                    <a:pt x="5969" y="127856"/>
                  </a:lnTo>
                  <a:lnTo>
                    <a:pt x="8970" y="136859"/>
                  </a:lnTo>
                  <a:lnTo>
                    <a:pt x="11152" y="143403"/>
                  </a:lnTo>
                  <a:lnTo>
                    <a:pt x="11415" y="144193"/>
                  </a:lnTo>
                  <a:lnTo>
                    <a:pt x="10237" y="140632"/>
                  </a:lnTo>
                  <a:lnTo>
                    <a:pt x="8500" y="134334"/>
                  </a:lnTo>
                  <a:lnTo>
                    <a:pt x="7189" y="126338"/>
                  </a:lnTo>
                  <a:lnTo>
                    <a:pt x="6790" y="117281"/>
                  </a:lnTo>
                  <a:lnTo>
                    <a:pt x="7536" y="107721"/>
                  </a:lnTo>
                  <a:lnTo>
                    <a:pt x="9618" y="98224"/>
                  </a:lnTo>
                  <a:lnTo>
                    <a:pt x="12993" y="89081"/>
                  </a:lnTo>
                  <a:lnTo>
                    <a:pt x="17629" y="80528"/>
                  </a:lnTo>
                  <a:lnTo>
                    <a:pt x="23601" y="72842"/>
                  </a:lnTo>
                  <a:lnTo>
                    <a:pt x="30826" y="66086"/>
                  </a:lnTo>
                  <a:lnTo>
                    <a:pt x="39090" y="60148"/>
                  </a:lnTo>
                  <a:lnTo>
                    <a:pt x="48156" y="54862"/>
                  </a:lnTo>
                  <a:lnTo>
                    <a:pt x="57806" y="50058"/>
                  </a:lnTo>
                  <a:lnTo>
                    <a:pt x="67700" y="45432"/>
                  </a:lnTo>
                  <a:lnTo>
                    <a:pt x="77392" y="40556"/>
                  </a:lnTo>
                  <a:lnTo>
                    <a:pt x="86649" y="35225"/>
                  </a:lnTo>
                  <a:lnTo>
                    <a:pt x="95331" y="29538"/>
                  </a:lnTo>
                  <a:lnTo>
                    <a:pt x="104244" y="23129"/>
                  </a:lnTo>
                  <a:lnTo>
                    <a:pt x="115337" y="14267"/>
                  </a:lnTo>
                  <a:lnTo>
                    <a:pt x="131938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136497" y="5753832"/>
              <a:ext cx="277045" cy="145962"/>
            </a:xfrm>
            <a:custGeom>
              <a:avLst/>
              <a:gdLst/>
              <a:ahLst/>
              <a:cxnLst/>
              <a:rect l="0" t="0" r="0" b="0"/>
              <a:pathLst>
                <a:path w="277045" h="145962">
                  <a:moveTo>
                    <a:pt x="101126" y="12392"/>
                  </a:moveTo>
                  <a:lnTo>
                    <a:pt x="94859" y="6474"/>
                  </a:lnTo>
                  <a:lnTo>
                    <a:pt x="87711" y="2669"/>
                  </a:lnTo>
                  <a:lnTo>
                    <a:pt x="78956" y="684"/>
                  </a:lnTo>
                  <a:lnTo>
                    <a:pt x="69083" y="522"/>
                  </a:lnTo>
                  <a:lnTo>
                    <a:pt x="58990" y="2523"/>
                  </a:lnTo>
                  <a:lnTo>
                    <a:pt x="49225" y="6677"/>
                  </a:lnTo>
                  <a:lnTo>
                    <a:pt x="40141" y="12676"/>
                  </a:lnTo>
                  <a:lnTo>
                    <a:pt x="32041" y="20125"/>
                  </a:lnTo>
                  <a:lnTo>
                    <a:pt x="24979" y="28646"/>
                  </a:lnTo>
                  <a:lnTo>
                    <a:pt x="18823" y="37940"/>
                  </a:lnTo>
                  <a:lnTo>
                    <a:pt x="13384" y="47774"/>
                  </a:lnTo>
                  <a:lnTo>
                    <a:pt x="8489" y="57982"/>
                  </a:lnTo>
                  <a:lnTo>
                    <a:pt x="4332" y="68445"/>
                  </a:lnTo>
                  <a:lnTo>
                    <a:pt x="1439" y="79083"/>
                  </a:lnTo>
                  <a:lnTo>
                    <a:pt x="0" y="89839"/>
                  </a:lnTo>
                  <a:lnTo>
                    <a:pt x="62" y="100674"/>
                  </a:lnTo>
                  <a:lnTo>
                    <a:pt x="1691" y="111561"/>
                  </a:lnTo>
                  <a:lnTo>
                    <a:pt x="4766" y="122460"/>
                  </a:lnTo>
                  <a:lnTo>
                    <a:pt x="9203" y="132505"/>
                  </a:lnTo>
                  <a:lnTo>
                    <a:pt x="15043" y="140083"/>
                  </a:lnTo>
                  <a:lnTo>
                    <a:pt x="22174" y="144512"/>
                  </a:lnTo>
                  <a:lnTo>
                    <a:pt x="30200" y="145961"/>
                  </a:lnTo>
                  <a:lnTo>
                    <a:pt x="38550" y="144955"/>
                  </a:lnTo>
                  <a:lnTo>
                    <a:pt x="46866" y="142070"/>
                  </a:lnTo>
                  <a:lnTo>
                    <a:pt x="54837" y="137642"/>
                  </a:lnTo>
                  <a:lnTo>
                    <a:pt x="62118" y="131747"/>
                  </a:lnTo>
                  <a:lnTo>
                    <a:pt x="68599" y="124540"/>
                  </a:lnTo>
                  <a:lnTo>
                    <a:pt x="74349" y="116095"/>
                  </a:lnTo>
                  <a:lnTo>
                    <a:pt x="79508" y="106344"/>
                  </a:lnTo>
                  <a:lnTo>
                    <a:pt x="84227" y="95444"/>
                  </a:lnTo>
                  <a:lnTo>
                    <a:pt x="88864" y="86151"/>
                  </a:lnTo>
                  <a:lnTo>
                    <a:pt x="93494" y="82136"/>
                  </a:lnTo>
                  <a:lnTo>
                    <a:pt x="97872" y="82843"/>
                  </a:lnTo>
                  <a:lnTo>
                    <a:pt x="102396" y="86508"/>
                  </a:lnTo>
                  <a:lnTo>
                    <a:pt x="107551" y="91136"/>
                  </a:lnTo>
                  <a:lnTo>
                    <a:pt x="113733" y="94677"/>
                  </a:lnTo>
                  <a:lnTo>
                    <a:pt x="121012" y="96162"/>
                  </a:lnTo>
                  <a:lnTo>
                    <a:pt x="128746" y="95167"/>
                  </a:lnTo>
                  <a:lnTo>
                    <a:pt x="135771" y="91353"/>
                  </a:lnTo>
                  <a:lnTo>
                    <a:pt x="141502" y="84892"/>
                  </a:lnTo>
                  <a:lnTo>
                    <a:pt x="146496" y="77614"/>
                  </a:lnTo>
                  <a:lnTo>
                    <a:pt x="151682" y="73816"/>
                  </a:lnTo>
                  <a:lnTo>
                    <a:pt x="156506" y="75776"/>
                  </a:lnTo>
                  <a:lnTo>
                    <a:pt x="160091" y="81845"/>
                  </a:lnTo>
                  <a:lnTo>
                    <a:pt x="162685" y="90464"/>
                  </a:lnTo>
                  <a:lnTo>
                    <a:pt x="164943" y="100451"/>
                  </a:lnTo>
                  <a:lnTo>
                    <a:pt x="167260" y="111008"/>
                  </a:lnTo>
                  <a:lnTo>
                    <a:pt x="168968" y="118917"/>
                  </a:lnTo>
                  <a:lnTo>
                    <a:pt x="169330" y="120423"/>
                  </a:lnTo>
                  <a:lnTo>
                    <a:pt x="169064" y="116507"/>
                  </a:lnTo>
                  <a:lnTo>
                    <a:pt x="168819" y="109053"/>
                  </a:lnTo>
                  <a:lnTo>
                    <a:pt x="169094" y="99662"/>
                  </a:lnTo>
                  <a:lnTo>
                    <a:pt x="170079" y="89323"/>
                  </a:lnTo>
                  <a:lnTo>
                    <a:pt x="171741" y="78552"/>
                  </a:lnTo>
                  <a:lnTo>
                    <a:pt x="173964" y="67598"/>
                  </a:lnTo>
                  <a:lnTo>
                    <a:pt x="176618" y="56578"/>
                  </a:lnTo>
                  <a:lnTo>
                    <a:pt x="179760" y="45539"/>
                  </a:lnTo>
                  <a:lnTo>
                    <a:pt x="183620" y="34503"/>
                  </a:lnTo>
                  <a:lnTo>
                    <a:pt x="188271" y="23497"/>
                  </a:lnTo>
                  <a:lnTo>
                    <a:pt x="193801" y="13379"/>
                  </a:lnTo>
                  <a:lnTo>
                    <a:pt x="200391" y="5750"/>
                  </a:lnTo>
                  <a:lnTo>
                    <a:pt x="208029" y="1291"/>
                  </a:lnTo>
                  <a:lnTo>
                    <a:pt x="216220" y="0"/>
                  </a:lnTo>
                  <a:lnTo>
                    <a:pt x="224125" y="1666"/>
                  </a:lnTo>
                  <a:lnTo>
                    <a:pt x="231294" y="5844"/>
                  </a:lnTo>
                  <a:lnTo>
                    <a:pt x="237644" y="11990"/>
                  </a:lnTo>
                  <a:lnTo>
                    <a:pt x="243275" y="19602"/>
                  </a:lnTo>
                  <a:lnTo>
                    <a:pt x="248333" y="28271"/>
                  </a:lnTo>
                  <a:lnTo>
                    <a:pt x="252793" y="37855"/>
                  </a:lnTo>
                  <a:lnTo>
                    <a:pt x="256453" y="48449"/>
                  </a:lnTo>
                  <a:lnTo>
                    <a:pt x="259271" y="60005"/>
                  </a:lnTo>
                  <a:lnTo>
                    <a:pt x="261556" y="71741"/>
                  </a:lnTo>
                  <a:lnTo>
                    <a:pt x="264201" y="83369"/>
                  </a:lnTo>
                  <a:lnTo>
                    <a:pt x="268607" y="95910"/>
                  </a:lnTo>
                  <a:lnTo>
                    <a:pt x="277044" y="111345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460678" y="5567391"/>
              <a:ext cx="106315" cy="326864"/>
            </a:xfrm>
            <a:custGeom>
              <a:avLst/>
              <a:gdLst/>
              <a:ahLst/>
              <a:cxnLst/>
              <a:rect l="0" t="0" r="0" b="0"/>
              <a:pathLst>
                <a:path w="106315" h="326864">
                  <a:moveTo>
                    <a:pt x="62812" y="253807"/>
                  </a:moveTo>
                  <a:lnTo>
                    <a:pt x="65666" y="244686"/>
                  </a:lnTo>
                  <a:lnTo>
                    <a:pt x="66565" y="236637"/>
                  </a:lnTo>
                  <a:lnTo>
                    <a:pt x="65527" y="228922"/>
                  </a:lnTo>
                  <a:lnTo>
                    <a:pt x="62694" y="221880"/>
                  </a:lnTo>
                  <a:lnTo>
                    <a:pt x="58066" y="216415"/>
                  </a:lnTo>
                  <a:lnTo>
                    <a:pt x="51816" y="212905"/>
                  </a:lnTo>
                  <a:lnTo>
                    <a:pt x="44417" y="211400"/>
                  </a:lnTo>
                  <a:lnTo>
                    <a:pt x="36503" y="211893"/>
                  </a:lnTo>
                  <a:lnTo>
                    <a:pt x="28492" y="214168"/>
                  </a:lnTo>
                  <a:lnTo>
                    <a:pt x="20906" y="218226"/>
                  </a:lnTo>
                  <a:lnTo>
                    <a:pt x="14440" y="224359"/>
                  </a:lnTo>
                  <a:lnTo>
                    <a:pt x="9361" y="232542"/>
                  </a:lnTo>
                  <a:lnTo>
                    <a:pt x="5581" y="242478"/>
                  </a:lnTo>
                  <a:lnTo>
                    <a:pt x="2862" y="253783"/>
                  </a:lnTo>
                  <a:lnTo>
                    <a:pt x="961" y="266096"/>
                  </a:lnTo>
                  <a:lnTo>
                    <a:pt x="0" y="278787"/>
                  </a:lnTo>
                  <a:lnTo>
                    <a:pt x="448" y="290997"/>
                  </a:lnTo>
                  <a:lnTo>
                    <a:pt x="2455" y="302281"/>
                  </a:lnTo>
                  <a:lnTo>
                    <a:pt x="6032" y="312085"/>
                  </a:lnTo>
                  <a:lnTo>
                    <a:pt x="11225" y="319580"/>
                  </a:lnTo>
                  <a:lnTo>
                    <a:pt x="17888" y="324530"/>
                  </a:lnTo>
                  <a:lnTo>
                    <a:pt x="25583" y="326863"/>
                  </a:lnTo>
                  <a:lnTo>
                    <a:pt x="33703" y="326389"/>
                  </a:lnTo>
                  <a:lnTo>
                    <a:pt x="41862" y="323288"/>
                  </a:lnTo>
                  <a:lnTo>
                    <a:pt x="49726" y="318006"/>
                  </a:lnTo>
                  <a:lnTo>
                    <a:pt x="56936" y="311045"/>
                  </a:lnTo>
                  <a:lnTo>
                    <a:pt x="63367" y="302847"/>
                  </a:lnTo>
                  <a:lnTo>
                    <a:pt x="69085" y="293595"/>
                  </a:lnTo>
                  <a:lnTo>
                    <a:pt x="74222" y="283232"/>
                  </a:lnTo>
                  <a:lnTo>
                    <a:pt x="78915" y="271814"/>
                  </a:lnTo>
                  <a:lnTo>
                    <a:pt x="83114" y="259510"/>
                  </a:lnTo>
                  <a:lnTo>
                    <a:pt x="86590" y="246519"/>
                  </a:lnTo>
                  <a:lnTo>
                    <a:pt x="89283" y="233025"/>
                  </a:lnTo>
                  <a:lnTo>
                    <a:pt x="91447" y="219343"/>
                  </a:lnTo>
                  <a:lnTo>
                    <a:pt x="93542" y="205903"/>
                  </a:lnTo>
                  <a:lnTo>
                    <a:pt x="95839" y="192911"/>
                  </a:lnTo>
                  <a:lnTo>
                    <a:pt x="98250" y="180045"/>
                  </a:lnTo>
                  <a:lnTo>
                    <a:pt x="100439" y="166596"/>
                  </a:lnTo>
                  <a:lnTo>
                    <a:pt x="102222" y="152209"/>
                  </a:lnTo>
                  <a:lnTo>
                    <a:pt x="103578" y="137040"/>
                  </a:lnTo>
                  <a:lnTo>
                    <a:pt x="104567" y="121552"/>
                  </a:lnTo>
                  <a:lnTo>
                    <a:pt x="105267" y="106065"/>
                  </a:lnTo>
                  <a:lnTo>
                    <a:pt x="105755" y="90709"/>
                  </a:lnTo>
                  <a:lnTo>
                    <a:pt x="106091" y="75513"/>
                  </a:lnTo>
                  <a:lnTo>
                    <a:pt x="106314" y="60463"/>
                  </a:lnTo>
                  <a:lnTo>
                    <a:pt x="106289" y="45704"/>
                  </a:lnTo>
                  <a:lnTo>
                    <a:pt x="105716" y="31525"/>
                  </a:lnTo>
                  <a:lnTo>
                    <a:pt x="104465" y="18070"/>
                  </a:lnTo>
                  <a:lnTo>
                    <a:pt x="102149" y="6452"/>
                  </a:lnTo>
                  <a:lnTo>
                    <a:pt x="98467" y="0"/>
                  </a:lnTo>
                  <a:lnTo>
                    <a:pt x="94464" y="386"/>
                  </a:lnTo>
                  <a:lnTo>
                    <a:pt x="91318" y="5568"/>
                  </a:lnTo>
                  <a:lnTo>
                    <a:pt x="89133" y="13874"/>
                  </a:lnTo>
                  <a:lnTo>
                    <a:pt x="87672" y="24262"/>
                  </a:lnTo>
                  <a:lnTo>
                    <a:pt x="86703" y="36063"/>
                  </a:lnTo>
                  <a:lnTo>
                    <a:pt x="86063" y="49159"/>
                  </a:lnTo>
                  <a:lnTo>
                    <a:pt x="85640" y="63883"/>
                  </a:lnTo>
                  <a:lnTo>
                    <a:pt x="85359" y="80294"/>
                  </a:lnTo>
                  <a:lnTo>
                    <a:pt x="85173" y="98010"/>
                  </a:lnTo>
                  <a:lnTo>
                    <a:pt x="85048" y="116404"/>
                  </a:lnTo>
                  <a:lnTo>
                    <a:pt x="84966" y="135041"/>
                  </a:lnTo>
                  <a:lnTo>
                    <a:pt x="84911" y="153538"/>
                  </a:lnTo>
                  <a:lnTo>
                    <a:pt x="84875" y="171492"/>
                  </a:lnTo>
                  <a:lnTo>
                    <a:pt x="84855" y="188743"/>
                  </a:lnTo>
                  <a:lnTo>
                    <a:pt x="85020" y="205158"/>
                  </a:lnTo>
                  <a:lnTo>
                    <a:pt x="85685" y="220534"/>
                  </a:lnTo>
                  <a:lnTo>
                    <a:pt x="86982" y="234861"/>
                  </a:lnTo>
                  <a:lnTo>
                    <a:pt x="88712" y="248217"/>
                  </a:lnTo>
                  <a:lnTo>
                    <a:pt x="90616" y="262202"/>
                  </a:lnTo>
                  <a:lnTo>
                    <a:pt x="92863" y="280383"/>
                  </a:lnTo>
                  <a:lnTo>
                    <a:pt x="95796" y="308781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820350" y="5601301"/>
              <a:ext cx="21990" cy="351835"/>
            </a:xfrm>
            <a:custGeom>
              <a:avLst/>
              <a:gdLst/>
              <a:ahLst/>
              <a:cxnLst/>
              <a:rect l="0" t="0" r="0" b="0"/>
              <a:pathLst>
                <a:path w="21990" h="351835">
                  <a:moveTo>
                    <a:pt x="21989" y="0"/>
                  </a:moveTo>
                  <a:lnTo>
                    <a:pt x="18996" y="9330"/>
                  </a:lnTo>
                  <a:lnTo>
                    <a:pt x="16759" y="19385"/>
                  </a:lnTo>
                  <a:lnTo>
                    <a:pt x="15085" y="31186"/>
                  </a:lnTo>
                  <a:lnTo>
                    <a:pt x="13852" y="44957"/>
                  </a:lnTo>
                  <a:lnTo>
                    <a:pt x="12966" y="61064"/>
                  </a:lnTo>
                  <a:lnTo>
                    <a:pt x="12342" y="79471"/>
                  </a:lnTo>
                  <a:lnTo>
                    <a:pt x="11909" y="99668"/>
                  </a:lnTo>
                  <a:lnTo>
                    <a:pt x="11612" y="120901"/>
                  </a:lnTo>
                  <a:lnTo>
                    <a:pt x="11410" y="142634"/>
                  </a:lnTo>
                  <a:lnTo>
                    <a:pt x="11274" y="164408"/>
                  </a:lnTo>
                  <a:lnTo>
                    <a:pt x="11181" y="185764"/>
                  </a:lnTo>
                  <a:lnTo>
                    <a:pt x="11115" y="206498"/>
                  </a:lnTo>
                  <a:lnTo>
                    <a:pt x="10893" y="226279"/>
                  </a:lnTo>
                  <a:lnTo>
                    <a:pt x="10188" y="244563"/>
                  </a:lnTo>
                  <a:lnTo>
                    <a:pt x="8866" y="261197"/>
                  </a:lnTo>
                  <a:lnTo>
                    <a:pt x="7119" y="276489"/>
                  </a:lnTo>
                  <a:lnTo>
                    <a:pt x="5201" y="292848"/>
                  </a:lnTo>
                  <a:lnTo>
                    <a:pt x="2944" y="315214"/>
                  </a:lnTo>
                  <a:lnTo>
                    <a:pt x="0" y="351834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743386" y="5733239"/>
              <a:ext cx="131939" cy="32985"/>
            </a:xfrm>
            <a:custGeom>
              <a:avLst/>
              <a:gdLst/>
              <a:ahLst/>
              <a:cxnLst/>
              <a:rect l="0" t="0" r="0" b="0"/>
              <a:pathLst>
                <a:path w="131939" h="32985">
                  <a:moveTo>
                    <a:pt x="131938" y="0"/>
                  </a:moveTo>
                  <a:lnTo>
                    <a:pt x="122747" y="3063"/>
                  </a:lnTo>
                  <a:lnTo>
                    <a:pt x="114031" y="5968"/>
                  </a:lnTo>
                  <a:lnTo>
                    <a:pt x="104941" y="8992"/>
                  </a:lnTo>
                  <a:lnTo>
                    <a:pt x="95235" y="11987"/>
                  </a:lnTo>
                  <a:lnTo>
                    <a:pt x="84643" y="14615"/>
                  </a:lnTo>
                  <a:lnTo>
                    <a:pt x="73118" y="16719"/>
                  </a:lnTo>
                  <a:lnTo>
                    <a:pt x="61009" y="18513"/>
                  </a:lnTo>
                  <a:lnTo>
                    <a:pt x="47545" y="20772"/>
                  </a:lnTo>
                  <a:lnTo>
                    <a:pt x="29208" y="24858"/>
                  </a:lnTo>
                  <a:lnTo>
                    <a:pt x="0" y="32984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881502" y="5722244"/>
              <a:ext cx="150034" cy="170358"/>
            </a:xfrm>
            <a:custGeom>
              <a:avLst/>
              <a:gdLst/>
              <a:ahLst/>
              <a:cxnLst/>
              <a:rect l="0" t="0" r="0" b="0"/>
              <a:pathLst>
                <a:path w="150034" h="170358">
                  <a:moveTo>
                    <a:pt x="4817" y="32984"/>
                  </a:moveTo>
                  <a:lnTo>
                    <a:pt x="1893" y="42176"/>
                  </a:lnTo>
                  <a:lnTo>
                    <a:pt x="325" y="50892"/>
                  </a:lnTo>
                  <a:lnTo>
                    <a:pt x="0" y="59981"/>
                  </a:lnTo>
                  <a:lnTo>
                    <a:pt x="529" y="69686"/>
                  </a:lnTo>
                  <a:lnTo>
                    <a:pt x="1385" y="80279"/>
                  </a:lnTo>
                  <a:lnTo>
                    <a:pt x="2242" y="91808"/>
                  </a:lnTo>
                  <a:lnTo>
                    <a:pt x="3136" y="103991"/>
                  </a:lnTo>
                  <a:lnTo>
                    <a:pt x="4362" y="116337"/>
                  </a:lnTo>
                  <a:lnTo>
                    <a:pt x="6084" y="128534"/>
                  </a:lnTo>
                  <a:lnTo>
                    <a:pt x="8639" y="140138"/>
                  </a:lnTo>
                  <a:lnTo>
                    <a:pt x="12591" y="150506"/>
                  </a:lnTo>
                  <a:lnTo>
                    <a:pt x="18110" y="159391"/>
                  </a:lnTo>
                  <a:lnTo>
                    <a:pt x="24704" y="166221"/>
                  </a:lnTo>
                  <a:lnTo>
                    <a:pt x="31452" y="169968"/>
                  </a:lnTo>
                  <a:lnTo>
                    <a:pt x="37802" y="170357"/>
                  </a:lnTo>
                  <a:lnTo>
                    <a:pt x="43584" y="167751"/>
                  </a:lnTo>
                  <a:lnTo>
                    <a:pt x="48825" y="162750"/>
                  </a:lnTo>
                  <a:lnTo>
                    <a:pt x="53623" y="155951"/>
                  </a:lnTo>
                  <a:lnTo>
                    <a:pt x="58082" y="147851"/>
                  </a:lnTo>
                  <a:lnTo>
                    <a:pt x="62298" y="138834"/>
                  </a:lnTo>
                  <a:lnTo>
                    <a:pt x="66354" y="129230"/>
                  </a:lnTo>
                  <a:lnTo>
                    <a:pt x="70799" y="120907"/>
                  </a:lnTo>
                  <a:lnTo>
                    <a:pt x="75791" y="116868"/>
                  </a:lnTo>
                  <a:lnTo>
                    <a:pt x="80480" y="117632"/>
                  </a:lnTo>
                  <a:lnTo>
                    <a:pt x="84752" y="122010"/>
                  </a:lnTo>
                  <a:lnTo>
                    <a:pt x="88755" y="128745"/>
                  </a:lnTo>
                  <a:lnTo>
                    <a:pt x="92952" y="136118"/>
                  </a:lnTo>
                  <a:lnTo>
                    <a:pt x="98061" y="141970"/>
                  </a:lnTo>
                  <a:lnTo>
                    <a:pt x="104382" y="145272"/>
                  </a:lnTo>
                  <a:lnTo>
                    <a:pt x="111524" y="145806"/>
                  </a:lnTo>
                  <a:lnTo>
                    <a:pt x="118644" y="143641"/>
                  </a:lnTo>
                  <a:lnTo>
                    <a:pt x="125246" y="139134"/>
                  </a:lnTo>
                  <a:lnTo>
                    <a:pt x="131197" y="132769"/>
                  </a:lnTo>
                  <a:lnTo>
                    <a:pt x="136552" y="125014"/>
                  </a:lnTo>
                  <a:lnTo>
                    <a:pt x="141417" y="116253"/>
                  </a:lnTo>
                  <a:lnTo>
                    <a:pt x="145568" y="106786"/>
                  </a:lnTo>
                  <a:lnTo>
                    <a:pt x="148463" y="96828"/>
                  </a:lnTo>
                  <a:lnTo>
                    <a:pt x="149909" y="86527"/>
                  </a:lnTo>
                  <a:lnTo>
                    <a:pt x="150033" y="75823"/>
                  </a:lnTo>
                  <a:lnTo>
                    <a:pt x="149085" y="64467"/>
                  </a:lnTo>
                  <a:lnTo>
                    <a:pt x="147331" y="52394"/>
                  </a:lnTo>
                  <a:lnTo>
                    <a:pt x="145153" y="40310"/>
                  </a:lnTo>
                  <a:lnTo>
                    <a:pt x="142832" y="28410"/>
                  </a:lnTo>
                  <a:lnTo>
                    <a:pt x="140168" y="15647"/>
                  </a:lnTo>
                  <a:lnTo>
                    <a:pt x="136755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029252" y="5722965"/>
              <a:ext cx="153928" cy="165235"/>
            </a:xfrm>
            <a:custGeom>
              <a:avLst/>
              <a:gdLst/>
              <a:ahLst/>
              <a:cxnLst/>
              <a:rect l="0" t="0" r="0" b="0"/>
              <a:pathLst>
                <a:path w="153928" h="165235">
                  <a:moveTo>
                    <a:pt x="0" y="21268"/>
                  </a:moveTo>
                  <a:lnTo>
                    <a:pt x="3134" y="30390"/>
                  </a:lnTo>
                  <a:lnTo>
                    <a:pt x="6707" y="38437"/>
                  </a:lnTo>
                  <a:lnTo>
                    <a:pt x="11094" y="46163"/>
                  </a:lnTo>
                  <a:lnTo>
                    <a:pt x="16392" y="53565"/>
                  </a:lnTo>
                  <a:lnTo>
                    <a:pt x="22793" y="60385"/>
                  </a:lnTo>
                  <a:lnTo>
                    <a:pt x="30295" y="66508"/>
                  </a:lnTo>
                  <a:lnTo>
                    <a:pt x="38740" y="71645"/>
                  </a:lnTo>
                  <a:lnTo>
                    <a:pt x="47925" y="75273"/>
                  </a:lnTo>
                  <a:lnTo>
                    <a:pt x="57649" y="77235"/>
                  </a:lnTo>
                  <a:lnTo>
                    <a:pt x="67413" y="77366"/>
                  </a:lnTo>
                  <a:lnTo>
                    <a:pt x="76462" y="75317"/>
                  </a:lnTo>
                  <a:lnTo>
                    <a:pt x="84433" y="71110"/>
                  </a:lnTo>
                  <a:lnTo>
                    <a:pt x="91164" y="64888"/>
                  </a:lnTo>
                  <a:lnTo>
                    <a:pt x="96503" y="56731"/>
                  </a:lnTo>
                  <a:lnTo>
                    <a:pt x="100505" y="46891"/>
                  </a:lnTo>
                  <a:lnTo>
                    <a:pt x="102876" y="36216"/>
                  </a:lnTo>
                  <a:lnTo>
                    <a:pt x="102902" y="26003"/>
                  </a:lnTo>
                  <a:lnTo>
                    <a:pt x="100406" y="16948"/>
                  </a:lnTo>
                  <a:lnTo>
                    <a:pt x="95668" y="9511"/>
                  </a:lnTo>
                  <a:lnTo>
                    <a:pt x="89142" y="4176"/>
                  </a:lnTo>
                  <a:lnTo>
                    <a:pt x="81284" y="990"/>
                  </a:lnTo>
                  <a:lnTo>
                    <a:pt x="72807" y="0"/>
                  </a:lnTo>
                  <a:lnTo>
                    <a:pt x="64640" y="1453"/>
                  </a:lnTo>
                  <a:lnTo>
                    <a:pt x="57263" y="5249"/>
                  </a:lnTo>
                  <a:lnTo>
                    <a:pt x="50758" y="11015"/>
                  </a:lnTo>
                  <a:lnTo>
                    <a:pt x="45014" y="18308"/>
                  </a:lnTo>
                  <a:lnTo>
                    <a:pt x="39881" y="26733"/>
                  </a:lnTo>
                  <a:lnTo>
                    <a:pt x="35547" y="36140"/>
                  </a:lnTo>
                  <a:lnTo>
                    <a:pt x="32527" y="46607"/>
                  </a:lnTo>
                  <a:lnTo>
                    <a:pt x="30995" y="58089"/>
                  </a:lnTo>
                  <a:lnTo>
                    <a:pt x="30816" y="70259"/>
                  </a:lnTo>
                  <a:lnTo>
                    <a:pt x="31727" y="82605"/>
                  </a:lnTo>
                  <a:lnTo>
                    <a:pt x="33464" y="94812"/>
                  </a:lnTo>
                  <a:lnTo>
                    <a:pt x="35975" y="106602"/>
                  </a:lnTo>
                  <a:lnTo>
                    <a:pt x="39404" y="117652"/>
                  </a:lnTo>
                  <a:lnTo>
                    <a:pt x="43763" y="127863"/>
                  </a:lnTo>
                  <a:lnTo>
                    <a:pt x="49096" y="137144"/>
                  </a:lnTo>
                  <a:lnTo>
                    <a:pt x="55554" y="145322"/>
                  </a:lnTo>
                  <a:lnTo>
                    <a:pt x="63112" y="152403"/>
                  </a:lnTo>
                  <a:lnTo>
                    <a:pt x="71604" y="158203"/>
                  </a:lnTo>
                  <a:lnTo>
                    <a:pt x="80824" y="162285"/>
                  </a:lnTo>
                  <a:lnTo>
                    <a:pt x="90579" y="164566"/>
                  </a:lnTo>
                  <a:lnTo>
                    <a:pt x="100640" y="165234"/>
                  </a:lnTo>
                  <a:lnTo>
                    <a:pt x="111953" y="164517"/>
                  </a:lnTo>
                  <a:lnTo>
                    <a:pt x="127844" y="161186"/>
                  </a:lnTo>
                  <a:lnTo>
                    <a:pt x="153927" y="153207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216165" y="5557322"/>
              <a:ext cx="10996" cy="263877"/>
            </a:xfrm>
            <a:custGeom>
              <a:avLst/>
              <a:gdLst/>
              <a:ahLst/>
              <a:cxnLst/>
              <a:rect l="0" t="0" r="0" b="0"/>
              <a:pathLst>
                <a:path w="10996" h="263877">
                  <a:moveTo>
                    <a:pt x="0" y="0"/>
                  </a:moveTo>
                  <a:lnTo>
                    <a:pt x="0" y="12325"/>
                  </a:lnTo>
                  <a:lnTo>
                    <a:pt x="0" y="24615"/>
                  </a:lnTo>
                  <a:lnTo>
                    <a:pt x="5" y="38081"/>
                  </a:lnTo>
                  <a:lnTo>
                    <a:pt x="185" y="52723"/>
                  </a:lnTo>
                  <a:lnTo>
                    <a:pt x="863" y="68362"/>
                  </a:lnTo>
                  <a:lnTo>
                    <a:pt x="2166" y="84782"/>
                  </a:lnTo>
                  <a:lnTo>
                    <a:pt x="3892" y="101778"/>
                  </a:lnTo>
                  <a:lnTo>
                    <a:pt x="5613" y="119189"/>
                  </a:lnTo>
                  <a:lnTo>
                    <a:pt x="7079" y="136886"/>
                  </a:lnTo>
                  <a:lnTo>
                    <a:pt x="8220" y="154607"/>
                  </a:lnTo>
                  <a:lnTo>
                    <a:pt x="9064" y="171969"/>
                  </a:lnTo>
                  <a:lnTo>
                    <a:pt x="9667" y="188779"/>
                  </a:lnTo>
                  <a:lnTo>
                    <a:pt x="10091" y="204612"/>
                  </a:lnTo>
                  <a:lnTo>
                    <a:pt x="10429" y="220385"/>
                  </a:lnTo>
                  <a:lnTo>
                    <a:pt x="10714" y="238647"/>
                  </a:lnTo>
                  <a:lnTo>
                    <a:pt x="10995" y="263876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293129" y="5689259"/>
              <a:ext cx="109949" cy="176252"/>
            </a:xfrm>
            <a:custGeom>
              <a:avLst/>
              <a:gdLst/>
              <a:ahLst/>
              <a:cxnLst/>
              <a:rect l="0" t="0" r="0" b="0"/>
              <a:pathLst>
                <a:path w="109949" h="176252">
                  <a:moveTo>
                    <a:pt x="0" y="10995"/>
                  </a:moveTo>
                  <a:lnTo>
                    <a:pt x="71" y="23181"/>
                  </a:lnTo>
                  <a:lnTo>
                    <a:pt x="739" y="34133"/>
                  </a:lnTo>
                  <a:lnTo>
                    <a:pt x="2093" y="44891"/>
                  </a:lnTo>
                  <a:lnTo>
                    <a:pt x="4035" y="55650"/>
                  </a:lnTo>
                  <a:lnTo>
                    <a:pt x="6454" y="66451"/>
                  </a:lnTo>
                  <a:lnTo>
                    <a:pt x="9238" y="77306"/>
                  </a:lnTo>
                  <a:lnTo>
                    <a:pt x="12291" y="88376"/>
                  </a:lnTo>
                  <a:lnTo>
                    <a:pt x="15536" y="99975"/>
                  </a:lnTo>
                  <a:lnTo>
                    <a:pt x="18920" y="112222"/>
                  </a:lnTo>
                  <a:lnTo>
                    <a:pt x="22571" y="124908"/>
                  </a:lnTo>
                  <a:lnTo>
                    <a:pt x="26783" y="137601"/>
                  </a:lnTo>
                  <a:lnTo>
                    <a:pt x="31668" y="150020"/>
                  </a:lnTo>
                  <a:lnTo>
                    <a:pt x="37180" y="161243"/>
                  </a:lnTo>
                  <a:lnTo>
                    <a:pt x="43204" y="169689"/>
                  </a:lnTo>
                  <a:lnTo>
                    <a:pt x="49607" y="174730"/>
                  </a:lnTo>
                  <a:lnTo>
                    <a:pt x="55941" y="176251"/>
                  </a:lnTo>
                  <a:lnTo>
                    <a:pt x="61482" y="174190"/>
                  </a:lnTo>
                  <a:lnTo>
                    <a:pt x="65904" y="168903"/>
                  </a:lnTo>
                  <a:lnTo>
                    <a:pt x="69402" y="161162"/>
                  </a:lnTo>
                  <a:lnTo>
                    <a:pt x="72477" y="151918"/>
                  </a:lnTo>
                  <a:lnTo>
                    <a:pt x="75479" y="141845"/>
                  </a:lnTo>
                  <a:lnTo>
                    <a:pt x="78559" y="131159"/>
                  </a:lnTo>
                  <a:lnTo>
                    <a:pt x="81763" y="119748"/>
                  </a:lnTo>
                  <a:lnTo>
                    <a:pt x="85080" y="107587"/>
                  </a:lnTo>
                  <a:lnTo>
                    <a:pt x="88318" y="94765"/>
                  </a:lnTo>
                  <a:lnTo>
                    <a:pt x="91133" y="81417"/>
                  </a:lnTo>
                  <a:lnTo>
                    <a:pt x="93374" y="67688"/>
                  </a:lnTo>
                  <a:lnTo>
                    <a:pt x="95265" y="54123"/>
                  </a:lnTo>
                  <a:lnTo>
                    <a:pt x="97602" y="40212"/>
                  </a:lnTo>
                  <a:lnTo>
                    <a:pt x="101756" y="23570"/>
                  </a:lnTo>
                  <a:lnTo>
                    <a:pt x="109948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447057" y="5681589"/>
              <a:ext cx="109949" cy="228398"/>
            </a:xfrm>
            <a:custGeom>
              <a:avLst/>
              <a:gdLst/>
              <a:ahLst/>
              <a:cxnLst/>
              <a:rect l="0" t="0" r="0" b="0"/>
              <a:pathLst>
                <a:path w="109949" h="228398">
                  <a:moveTo>
                    <a:pt x="0" y="95629"/>
                  </a:moveTo>
                  <a:lnTo>
                    <a:pt x="9261" y="98623"/>
                  </a:lnTo>
                  <a:lnTo>
                    <a:pt x="18646" y="100859"/>
                  </a:lnTo>
                  <a:lnTo>
                    <a:pt x="29075" y="102524"/>
                  </a:lnTo>
                  <a:lnTo>
                    <a:pt x="40180" y="103396"/>
                  </a:lnTo>
                  <a:lnTo>
                    <a:pt x="51161" y="102928"/>
                  </a:lnTo>
                  <a:lnTo>
                    <a:pt x="61549" y="100930"/>
                  </a:lnTo>
                  <a:lnTo>
                    <a:pt x="71067" y="97369"/>
                  </a:lnTo>
                  <a:lnTo>
                    <a:pt x="79462" y="92192"/>
                  </a:lnTo>
                  <a:lnTo>
                    <a:pt x="86722" y="85533"/>
                  </a:lnTo>
                  <a:lnTo>
                    <a:pt x="92835" y="77488"/>
                  </a:lnTo>
                  <a:lnTo>
                    <a:pt x="97689" y="68022"/>
                  </a:lnTo>
                  <a:lnTo>
                    <a:pt x="101336" y="57256"/>
                  </a:lnTo>
                  <a:lnTo>
                    <a:pt x="103629" y="45762"/>
                  </a:lnTo>
                  <a:lnTo>
                    <a:pt x="104152" y="34436"/>
                  </a:lnTo>
                  <a:lnTo>
                    <a:pt x="102834" y="23782"/>
                  </a:lnTo>
                  <a:lnTo>
                    <a:pt x="99738" y="14419"/>
                  </a:lnTo>
                  <a:lnTo>
                    <a:pt x="94876" y="7228"/>
                  </a:lnTo>
                  <a:lnTo>
                    <a:pt x="88438" y="2481"/>
                  </a:lnTo>
                  <a:lnTo>
                    <a:pt x="80896" y="108"/>
                  </a:lnTo>
                  <a:lnTo>
                    <a:pt x="72878" y="0"/>
                  </a:lnTo>
                  <a:lnTo>
                    <a:pt x="64784" y="1862"/>
                  </a:lnTo>
                  <a:lnTo>
                    <a:pt x="56786" y="5460"/>
                  </a:lnTo>
                  <a:lnTo>
                    <a:pt x="48931" y="10729"/>
                  </a:lnTo>
                  <a:lnTo>
                    <a:pt x="41220" y="17482"/>
                  </a:lnTo>
                  <a:lnTo>
                    <a:pt x="33971" y="25606"/>
                  </a:lnTo>
                  <a:lnTo>
                    <a:pt x="27799" y="35134"/>
                  </a:lnTo>
                  <a:lnTo>
                    <a:pt x="22947" y="45948"/>
                  </a:lnTo>
                  <a:lnTo>
                    <a:pt x="19157" y="57652"/>
                  </a:lnTo>
                  <a:lnTo>
                    <a:pt x="15883" y="69678"/>
                  </a:lnTo>
                  <a:lnTo>
                    <a:pt x="12759" y="81675"/>
                  </a:lnTo>
                  <a:lnTo>
                    <a:pt x="9950" y="93677"/>
                  </a:lnTo>
                  <a:lnTo>
                    <a:pt x="8041" y="105981"/>
                  </a:lnTo>
                  <a:lnTo>
                    <a:pt x="7302" y="118743"/>
                  </a:lnTo>
                  <a:lnTo>
                    <a:pt x="7850" y="131791"/>
                  </a:lnTo>
                  <a:lnTo>
                    <a:pt x="9814" y="144735"/>
                  </a:lnTo>
                  <a:lnTo>
                    <a:pt x="13112" y="157348"/>
                  </a:lnTo>
                  <a:lnTo>
                    <a:pt x="17523" y="169412"/>
                  </a:lnTo>
                  <a:lnTo>
                    <a:pt x="22790" y="180646"/>
                  </a:lnTo>
                  <a:lnTo>
                    <a:pt x="28698" y="190980"/>
                  </a:lnTo>
                  <a:lnTo>
                    <a:pt x="35406" y="200343"/>
                  </a:lnTo>
                  <a:lnTo>
                    <a:pt x="43420" y="208576"/>
                  </a:lnTo>
                  <a:lnTo>
                    <a:pt x="52899" y="215694"/>
                  </a:lnTo>
                  <a:lnTo>
                    <a:pt x="63268" y="221507"/>
                  </a:lnTo>
                  <a:lnTo>
                    <a:pt x="74521" y="225998"/>
                  </a:lnTo>
                  <a:lnTo>
                    <a:pt x="88816" y="228397"/>
                  </a:lnTo>
                  <a:lnTo>
                    <a:pt x="109948" y="227567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172186" y="6019105"/>
              <a:ext cx="120944" cy="219898"/>
            </a:xfrm>
            <a:custGeom>
              <a:avLst/>
              <a:gdLst/>
              <a:ahLst/>
              <a:cxnLst/>
              <a:rect l="0" t="0" r="0" b="0"/>
              <a:pathLst>
                <a:path w="120944" h="219898">
                  <a:moveTo>
                    <a:pt x="0" y="0"/>
                  </a:moveTo>
                  <a:lnTo>
                    <a:pt x="0" y="12255"/>
                  </a:lnTo>
                  <a:lnTo>
                    <a:pt x="0" y="23876"/>
                  </a:lnTo>
                  <a:lnTo>
                    <a:pt x="0" y="35989"/>
                  </a:lnTo>
                  <a:lnTo>
                    <a:pt x="0" y="48689"/>
                  </a:lnTo>
                  <a:lnTo>
                    <a:pt x="0" y="61909"/>
                  </a:lnTo>
                  <a:lnTo>
                    <a:pt x="5" y="75540"/>
                  </a:lnTo>
                  <a:lnTo>
                    <a:pt x="185" y="89302"/>
                  </a:lnTo>
                  <a:lnTo>
                    <a:pt x="862" y="102791"/>
                  </a:lnTo>
                  <a:lnTo>
                    <a:pt x="2166" y="115809"/>
                  </a:lnTo>
                  <a:lnTo>
                    <a:pt x="3892" y="128514"/>
                  </a:lnTo>
                  <a:lnTo>
                    <a:pt x="5613" y="141298"/>
                  </a:lnTo>
                  <a:lnTo>
                    <a:pt x="7081" y="154284"/>
                  </a:lnTo>
                  <a:lnTo>
                    <a:pt x="8323" y="163823"/>
                  </a:lnTo>
                  <a:lnTo>
                    <a:pt x="9354" y="165545"/>
                  </a:lnTo>
                  <a:lnTo>
                    <a:pt x="10047" y="161241"/>
                  </a:lnTo>
                  <a:lnTo>
                    <a:pt x="10811" y="153286"/>
                  </a:lnTo>
                  <a:lnTo>
                    <a:pt x="12395" y="143450"/>
                  </a:lnTo>
                  <a:lnTo>
                    <a:pt x="15153" y="132774"/>
                  </a:lnTo>
                  <a:lnTo>
                    <a:pt x="19404" y="122284"/>
                  </a:lnTo>
                  <a:lnTo>
                    <a:pt x="25599" y="113176"/>
                  </a:lnTo>
                  <a:lnTo>
                    <a:pt x="33781" y="105961"/>
                  </a:lnTo>
                  <a:lnTo>
                    <a:pt x="43344" y="100913"/>
                  </a:lnTo>
                  <a:lnTo>
                    <a:pt x="53281" y="98363"/>
                  </a:lnTo>
                  <a:lnTo>
                    <a:pt x="62967" y="98240"/>
                  </a:lnTo>
                  <a:lnTo>
                    <a:pt x="72014" y="100508"/>
                  </a:lnTo>
                  <a:lnTo>
                    <a:pt x="80096" y="105352"/>
                  </a:lnTo>
                  <a:lnTo>
                    <a:pt x="87150" y="112623"/>
                  </a:lnTo>
                  <a:lnTo>
                    <a:pt x="93302" y="121749"/>
                  </a:lnTo>
                  <a:lnTo>
                    <a:pt x="98739" y="131948"/>
                  </a:lnTo>
                  <a:lnTo>
                    <a:pt x="103637" y="142668"/>
                  </a:lnTo>
                  <a:lnTo>
                    <a:pt x="107989" y="153745"/>
                  </a:lnTo>
                  <a:lnTo>
                    <a:pt x="112033" y="166704"/>
                  </a:lnTo>
                  <a:lnTo>
                    <a:pt x="116129" y="186176"/>
                  </a:lnTo>
                  <a:lnTo>
                    <a:pt x="120943" y="219897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337109" y="6052089"/>
              <a:ext cx="76965" cy="148589"/>
            </a:xfrm>
            <a:custGeom>
              <a:avLst/>
              <a:gdLst/>
              <a:ahLst/>
              <a:cxnLst/>
              <a:rect l="0" t="0" r="0" b="0"/>
              <a:pathLst>
                <a:path w="76965" h="148589">
                  <a:moveTo>
                    <a:pt x="0" y="43979"/>
                  </a:moveTo>
                  <a:lnTo>
                    <a:pt x="0" y="56235"/>
                  </a:lnTo>
                  <a:lnTo>
                    <a:pt x="0" y="67856"/>
                  </a:lnTo>
                  <a:lnTo>
                    <a:pt x="4" y="79963"/>
                  </a:lnTo>
                  <a:lnTo>
                    <a:pt x="185" y="92483"/>
                  </a:lnTo>
                  <a:lnTo>
                    <a:pt x="863" y="105027"/>
                  </a:lnTo>
                  <a:lnTo>
                    <a:pt x="2180" y="117332"/>
                  </a:lnTo>
                  <a:lnTo>
                    <a:pt x="4447" y="128648"/>
                  </a:lnTo>
                  <a:lnTo>
                    <a:pt x="8200" y="137707"/>
                  </a:lnTo>
                  <a:lnTo>
                    <a:pt x="13586" y="144017"/>
                  </a:lnTo>
                  <a:lnTo>
                    <a:pt x="20266" y="147594"/>
                  </a:lnTo>
                  <a:lnTo>
                    <a:pt x="27628" y="148588"/>
                  </a:lnTo>
                  <a:lnTo>
                    <a:pt x="35239" y="147358"/>
                  </a:lnTo>
                  <a:lnTo>
                    <a:pt x="42718" y="144201"/>
                  </a:lnTo>
                  <a:lnTo>
                    <a:pt x="49661" y="139237"/>
                  </a:lnTo>
                  <a:lnTo>
                    <a:pt x="55905" y="132692"/>
                  </a:lnTo>
                  <a:lnTo>
                    <a:pt x="61318" y="124709"/>
                  </a:lnTo>
                  <a:lnTo>
                    <a:pt x="65694" y="115276"/>
                  </a:lnTo>
                  <a:lnTo>
                    <a:pt x="69026" y="104521"/>
                  </a:lnTo>
                  <a:lnTo>
                    <a:pt x="71460" y="92678"/>
                  </a:lnTo>
                  <a:lnTo>
                    <a:pt x="73190" y="80006"/>
                  </a:lnTo>
                  <a:lnTo>
                    <a:pt x="74397" y="66737"/>
                  </a:lnTo>
                  <a:lnTo>
                    <a:pt x="75228" y="53485"/>
                  </a:lnTo>
                  <a:lnTo>
                    <a:pt x="75886" y="39819"/>
                  </a:lnTo>
                  <a:lnTo>
                    <a:pt x="76432" y="23377"/>
                  </a:lnTo>
                  <a:lnTo>
                    <a:pt x="76964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458052" y="6081005"/>
              <a:ext cx="76965" cy="136007"/>
            </a:xfrm>
            <a:custGeom>
              <a:avLst/>
              <a:gdLst/>
              <a:ahLst/>
              <a:cxnLst/>
              <a:rect l="0" t="0" r="0" b="0"/>
              <a:pathLst>
                <a:path w="76965" h="136007">
                  <a:moveTo>
                    <a:pt x="0" y="37053"/>
                  </a:moveTo>
                  <a:lnTo>
                    <a:pt x="0" y="49308"/>
                  </a:lnTo>
                  <a:lnTo>
                    <a:pt x="0" y="60930"/>
                  </a:lnTo>
                  <a:lnTo>
                    <a:pt x="0" y="72935"/>
                  </a:lnTo>
                  <a:lnTo>
                    <a:pt x="0" y="81660"/>
                  </a:lnTo>
                  <a:lnTo>
                    <a:pt x="0" y="82713"/>
                  </a:lnTo>
                  <a:lnTo>
                    <a:pt x="5" y="77968"/>
                  </a:lnTo>
                  <a:lnTo>
                    <a:pt x="185" y="69753"/>
                  </a:lnTo>
                  <a:lnTo>
                    <a:pt x="862" y="59769"/>
                  </a:lnTo>
                  <a:lnTo>
                    <a:pt x="2175" y="49000"/>
                  </a:lnTo>
                  <a:lnTo>
                    <a:pt x="4263" y="38100"/>
                  </a:lnTo>
                  <a:lnTo>
                    <a:pt x="7338" y="27608"/>
                  </a:lnTo>
                  <a:lnTo>
                    <a:pt x="11425" y="17769"/>
                  </a:lnTo>
                  <a:lnTo>
                    <a:pt x="16559" y="9258"/>
                  </a:lnTo>
                  <a:lnTo>
                    <a:pt x="22877" y="3259"/>
                  </a:lnTo>
                  <a:lnTo>
                    <a:pt x="30327" y="198"/>
                  </a:lnTo>
                  <a:lnTo>
                    <a:pt x="38391" y="0"/>
                  </a:lnTo>
                  <a:lnTo>
                    <a:pt x="46211" y="2478"/>
                  </a:lnTo>
                  <a:lnTo>
                    <a:pt x="53316" y="7241"/>
                  </a:lnTo>
                  <a:lnTo>
                    <a:pt x="59447" y="13976"/>
                  </a:lnTo>
                  <a:lnTo>
                    <a:pt x="64375" y="22544"/>
                  </a:lnTo>
                  <a:lnTo>
                    <a:pt x="68112" y="32710"/>
                  </a:lnTo>
                  <a:lnTo>
                    <a:pt x="70834" y="44151"/>
                  </a:lnTo>
                  <a:lnTo>
                    <a:pt x="72765" y="56554"/>
                  </a:lnTo>
                  <a:lnTo>
                    <a:pt x="74108" y="69640"/>
                  </a:lnTo>
                  <a:lnTo>
                    <a:pt x="75035" y="82770"/>
                  </a:lnTo>
                  <a:lnTo>
                    <a:pt x="75767" y="96340"/>
                  </a:lnTo>
                  <a:lnTo>
                    <a:pt x="76372" y="112704"/>
                  </a:lnTo>
                  <a:lnTo>
                    <a:pt x="76964" y="136006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593088" y="5878526"/>
              <a:ext cx="117846" cy="338915"/>
            </a:xfrm>
            <a:custGeom>
              <a:avLst/>
              <a:gdLst/>
              <a:ahLst/>
              <a:cxnLst/>
              <a:rect l="0" t="0" r="0" b="0"/>
              <a:pathLst>
                <a:path w="117846" h="338915">
                  <a:moveTo>
                    <a:pt x="62871" y="250527"/>
                  </a:moveTo>
                  <a:lnTo>
                    <a:pt x="59667" y="241615"/>
                  </a:lnTo>
                  <a:lnTo>
                    <a:pt x="55425" y="235573"/>
                  </a:lnTo>
                  <a:lnTo>
                    <a:pt x="49693" y="231910"/>
                  </a:lnTo>
                  <a:lnTo>
                    <a:pt x="42815" y="230334"/>
                  </a:lnTo>
                  <a:lnTo>
                    <a:pt x="35349" y="230772"/>
                  </a:lnTo>
                  <a:lnTo>
                    <a:pt x="27689" y="233002"/>
                  </a:lnTo>
                  <a:lnTo>
                    <a:pt x="20364" y="237025"/>
                  </a:lnTo>
                  <a:lnTo>
                    <a:pt x="14086" y="243132"/>
                  </a:lnTo>
                  <a:lnTo>
                    <a:pt x="9139" y="251295"/>
                  </a:lnTo>
                  <a:lnTo>
                    <a:pt x="5449" y="261217"/>
                  </a:lnTo>
                  <a:lnTo>
                    <a:pt x="2793" y="272514"/>
                  </a:lnTo>
                  <a:lnTo>
                    <a:pt x="934" y="284820"/>
                  </a:lnTo>
                  <a:lnTo>
                    <a:pt x="0" y="297506"/>
                  </a:lnTo>
                  <a:lnTo>
                    <a:pt x="468" y="309712"/>
                  </a:lnTo>
                  <a:lnTo>
                    <a:pt x="2488" y="320985"/>
                  </a:lnTo>
                  <a:lnTo>
                    <a:pt x="6074" y="330427"/>
                  </a:lnTo>
                  <a:lnTo>
                    <a:pt x="11273" y="336567"/>
                  </a:lnTo>
                  <a:lnTo>
                    <a:pt x="17940" y="338914"/>
                  </a:lnTo>
                  <a:lnTo>
                    <a:pt x="25637" y="337975"/>
                  </a:lnTo>
                  <a:lnTo>
                    <a:pt x="33759" y="334735"/>
                  </a:lnTo>
                  <a:lnTo>
                    <a:pt x="41919" y="330008"/>
                  </a:lnTo>
                  <a:lnTo>
                    <a:pt x="49784" y="324170"/>
                  </a:lnTo>
                  <a:lnTo>
                    <a:pt x="56993" y="317243"/>
                  </a:lnTo>
                  <a:lnTo>
                    <a:pt x="63426" y="309302"/>
                  </a:lnTo>
                  <a:lnTo>
                    <a:pt x="69143" y="300344"/>
                  </a:lnTo>
                  <a:lnTo>
                    <a:pt x="74280" y="290241"/>
                  </a:lnTo>
                  <a:lnTo>
                    <a:pt x="78974" y="279028"/>
                  </a:lnTo>
                  <a:lnTo>
                    <a:pt x="83173" y="266877"/>
                  </a:lnTo>
                  <a:lnTo>
                    <a:pt x="86649" y="253994"/>
                  </a:lnTo>
                  <a:lnTo>
                    <a:pt x="89343" y="240571"/>
                  </a:lnTo>
                  <a:lnTo>
                    <a:pt x="91505" y="226761"/>
                  </a:lnTo>
                  <a:lnTo>
                    <a:pt x="93601" y="212681"/>
                  </a:lnTo>
                  <a:lnTo>
                    <a:pt x="95898" y="198408"/>
                  </a:lnTo>
                  <a:lnTo>
                    <a:pt x="98308" y="183834"/>
                  </a:lnTo>
                  <a:lnTo>
                    <a:pt x="100498" y="168675"/>
                  </a:lnTo>
                  <a:lnTo>
                    <a:pt x="102281" y="152826"/>
                  </a:lnTo>
                  <a:lnTo>
                    <a:pt x="103637" y="136339"/>
                  </a:lnTo>
                  <a:lnTo>
                    <a:pt x="104625" y="119335"/>
                  </a:lnTo>
                  <a:lnTo>
                    <a:pt x="105321" y="101947"/>
                  </a:lnTo>
                  <a:lnTo>
                    <a:pt x="105629" y="84625"/>
                  </a:lnTo>
                  <a:lnTo>
                    <a:pt x="105287" y="68093"/>
                  </a:lnTo>
                  <a:lnTo>
                    <a:pt x="104207" y="52684"/>
                  </a:lnTo>
                  <a:lnTo>
                    <a:pt x="102456" y="38373"/>
                  </a:lnTo>
                  <a:lnTo>
                    <a:pt x="100162" y="24981"/>
                  </a:lnTo>
                  <a:lnTo>
                    <a:pt x="97453" y="12367"/>
                  </a:lnTo>
                  <a:lnTo>
                    <a:pt x="94290" y="2884"/>
                  </a:lnTo>
                  <a:lnTo>
                    <a:pt x="91111" y="0"/>
                  </a:lnTo>
                  <a:lnTo>
                    <a:pt x="88791" y="3359"/>
                  </a:lnTo>
                  <a:lnTo>
                    <a:pt x="87309" y="11421"/>
                  </a:lnTo>
                  <a:lnTo>
                    <a:pt x="86396" y="22617"/>
                  </a:lnTo>
                  <a:lnTo>
                    <a:pt x="85833" y="35586"/>
                  </a:lnTo>
                  <a:lnTo>
                    <a:pt x="85483" y="49461"/>
                  </a:lnTo>
                  <a:lnTo>
                    <a:pt x="85264" y="63775"/>
                  </a:lnTo>
                  <a:lnTo>
                    <a:pt x="85123" y="78293"/>
                  </a:lnTo>
                  <a:lnTo>
                    <a:pt x="85037" y="92909"/>
                  </a:lnTo>
                  <a:lnTo>
                    <a:pt x="85159" y="107737"/>
                  </a:lnTo>
                  <a:lnTo>
                    <a:pt x="85797" y="123077"/>
                  </a:lnTo>
                  <a:lnTo>
                    <a:pt x="87076" y="139053"/>
                  </a:lnTo>
                  <a:lnTo>
                    <a:pt x="88785" y="155627"/>
                  </a:lnTo>
                  <a:lnTo>
                    <a:pt x="90496" y="172692"/>
                  </a:lnTo>
                  <a:lnTo>
                    <a:pt x="91958" y="190121"/>
                  </a:lnTo>
                  <a:lnTo>
                    <a:pt x="93276" y="207471"/>
                  </a:lnTo>
                  <a:lnTo>
                    <a:pt x="94793" y="224021"/>
                  </a:lnTo>
                  <a:lnTo>
                    <a:pt x="96703" y="239437"/>
                  </a:lnTo>
                  <a:lnTo>
                    <a:pt x="99071" y="253681"/>
                  </a:lnTo>
                  <a:lnTo>
                    <a:pt x="102257" y="268436"/>
                  </a:lnTo>
                  <a:lnTo>
                    <a:pt x="107712" y="287329"/>
                  </a:lnTo>
                  <a:lnTo>
                    <a:pt x="117845" y="316496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743917" y="5997115"/>
              <a:ext cx="87960" cy="182122"/>
            </a:xfrm>
            <a:custGeom>
              <a:avLst/>
              <a:gdLst/>
              <a:ahLst/>
              <a:cxnLst/>
              <a:rect l="0" t="0" r="0" b="0"/>
              <a:pathLst>
                <a:path w="87960" h="182122">
                  <a:moveTo>
                    <a:pt x="0" y="109948"/>
                  </a:moveTo>
                  <a:lnTo>
                    <a:pt x="2994" y="119210"/>
                  </a:lnTo>
                  <a:lnTo>
                    <a:pt x="5231" y="128595"/>
                  </a:lnTo>
                  <a:lnTo>
                    <a:pt x="6910" y="139028"/>
                  </a:lnTo>
                  <a:lnTo>
                    <a:pt x="8323" y="150314"/>
                  </a:lnTo>
                  <a:lnTo>
                    <a:pt x="9886" y="161972"/>
                  </a:lnTo>
                  <a:lnTo>
                    <a:pt x="11799" y="173578"/>
                  </a:lnTo>
                  <a:lnTo>
                    <a:pt x="13418" y="181652"/>
                  </a:lnTo>
                  <a:lnTo>
                    <a:pt x="13922" y="182121"/>
                  </a:lnTo>
                  <a:lnTo>
                    <a:pt x="13684" y="176419"/>
                  </a:lnTo>
                  <a:lnTo>
                    <a:pt x="13171" y="166509"/>
                  </a:lnTo>
                  <a:lnTo>
                    <a:pt x="12639" y="153961"/>
                  </a:lnTo>
                  <a:lnTo>
                    <a:pt x="12187" y="140036"/>
                  </a:lnTo>
                  <a:lnTo>
                    <a:pt x="11837" y="125499"/>
                  </a:lnTo>
                  <a:lnTo>
                    <a:pt x="11580" y="110731"/>
                  </a:lnTo>
                  <a:lnTo>
                    <a:pt x="11397" y="95904"/>
                  </a:lnTo>
                  <a:lnTo>
                    <a:pt x="11278" y="81095"/>
                  </a:lnTo>
                  <a:lnTo>
                    <a:pt x="11551" y="66667"/>
                  </a:lnTo>
                  <a:lnTo>
                    <a:pt x="12845" y="53263"/>
                  </a:lnTo>
                  <a:lnTo>
                    <a:pt x="15431" y="41160"/>
                  </a:lnTo>
                  <a:lnTo>
                    <a:pt x="19577" y="30624"/>
                  </a:lnTo>
                  <a:lnTo>
                    <a:pt x="25709" y="22079"/>
                  </a:lnTo>
                  <a:lnTo>
                    <a:pt x="33846" y="15561"/>
                  </a:lnTo>
                  <a:lnTo>
                    <a:pt x="43276" y="10783"/>
                  </a:lnTo>
                  <a:lnTo>
                    <a:pt x="53781" y="6868"/>
                  </a:lnTo>
                  <a:lnTo>
                    <a:pt x="67447" y="3470"/>
                  </a:lnTo>
                  <a:lnTo>
                    <a:pt x="87959" y="0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818941" y="6065605"/>
              <a:ext cx="89900" cy="141773"/>
            </a:xfrm>
            <a:custGeom>
              <a:avLst/>
              <a:gdLst/>
              <a:ahLst/>
              <a:cxnLst/>
              <a:rect l="0" t="0" r="0" b="0"/>
              <a:pathLst>
                <a:path w="89900" h="141773">
                  <a:moveTo>
                    <a:pt x="1940" y="30463"/>
                  </a:moveTo>
                  <a:lnTo>
                    <a:pt x="8068" y="36591"/>
                  </a:lnTo>
                  <a:lnTo>
                    <a:pt x="13878" y="42402"/>
                  </a:lnTo>
                  <a:lnTo>
                    <a:pt x="19939" y="48444"/>
                  </a:lnTo>
                  <a:lnTo>
                    <a:pt x="26469" y="54252"/>
                  </a:lnTo>
                  <a:lnTo>
                    <a:pt x="33757" y="58832"/>
                  </a:lnTo>
                  <a:lnTo>
                    <a:pt x="41878" y="61713"/>
                  </a:lnTo>
                  <a:lnTo>
                    <a:pt x="50576" y="62605"/>
                  </a:lnTo>
                  <a:lnTo>
                    <a:pt x="59380" y="61139"/>
                  </a:lnTo>
                  <a:lnTo>
                    <a:pt x="67987" y="57361"/>
                  </a:lnTo>
                  <a:lnTo>
                    <a:pt x="75622" y="51621"/>
                  </a:lnTo>
                  <a:lnTo>
                    <a:pt x="81010" y="44352"/>
                  </a:lnTo>
                  <a:lnTo>
                    <a:pt x="83652" y="35960"/>
                  </a:lnTo>
                  <a:lnTo>
                    <a:pt x="83564" y="27109"/>
                  </a:lnTo>
                  <a:lnTo>
                    <a:pt x="80893" y="18684"/>
                  </a:lnTo>
                  <a:lnTo>
                    <a:pt x="76003" y="11145"/>
                  </a:lnTo>
                  <a:lnTo>
                    <a:pt x="69361" y="5060"/>
                  </a:lnTo>
                  <a:lnTo>
                    <a:pt x="61409" y="1266"/>
                  </a:lnTo>
                  <a:lnTo>
                    <a:pt x="52522" y="0"/>
                  </a:lnTo>
                  <a:lnTo>
                    <a:pt x="43322" y="1168"/>
                  </a:lnTo>
                  <a:lnTo>
                    <a:pt x="34655" y="4641"/>
                  </a:lnTo>
                  <a:lnTo>
                    <a:pt x="26934" y="10106"/>
                  </a:lnTo>
                  <a:lnTo>
                    <a:pt x="20194" y="17151"/>
                  </a:lnTo>
                  <a:lnTo>
                    <a:pt x="14293" y="25382"/>
                  </a:lnTo>
                  <a:lnTo>
                    <a:pt x="9053" y="34473"/>
                  </a:lnTo>
                  <a:lnTo>
                    <a:pt x="4647" y="44344"/>
                  </a:lnTo>
                  <a:lnTo>
                    <a:pt x="1580" y="55132"/>
                  </a:lnTo>
                  <a:lnTo>
                    <a:pt x="21" y="66828"/>
                  </a:lnTo>
                  <a:lnTo>
                    <a:pt x="0" y="78966"/>
                  </a:lnTo>
                  <a:lnTo>
                    <a:pt x="1573" y="90735"/>
                  </a:lnTo>
                  <a:lnTo>
                    <a:pt x="4610" y="101700"/>
                  </a:lnTo>
                  <a:lnTo>
                    <a:pt x="9021" y="111628"/>
                  </a:lnTo>
                  <a:lnTo>
                    <a:pt x="14845" y="120311"/>
                  </a:lnTo>
                  <a:lnTo>
                    <a:pt x="21969" y="127763"/>
                  </a:lnTo>
                  <a:lnTo>
                    <a:pt x="30167" y="133829"/>
                  </a:lnTo>
                  <a:lnTo>
                    <a:pt x="39189" y="138098"/>
                  </a:lnTo>
                  <a:lnTo>
                    <a:pt x="48800" y="140513"/>
                  </a:lnTo>
                  <a:lnTo>
                    <a:pt x="58351" y="141478"/>
                  </a:lnTo>
                  <a:lnTo>
                    <a:pt x="67711" y="141772"/>
                  </a:lnTo>
                  <a:lnTo>
                    <a:pt x="77700" y="141421"/>
                  </a:lnTo>
                  <a:lnTo>
                    <a:pt x="89899" y="140412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935465" y="5788061"/>
              <a:ext cx="109908" cy="410932"/>
            </a:xfrm>
            <a:custGeom>
              <a:avLst/>
              <a:gdLst/>
              <a:ahLst/>
              <a:cxnLst/>
              <a:rect l="0" t="0" r="0" b="0"/>
              <a:pathLst>
                <a:path w="109908" h="410932">
                  <a:moveTo>
                    <a:pt x="72328" y="297012"/>
                  </a:moveTo>
                  <a:lnTo>
                    <a:pt x="69125" y="288101"/>
                  </a:lnTo>
                  <a:lnTo>
                    <a:pt x="64883" y="282059"/>
                  </a:lnTo>
                  <a:lnTo>
                    <a:pt x="59151" y="278396"/>
                  </a:lnTo>
                  <a:lnTo>
                    <a:pt x="52272" y="276819"/>
                  </a:lnTo>
                  <a:lnTo>
                    <a:pt x="44805" y="277258"/>
                  </a:lnTo>
                  <a:lnTo>
                    <a:pt x="37141" y="279483"/>
                  </a:lnTo>
                  <a:lnTo>
                    <a:pt x="29636" y="283326"/>
                  </a:lnTo>
                  <a:lnTo>
                    <a:pt x="22680" y="288756"/>
                  </a:lnTo>
                  <a:lnTo>
                    <a:pt x="16429" y="295616"/>
                  </a:lnTo>
                  <a:lnTo>
                    <a:pt x="11013" y="303812"/>
                  </a:lnTo>
                  <a:lnTo>
                    <a:pt x="6637" y="313387"/>
                  </a:lnTo>
                  <a:lnTo>
                    <a:pt x="3308" y="324233"/>
                  </a:lnTo>
                  <a:lnTo>
                    <a:pt x="1053" y="335959"/>
                  </a:lnTo>
                  <a:lnTo>
                    <a:pt x="0" y="347998"/>
                  </a:lnTo>
                  <a:lnTo>
                    <a:pt x="107" y="359995"/>
                  </a:lnTo>
                  <a:lnTo>
                    <a:pt x="1364" y="371643"/>
                  </a:lnTo>
                  <a:lnTo>
                    <a:pt x="3873" y="382597"/>
                  </a:lnTo>
                  <a:lnTo>
                    <a:pt x="7571" y="392728"/>
                  </a:lnTo>
                  <a:lnTo>
                    <a:pt x="12266" y="401424"/>
                  </a:lnTo>
                  <a:lnTo>
                    <a:pt x="17732" y="407542"/>
                  </a:lnTo>
                  <a:lnTo>
                    <a:pt x="23766" y="410682"/>
                  </a:lnTo>
                  <a:lnTo>
                    <a:pt x="30206" y="410931"/>
                  </a:lnTo>
                  <a:lnTo>
                    <a:pt x="36929" y="408486"/>
                  </a:lnTo>
                  <a:lnTo>
                    <a:pt x="43844" y="403750"/>
                  </a:lnTo>
                  <a:lnTo>
                    <a:pt x="50716" y="397210"/>
                  </a:lnTo>
                  <a:lnTo>
                    <a:pt x="57183" y="389328"/>
                  </a:lnTo>
                  <a:lnTo>
                    <a:pt x="63085" y="380473"/>
                  </a:lnTo>
                  <a:lnTo>
                    <a:pt x="68605" y="370762"/>
                  </a:lnTo>
                  <a:lnTo>
                    <a:pt x="74157" y="360084"/>
                  </a:lnTo>
                  <a:lnTo>
                    <a:pt x="79975" y="348445"/>
                  </a:lnTo>
                  <a:lnTo>
                    <a:pt x="85778" y="335815"/>
                  </a:lnTo>
                  <a:lnTo>
                    <a:pt x="90894" y="322048"/>
                  </a:lnTo>
                  <a:lnTo>
                    <a:pt x="94992" y="307173"/>
                  </a:lnTo>
                  <a:lnTo>
                    <a:pt x="98078" y="291360"/>
                  </a:lnTo>
                  <a:lnTo>
                    <a:pt x="100316" y="274815"/>
                  </a:lnTo>
                  <a:lnTo>
                    <a:pt x="101899" y="257740"/>
                  </a:lnTo>
                  <a:lnTo>
                    <a:pt x="103176" y="240629"/>
                  </a:lnTo>
                  <a:lnTo>
                    <a:pt x="104607" y="224239"/>
                  </a:lnTo>
                  <a:lnTo>
                    <a:pt x="106419" y="208916"/>
                  </a:lnTo>
                  <a:lnTo>
                    <a:pt x="108311" y="194309"/>
                  </a:lnTo>
                  <a:lnTo>
                    <a:pt x="109589" y="179604"/>
                  </a:lnTo>
                  <a:lnTo>
                    <a:pt x="109907" y="164330"/>
                  </a:lnTo>
                  <a:lnTo>
                    <a:pt x="109428" y="148368"/>
                  </a:lnTo>
                  <a:lnTo>
                    <a:pt x="108621" y="131784"/>
                  </a:lnTo>
                  <a:lnTo>
                    <a:pt x="107807" y="114707"/>
                  </a:lnTo>
                  <a:lnTo>
                    <a:pt x="107120" y="97432"/>
                  </a:lnTo>
                  <a:lnTo>
                    <a:pt x="106589" y="80385"/>
                  </a:lnTo>
                  <a:lnTo>
                    <a:pt x="106190" y="63784"/>
                  </a:lnTo>
                  <a:lnTo>
                    <a:pt x="105550" y="47825"/>
                  </a:lnTo>
                  <a:lnTo>
                    <a:pt x="104002" y="32762"/>
                  </a:lnTo>
                  <a:lnTo>
                    <a:pt x="101238" y="18677"/>
                  </a:lnTo>
                  <a:lnTo>
                    <a:pt x="96891" y="6608"/>
                  </a:lnTo>
                  <a:lnTo>
                    <a:pt x="91012" y="0"/>
                  </a:lnTo>
                  <a:lnTo>
                    <a:pt x="85213" y="832"/>
                  </a:lnTo>
                  <a:lnTo>
                    <a:pt x="80859" y="7174"/>
                  </a:lnTo>
                  <a:lnTo>
                    <a:pt x="77919" y="17122"/>
                  </a:lnTo>
                  <a:lnTo>
                    <a:pt x="75992" y="29181"/>
                  </a:lnTo>
                  <a:lnTo>
                    <a:pt x="74736" y="42416"/>
                  </a:lnTo>
                  <a:lnTo>
                    <a:pt x="73916" y="56636"/>
                  </a:lnTo>
                  <a:lnTo>
                    <a:pt x="73378" y="72194"/>
                  </a:lnTo>
                  <a:lnTo>
                    <a:pt x="73029" y="89201"/>
                  </a:lnTo>
                  <a:lnTo>
                    <a:pt x="72975" y="107335"/>
                  </a:lnTo>
                  <a:lnTo>
                    <a:pt x="73498" y="126019"/>
                  </a:lnTo>
                  <a:lnTo>
                    <a:pt x="74699" y="144857"/>
                  </a:lnTo>
                  <a:lnTo>
                    <a:pt x="76356" y="163669"/>
                  </a:lnTo>
                  <a:lnTo>
                    <a:pt x="78032" y="182390"/>
                  </a:lnTo>
                  <a:lnTo>
                    <a:pt x="79467" y="201016"/>
                  </a:lnTo>
                  <a:lnTo>
                    <a:pt x="80588" y="219559"/>
                  </a:lnTo>
                  <a:lnTo>
                    <a:pt x="81418" y="238039"/>
                  </a:lnTo>
                  <a:lnTo>
                    <a:pt x="82018" y="256461"/>
                  </a:lnTo>
                  <a:lnTo>
                    <a:pt x="82615" y="274499"/>
                  </a:lnTo>
                  <a:lnTo>
                    <a:pt x="83581" y="291519"/>
                  </a:lnTo>
                  <a:lnTo>
                    <a:pt x="85086" y="307256"/>
                  </a:lnTo>
                  <a:lnTo>
                    <a:pt x="87165" y="321716"/>
                  </a:lnTo>
                  <a:lnTo>
                    <a:pt x="90119" y="336641"/>
                  </a:lnTo>
                  <a:lnTo>
                    <a:pt x="95378" y="355671"/>
                  </a:lnTo>
                  <a:lnTo>
                    <a:pt x="105313" y="384971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139731" y="5887167"/>
              <a:ext cx="10996" cy="318850"/>
            </a:xfrm>
            <a:custGeom>
              <a:avLst/>
              <a:gdLst/>
              <a:ahLst/>
              <a:cxnLst/>
              <a:rect l="0" t="0" r="0" b="0"/>
              <a:pathLst>
                <a:path w="10996" h="318850">
                  <a:moveTo>
                    <a:pt x="10995" y="0"/>
                  </a:moveTo>
                  <a:lnTo>
                    <a:pt x="10995" y="12255"/>
                  </a:lnTo>
                  <a:lnTo>
                    <a:pt x="10995" y="23876"/>
                  </a:lnTo>
                  <a:lnTo>
                    <a:pt x="10995" y="35993"/>
                  </a:lnTo>
                  <a:lnTo>
                    <a:pt x="10995" y="48873"/>
                  </a:lnTo>
                  <a:lnTo>
                    <a:pt x="10995" y="62770"/>
                  </a:lnTo>
                  <a:lnTo>
                    <a:pt x="10995" y="77714"/>
                  </a:lnTo>
                  <a:lnTo>
                    <a:pt x="10995" y="93564"/>
                  </a:lnTo>
                  <a:lnTo>
                    <a:pt x="10995" y="110128"/>
                  </a:lnTo>
                  <a:lnTo>
                    <a:pt x="10995" y="127219"/>
                  </a:lnTo>
                  <a:lnTo>
                    <a:pt x="10995" y="144518"/>
                  </a:lnTo>
                  <a:lnTo>
                    <a:pt x="10995" y="161588"/>
                  </a:lnTo>
                  <a:lnTo>
                    <a:pt x="10995" y="178212"/>
                  </a:lnTo>
                  <a:lnTo>
                    <a:pt x="10995" y="194366"/>
                  </a:lnTo>
                  <a:lnTo>
                    <a:pt x="10995" y="210115"/>
                  </a:lnTo>
                  <a:lnTo>
                    <a:pt x="10990" y="225542"/>
                  </a:lnTo>
                  <a:lnTo>
                    <a:pt x="10810" y="240559"/>
                  </a:lnTo>
                  <a:lnTo>
                    <a:pt x="10133" y="254911"/>
                  </a:lnTo>
                  <a:lnTo>
                    <a:pt x="8829" y="268500"/>
                  </a:lnTo>
                  <a:lnTo>
                    <a:pt x="7094" y="280925"/>
                  </a:lnTo>
                  <a:lnTo>
                    <a:pt x="5187" y="292621"/>
                  </a:lnTo>
                  <a:lnTo>
                    <a:pt x="2937" y="304618"/>
                  </a:lnTo>
                  <a:lnTo>
                    <a:pt x="0" y="318849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084757" y="6019105"/>
              <a:ext cx="131938" cy="32985"/>
            </a:xfrm>
            <a:custGeom>
              <a:avLst/>
              <a:gdLst/>
              <a:ahLst/>
              <a:cxnLst/>
              <a:rect l="0" t="0" r="0" b="0"/>
              <a:pathLst>
                <a:path w="131938" h="32985">
                  <a:moveTo>
                    <a:pt x="131937" y="0"/>
                  </a:moveTo>
                  <a:lnTo>
                    <a:pt x="122746" y="6057"/>
                  </a:lnTo>
                  <a:lnTo>
                    <a:pt x="114030" y="11199"/>
                  </a:lnTo>
                  <a:lnTo>
                    <a:pt x="104941" y="15897"/>
                  </a:lnTo>
                  <a:lnTo>
                    <a:pt x="95235" y="20124"/>
                  </a:lnTo>
                  <a:lnTo>
                    <a:pt x="84642" y="23638"/>
                  </a:lnTo>
                  <a:lnTo>
                    <a:pt x="73118" y="26362"/>
                  </a:lnTo>
                  <a:lnTo>
                    <a:pt x="61009" y="28379"/>
                  </a:lnTo>
                  <a:lnTo>
                    <a:pt x="47545" y="30040"/>
                  </a:lnTo>
                  <a:lnTo>
                    <a:pt x="29208" y="31491"/>
                  </a:lnTo>
                  <a:lnTo>
                    <a:pt x="0" y="32984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205701" y="5777218"/>
              <a:ext cx="153929" cy="428800"/>
            </a:xfrm>
            <a:custGeom>
              <a:avLst/>
              <a:gdLst/>
              <a:ahLst/>
              <a:cxnLst/>
              <a:rect l="0" t="0" r="0" b="0"/>
              <a:pathLst>
                <a:path w="153929" h="428800">
                  <a:moveTo>
                    <a:pt x="0" y="0"/>
                  </a:moveTo>
                  <a:lnTo>
                    <a:pt x="3063" y="9191"/>
                  </a:lnTo>
                  <a:lnTo>
                    <a:pt x="5969" y="17908"/>
                  </a:lnTo>
                  <a:lnTo>
                    <a:pt x="8992" y="27002"/>
                  </a:lnTo>
                  <a:lnTo>
                    <a:pt x="11987" y="36887"/>
                  </a:lnTo>
                  <a:lnTo>
                    <a:pt x="14615" y="48157"/>
                  </a:lnTo>
                  <a:lnTo>
                    <a:pt x="16719" y="60990"/>
                  </a:lnTo>
                  <a:lnTo>
                    <a:pt x="18480" y="74900"/>
                  </a:lnTo>
                  <a:lnTo>
                    <a:pt x="20300" y="88967"/>
                  </a:lnTo>
                  <a:lnTo>
                    <a:pt x="22411" y="102648"/>
                  </a:lnTo>
                  <a:lnTo>
                    <a:pt x="24697" y="116114"/>
                  </a:lnTo>
                  <a:lnTo>
                    <a:pt x="26803" y="130035"/>
                  </a:lnTo>
                  <a:lnTo>
                    <a:pt x="28534" y="144782"/>
                  </a:lnTo>
                  <a:lnTo>
                    <a:pt x="30033" y="160563"/>
                  </a:lnTo>
                  <a:lnTo>
                    <a:pt x="31673" y="177580"/>
                  </a:lnTo>
                  <a:lnTo>
                    <a:pt x="33661" y="195802"/>
                  </a:lnTo>
                  <a:lnTo>
                    <a:pt x="35864" y="214874"/>
                  </a:lnTo>
                  <a:lnTo>
                    <a:pt x="37913" y="234246"/>
                  </a:lnTo>
                  <a:lnTo>
                    <a:pt x="39601" y="253572"/>
                  </a:lnTo>
                  <a:lnTo>
                    <a:pt x="40894" y="272546"/>
                  </a:lnTo>
                  <a:lnTo>
                    <a:pt x="41840" y="290828"/>
                  </a:lnTo>
                  <a:lnTo>
                    <a:pt x="42513" y="308307"/>
                  </a:lnTo>
                  <a:lnTo>
                    <a:pt x="42981" y="325054"/>
                  </a:lnTo>
                  <a:lnTo>
                    <a:pt x="43304" y="341209"/>
                  </a:lnTo>
                  <a:lnTo>
                    <a:pt x="43524" y="356816"/>
                  </a:lnTo>
                  <a:lnTo>
                    <a:pt x="43684" y="368444"/>
                  </a:lnTo>
                  <a:lnTo>
                    <a:pt x="43802" y="371841"/>
                  </a:lnTo>
                  <a:lnTo>
                    <a:pt x="43883" y="368625"/>
                  </a:lnTo>
                  <a:lnTo>
                    <a:pt x="44107" y="361131"/>
                  </a:lnTo>
                  <a:lnTo>
                    <a:pt x="44808" y="350982"/>
                  </a:lnTo>
                  <a:lnTo>
                    <a:pt x="46130" y="339195"/>
                  </a:lnTo>
                  <a:lnTo>
                    <a:pt x="48045" y="326556"/>
                  </a:lnTo>
                  <a:lnTo>
                    <a:pt x="50448" y="313766"/>
                  </a:lnTo>
                  <a:lnTo>
                    <a:pt x="53229" y="301197"/>
                  </a:lnTo>
                  <a:lnTo>
                    <a:pt x="56459" y="289134"/>
                  </a:lnTo>
                  <a:lnTo>
                    <a:pt x="60378" y="277885"/>
                  </a:lnTo>
                  <a:lnTo>
                    <a:pt x="65070" y="267544"/>
                  </a:lnTo>
                  <a:lnTo>
                    <a:pt x="70628" y="258526"/>
                  </a:lnTo>
                  <a:lnTo>
                    <a:pt x="77237" y="251634"/>
                  </a:lnTo>
                  <a:lnTo>
                    <a:pt x="84888" y="247126"/>
                  </a:lnTo>
                  <a:lnTo>
                    <a:pt x="93086" y="245108"/>
                  </a:lnTo>
                  <a:lnTo>
                    <a:pt x="100998" y="245801"/>
                  </a:lnTo>
                  <a:lnTo>
                    <a:pt x="108170" y="249058"/>
                  </a:lnTo>
                  <a:lnTo>
                    <a:pt x="114523" y="254623"/>
                  </a:lnTo>
                  <a:lnTo>
                    <a:pt x="120155" y="262331"/>
                  </a:lnTo>
                  <a:lnTo>
                    <a:pt x="125215" y="271885"/>
                  </a:lnTo>
                  <a:lnTo>
                    <a:pt x="129675" y="283076"/>
                  </a:lnTo>
                  <a:lnTo>
                    <a:pt x="133335" y="295859"/>
                  </a:lnTo>
                  <a:lnTo>
                    <a:pt x="136154" y="310054"/>
                  </a:lnTo>
                  <a:lnTo>
                    <a:pt x="138404" y="325054"/>
                  </a:lnTo>
                  <a:lnTo>
                    <a:pt x="140556" y="339940"/>
                  </a:lnTo>
                  <a:lnTo>
                    <a:pt x="142894" y="354199"/>
                  </a:lnTo>
                  <a:lnTo>
                    <a:pt x="145342" y="367646"/>
                  </a:lnTo>
                  <a:lnTo>
                    <a:pt x="147814" y="381770"/>
                  </a:lnTo>
                  <a:lnTo>
                    <a:pt x="150533" y="400141"/>
                  </a:lnTo>
                  <a:lnTo>
                    <a:pt x="153928" y="428799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359628" y="5953136"/>
              <a:ext cx="155006" cy="263876"/>
            </a:xfrm>
            <a:custGeom>
              <a:avLst/>
              <a:gdLst/>
              <a:ahLst/>
              <a:cxnLst/>
              <a:rect l="0" t="0" r="0" b="0"/>
              <a:pathLst>
                <a:path w="155006" h="263876">
                  <a:moveTo>
                    <a:pt x="109948" y="0"/>
                  </a:moveTo>
                  <a:lnTo>
                    <a:pt x="100757" y="3064"/>
                  </a:lnTo>
                  <a:lnTo>
                    <a:pt x="92041" y="5969"/>
                  </a:lnTo>
                  <a:lnTo>
                    <a:pt x="82967" y="9006"/>
                  </a:lnTo>
                  <a:lnTo>
                    <a:pt x="73802" y="12542"/>
                  </a:lnTo>
                  <a:lnTo>
                    <a:pt x="65241" y="17201"/>
                  </a:lnTo>
                  <a:lnTo>
                    <a:pt x="57642" y="23227"/>
                  </a:lnTo>
                  <a:lnTo>
                    <a:pt x="51359" y="30526"/>
                  </a:lnTo>
                  <a:lnTo>
                    <a:pt x="46885" y="38864"/>
                  </a:lnTo>
                  <a:lnTo>
                    <a:pt x="44317" y="47988"/>
                  </a:lnTo>
                  <a:lnTo>
                    <a:pt x="43763" y="57510"/>
                  </a:lnTo>
                  <a:lnTo>
                    <a:pt x="45518" y="66943"/>
                  </a:lnTo>
                  <a:lnTo>
                    <a:pt x="49520" y="76028"/>
                  </a:lnTo>
                  <a:lnTo>
                    <a:pt x="55427" y="84710"/>
                  </a:lnTo>
                  <a:lnTo>
                    <a:pt x="62816" y="93034"/>
                  </a:lnTo>
                  <a:lnTo>
                    <a:pt x="71296" y="101070"/>
                  </a:lnTo>
                  <a:lnTo>
                    <a:pt x="80383" y="108894"/>
                  </a:lnTo>
                  <a:lnTo>
                    <a:pt x="89524" y="116565"/>
                  </a:lnTo>
                  <a:lnTo>
                    <a:pt x="98414" y="124127"/>
                  </a:lnTo>
                  <a:lnTo>
                    <a:pt x="106964" y="131615"/>
                  </a:lnTo>
                  <a:lnTo>
                    <a:pt x="115200" y="139051"/>
                  </a:lnTo>
                  <a:lnTo>
                    <a:pt x="123174" y="146457"/>
                  </a:lnTo>
                  <a:lnTo>
                    <a:pt x="130778" y="154016"/>
                  </a:lnTo>
                  <a:lnTo>
                    <a:pt x="137745" y="162055"/>
                  </a:lnTo>
                  <a:lnTo>
                    <a:pt x="143971" y="170720"/>
                  </a:lnTo>
                  <a:lnTo>
                    <a:pt x="149180" y="180151"/>
                  </a:lnTo>
                  <a:lnTo>
                    <a:pt x="152856" y="190566"/>
                  </a:lnTo>
                  <a:lnTo>
                    <a:pt x="154852" y="201971"/>
                  </a:lnTo>
                  <a:lnTo>
                    <a:pt x="155005" y="213717"/>
                  </a:lnTo>
                  <a:lnTo>
                    <a:pt x="152972" y="224659"/>
                  </a:lnTo>
                  <a:lnTo>
                    <a:pt x="148776" y="234210"/>
                  </a:lnTo>
                  <a:lnTo>
                    <a:pt x="142560" y="242160"/>
                  </a:lnTo>
                  <a:lnTo>
                    <a:pt x="134407" y="248395"/>
                  </a:lnTo>
                  <a:lnTo>
                    <a:pt x="124555" y="253046"/>
                  </a:lnTo>
                  <a:lnTo>
                    <a:pt x="113340" y="256222"/>
                  </a:lnTo>
                  <a:lnTo>
                    <a:pt x="101097" y="257910"/>
                  </a:lnTo>
                  <a:lnTo>
                    <a:pt x="88114" y="258251"/>
                  </a:lnTo>
                  <a:lnTo>
                    <a:pt x="74778" y="257830"/>
                  </a:lnTo>
                  <a:lnTo>
                    <a:pt x="61571" y="257550"/>
                  </a:lnTo>
                  <a:lnTo>
                    <a:pt x="48759" y="257907"/>
                  </a:lnTo>
                  <a:lnTo>
                    <a:pt x="36859" y="258848"/>
                  </a:lnTo>
                  <a:lnTo>
                    <a:pt x="25573" y="260059"/>
                  </a:lnTo>
                  <a:lnTo>
                    <a:pt x="13911" y="261654"/>
                  </a:lnTo>
                  <a:lnTo>
                    <a:pt x="0" y="263875"/>
                  </a:lnTo>
                </a:path>
              </a:pathLst>
            </a:custGeom>
            <a:ln w="3962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0" name="Group 239"/>
          <p:cNvGrpSpPr/>
          <p:nvPr/>
        </p:nvGrpSpPr>
        <p:grpSpPr>
          <a:xfrm>
            <a:off x="7696128" y="5491352"/>
            <a:ext cx="1101870" cy="747651"/>
            <a:chOff x="7696128" y="5491352"/>
            <a:chExt cx="1101870" cy="747651"/>
          </a:xfrm>
        </p:grpSpPr>
        <p:sp>
          <p:nvSpPr>
            <p:cNvPr id="232" name="Freeform 231"/>
            <p:cNvSpPr/>
            <p:nvPr/>
          </p:nvSpPr>
          <p:spPr>
            <a:xfrm>
              <a:off x="7890636" y="5639044"/>
              <a:ext cx="26855" cy="577339"/>
            </a:xfrm>
            <a:custGeom>
              <a:avLst/>
              <a:gdLst/>
              <a:ahLst/>
              <a:cxnLst/>
              <a:rect l="0" t="0" r="0" b="0"/>
              <a:pathLst>
                <a:path w="26855" h="577339">
                  <a:moveTo>
                    <a:pt x="26854" y="0"/>
                  </a:moveTo>
                  <a:lnTo>
                    <a:pt x="26854" y="14965"/>
                  </a:lnTo>
                  <a:lnTo>
                    <a:pt x="26854" y="29157"/>
                  </a:lnTo>
                  <a:lnTo>
                    <a:pt x="26854" y="43959"/>
                  </a:lnTo>
                  <a:lnTo>
                    <a:pt x="26854" y="59909"/>
                  </a:lnTo>
                  <a:lnTo>
                    <a:pt x="26854" y="77707"/>
                  </a:lnTo>
                  <a:lnTo>
                    <a:pt x="26848" y="97541"/>
                  </a:lnTo>
                  <a:lnTo>
                    <a:pt x="26628" y="118784"/>
                  </a:lnTo>
                  <a:lnTo>
                    <a:pt x="25801" y="140286"/>
                  </a:lnTo>
                  <a:lnTo>
                    <a:pt x="24208" y="161371"/>
                  </a:lnTo>
                  <a:lnTo>
                    <a:pt x="22101" y="182443"/>
                  </a:lnTo>
                  <a:lnTo>
                    <a:pt x="20000" y="204697"/>
                  </a:lnTo>
                  <a:lnTo>
                    <a:pt x="18212" y="228723"/>
                  </a:lnTo>
                  <a:lnTo>
                    <a:pt x="16816" y="253897"/>
                  </a:lnTo>
                  <a:lnTo>
                    <a:pt x="15786" y="278760"/>
                  </a:lnTo>
                  <a:lnTo>
                    <a:pt x="15044" y="302478"/>
                  </a:lnTo>
                  <a:lnTo>
                    <a:pt x="14307" y="324866"/>
                  </a:lnTo>
                  <a:lnTo>
                    <a:pt x="13123" y="346066"/>
                  </a:lnTo>
                  <a:lnTo>
                    <a:pt x="11287" y="366330"/>
                  </a:lnTo>
                  <a:lnTo>
                    <a:pt x="9014" y="386316"/>
                  </a:lnTo>
                  <a:lnTo>
                    <a:pt x="6799" y="407003"/>
                  </a:lnTo>
                  <a:lnTo>
                    <a:pt x="4937" y="428863"/>
                  </a:lnTo>
                  <a:lnTo>
                    <a:pt x="3491" y="451505"/>
                  </a:lnTo>
                  <a:lnTo>
                    <a:pt x="2427" y="473965"/>
                  </a:lnTo>
                  <a:lnTo>
                    <a:pt x="1667" y="495660"/>
                  </a:lnTo>
                  <a:lnTo>
                    <a:pt x="1136" y="515696"/>
                  </a:lnTo>
                  <a:lnTo>
                    <a:pt x="711" y="534637"/>
                  </a:lnTo>
                  <a:lnTo>
                    <a:pt x="353" y="554141"/>
                  </a:lnTo>
                  <a:lnTo>
                    <a:pt x="0" y="577338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7696128" y="5639044"/>
              <a:ext cx="207937" cy="316832"/>
            </a:xfrm>
            <a:custGeom>
              <a:avLst/>
              <a:gdLst/>
              <a:ahLst/>
              <a:cxnLst/>
              <a:rect l="0" t="0" r="0" b="0"/>
              <a:pathLst>
                <a:path w="207937" h="316832">
                  <a:moveTo>
                    <a:pt x="207936" y="228250"/>
                  </a:moveTo>
                  <a:lnTo>
                    <a:pt x="196712" y="231991"/>
                  </a:lnTo>
                  <a:lnTo>
                    <a:pt x="186067" y="235538"/>
                  </a:lnTo>
                  <a:lnTo>
                    <a:pt x="174974" y="239242"/>
                  </a:lnTo>
                  <a:lnTo>
                    <a:pt x="163342" y="243340"/>
                  </a:lnTo>
                  <a:lnTo>
                    <a:pt x="151235" y="248202"/>
                  </a:lnTo>
                  <a:lnTo>
                    <a:pt x="138746" y="253958"/>
                  </a:lnTo>
                  <a:lnTo>
                    <a:pt x="125976" y="260322"/>
                  </a:lnTo>
                  <a:lnTo>
                    <a:pt x="113002" y="266749"/>
                  </a:lnTo>
                  <a:lnTo>
                    <a:pt x="99892" y="272916"/>
                  </a:lnTo>
                  <a:lnTo>
                    <a:pt x="86893" y="278936"/>
                  </a:lnTo>
                  <a:lnTo>
                    <a:pt x="74435" y="285222"/>
                  </a:lnTo>
                  <a:lnTo>
                    <a:pt x="62696" y="291994"/>
                  </a:lnTo>
                  <a:lnTo>
                    <a:pt x="51443" y="299073"/>
                  </a:lnTo>
                  <a:lnTo>
                    <a:pt x="40161" y="305992"/>
                  </a:lnTo>
                  <a:lnTo>
                    <a:pt x="28563" y="312448"/>
                  </a:lnTo>
                  <a:lnTo>
                    <a:pt x="17013" y="316831"/>
                  </a:lnTo>
                  <a:lnTo>
                    <a:pt x="7510" y="315580"/>
                  </a:lnTo>
                  <a:lnTo>
                    <a:pt x="1999" y="308082"/>
                  </a:lnTo>
                  <a:lnTo>
                    <a:pt x="0" y="297142"/>
                  </a:lnTo>
                  <a:lnTo>
                    <a:pt x="604" y="283945"/>
                  </a:lnTo>
                  <a:lnTo>
                    <a:pt x="3324" y="268709"/>
                  </a:lnTo>
                  <a:lnTo>
                    <a:pt x="7748" y="251668"/>
                  </a:lnTo>
                  <a:lnTo>
                    <a:pt x="13278" y="233573"/>
                  </a:lnTo>
                  <a:lnTo>
                    <a:pt x="19171" y="215557"/>
                  </a:lnTo>
                  <a:lnTo>
                    <a:pt x="24992" y="198242"/>
                  </a:lnTo>
                  <a:lnTo>
                    <a:pt x="30570" y="181368"/>
                  </a:lnTo>
                  <a:lnTo>
                    <a:pt x="35884" y="164071"/>
                  </a:lnTo>
                  <a:lnTo>
                    <a:pt x="40970" y="145870"/>
                  </a:lnTo>
                  <a:lnTo>
                    <a:pt x="45878" y="126900"/>
                  </a:lnTo>
                  <a:lnTo>
                    <a:pt x="50654" y="107678"/>
                  </a:lnTo>
                  <a:lnTo>
                    <a:pt x="55331" y="88571"/>
                  </a:lnTo>
                  <a:lnTo>
                    <a:pt x="59743" y="70236"/>
                  </a:lnTo>
                  <a:lnTo>
                    <a:pt x="63965" y="51773"/>
                  </a:lnTo>
                  <a:lnTo>
                    <a:pt x="68374" y="30143"/>
                  </a:lnTo>
                  <a:lnTo>
                    <a:pt x="73671" y="0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8427697" y="5491352"/>
              <a:ext cx="13427" cy="255104"/>
            </a:xfrm>
            <a:custGeom>
              <a:avLst/>
              <a:gdLst/>
              <a:ahLst/>
              <a:cxnLst/>
              <a:rect l="0" t="0" r="0" b="0"/>
              <a:pathLst>
                <a:path w="13427" h="255104">
                  <a:moveTo>
                    <a:pt x="13426" y="0"/>
                  </a:moveTo>
                  <a:lnTo>
                    <a:pt x="9856" y="11224"/>
                  </a:lnTo>
                  <a:lnTo>
                    <a:pt x="7940" y="21868"/>
                  </a:lnTo>
                  <a:lnTo>
                    <a:pt x="7538" y="32967"/>
                  </a:lnTo>
                  <a:lnTo>
                    <a:pt x="7964" y="44818"/>
                  </a:lnTo>
                  <a:lnTo>
                    <a:pt x="8182" y="57754"/>
                  </a:lnTo>
                  <a:lnTo>
                    <a:pt x="7629" y="71846"/>
                  </a:lnTo>
                  <a:lnTo>
                    <a:pt x="6395" y="87165"/>
                  </a:lnTo>
                  <a:lnTo>
                    <a:pt x="4963" y="103894"/>
                  </a:lnTo>
                  <a:lnTo>
                    <a:pt x="3666" y="121991"/>
                  </a:lnTo>
                  <a:lnTo>
                    <a:pt x="2624" y="141037"/>
                  </a:lnTo>
                  <a:lnTo>
                    <a:pt x="1838" y="160383"/>
                  </a:lnTo>
                  <a:lnTo>
                    <a:pt x="1268" y="179604"/>
                  </a:lnTo>
                  <a:lnTo>
                    <a:pt x="866" y="197782"/>
                  </a:lnTo>
                  <a:lnTo>
                    <a:pt x="543" y="215179"/>
                  </a:lnTo>
                  <a:lnTo>
                    <a:pt x="272" y="233320"/>
                  </a:lnTo>
                  <a:lnTo>
                    <a:pt x="0" y="255103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534504" y="5492966"/>
              <a:ext cx="161724" cy="290852"/>
            </a:xfrm>
            <a:custGeom>
              <a:avLst/>
              <a:gdLst/>
              <a:ahLst/>
              <a:cxnLst/>
              <a:rect l="0" t="0" r="0" b="0"/>
              <a:pathLst>
                <a:path w="161724" h="290852">
                  <a:moveTo>
                    <a:pt x="604" y="38666"/>
                  </a:moveTo>
                  <a:lnTo>
                    <a:pt x="4517" y="27612"/>
                  </a:lnTo>
                  <a:lnTo>
                    <a:pt x="9697" y="18601"/>
                  </a:lnTo>
                  <a:lnTo>
                    <a:pt x="16698" y="10833"/>
                  </a:lnTo>
                  <a:lnTo>
                    <a:pt x="25096" y="4606"/>
                  </a:lnTo>
                  <a:lnTo>
                    <a:pt x="34214" y="886"/>
                  </a:lnTo>
                  <a:lnTo>
                    <a:pt x="43573" y="0"/>
                  </a:lnTo>
                  <a:lnTo>
                    <a:pt x="52739" y="1891"/>
                  </a:lnTo>
                  <a:lnTo>
                    <a:pt x="61234" y="6454"/>
                  </a:lnTo>
                  <a:lnTo>
                    <a:pt x="68873" y="13348"/>
                  </a:lnTo>
                  <a:lnTo>
                    <a:pt x="75706" y="22101"/>
                  </a:lnTo>
                  <a:lnTo>
                    <a:pt x="81878" y="32253"/>
                  </a:lnTo>
                  <a:lnTo>
                    <a:pt x="87541" y="43424"/>
                  </a:lnTo>
                  <a:lnTo>
                    <a:pt x="92623" y="55524"/>
                  </a:lnTo>
                  <a:lnTo>
                    <a:pt x="96837" y="68728"/>
                  </a:lnTo>
                  <a:lnTo>
                    <a:pt x="100098" y="83044"/>
                  </a:lnTo>
                  <a:lnTo>
                    <a:pt x="102506" y="98320"/>
                  </a:lnTo>
                  <a:lnTo>
                    <a:pt x="104229" y="114354"/>
                  </a:lnTo>
                  <a:lnTo>
                    <a:pt x="105429" y="130952"/>
                  </a:lnTo>
                  <a:lnTo>
                    <a:pt x="106042" y="147957"/>
                  </a:lnTo>
                  <a:lnTo>
                    <a:pt x="105784" y="165246"/>
                  </a:lnTo>
                  <a:lnTo>
                    <a:pt x="104567" y="182721"/>
                  </a:lnTo>
                  <a:lnTo>
                    <a:pt x="102279" y="199902"/>
                  </a:lnTo>
                  <a:lnTo>
                    <a:pt x="98700" y="215963"/>
                  </a:lnTo>
                  <a:lnTo>
                    <a:pt x="93832" y="230542"/>
                  </a:lnTo>
                  <a:lnTo>
                    <a:pt x="87861" y="243702"/>
                  </a:lnTo>
                  <a:lnTo>
                    <a:pt x="81026" y="255690"/>
                  </a:lnTo>
                  <a:lnTo>
                    <a:pt x="73544" y="266763"/>
                  </a:lnTo>
                  <a:lnTo>
                    <a:pt x="65388" y="276534"/>
                  </a:lnTo>
                  <a:lnTo>
                    <a:pt x="56302" y="284021"/>
                  </a:lnTo>
                  <a:lnTo>
                    <a:pt x="46235" y="288857"/>
                  </a:lnTo>
                  <a:lnTo>
                    <a:pt x="35712" y="290851"/>
                  </a:lnTo>
                  <a:lnTo>
                    <a:pt x="25699" y="289677"/>
                  </a:lnTo>
                  <a:lnTo>
                    <a:pt x="16712" y="285483"/>
                  </a:lnTo>
                  <a:lnTo>
                    <a:pt x="9234" y="278754"/>
                  </a:lnTo>
                  <a:lnTo>
                    <a:pt x="3897" y="270067"/>
                  </a:lnTo>
                  <a:lnTo>
                    <a:pt x="841" y="259940"/>
                  </a:lnTo>
                  <a:lnTo>
                    <a:pt x="0" y="248997"/>
                  </a:lnTo>
                  <a:lnTo>
                    <a:pt x="1355" y="237938"/>
                  </a:lnTo>
                  <a:lnTo>
                    <a:pt x="4676" y="227177"/>
                  </a:lnTo>
                  <a:lnTo>
                    <a:pt x="9796" y="217664"/>
                  </a:lnTo>
                  <a:lnTo>
                    <a:pt x="16729" y="210946"/>
                  </a:lnTo>
                  <a:lnTo>
                    <a:pt x="25301" y="207616"/>
                  </a:lnTo>
                  <a:lnTo>
                    <a:pt x="35012" y="207436"/>
                  </a:lnTo>
                  <a:lnTo>
                    <a:pt x="45147" y="209826"/>
                  </a:lnTo>
                  <a:lnTo>
                    <a:pt x="55267" y="214166"/>
                  </a:lnTo>
                  <a:lnTo>
                    <a:pt x="65194" y="219928"/>
                  </a:lnTo>
                  <a:lnTo>
                    <a:pt x="74896" y="226694"/>
                  </a:lnTo>
                  <a:lnTo>
                    <a:pt x="84402" y="234156"/>
                  </a:lnTo>
                  <a:lnTo>
                    <a:pt x="93965" y="241884"/>
                  </a:lnTo>
                  <a:lnTo>
                    <a:pt x="104014" y="249331"/>
                  </a:lnTo>
                  <a:lnTo>
                    <a:pt x="114733" y="256225"/>
                  </a:lnTo>
                  <a:lnTo>
                    <a:pt x="125522" y="262344"/>
                  </a:lnTo>
                  <a:lnTo>
                    <a:pt x="136176" y="268002"/>
                  </a:lnTo>
                  <a:lnTo>
                    <a:pt x="147639" y="273695"/>
                  </a:lnTo>
                  <a:lnTo>
                    <a:pt x="161723" y="280343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8293433" y="5813746"/>
              <a:ext cx="469929" cy="13269"/>
            </a:xfrm>
            <a:custGeom>
              <a:avLst/>
              <a:gdLst/>
              <a:ahLst/>
              <a:cxnLst/>
              <a:rect l="0" t="0" r="0" b="0"/>
              <a:pathLst>
                <a:path w="469929" h="13269">
                  <a:moveTo>
                    <a:pt x="469928" y="13268"/>
                  </a:moveTo>
                  <a:lnTo>
                    <a:pt x="454961" y="13183"/>
                  </a:lnTo>
                  <a:lnTo>
                    <a:pt x="440770" y="12366"/>
                  </a:lnTo>
                  <a:lnTo>
                    <a:pt x="425978" y="10718"/>
                  </a:lnTo>
                  <a:lnTo>
                    <a:pt x="410469" y="8567"/>
                  </a:lnTo>
                  <a:lnTo>
                    <a:pt x="394325" y="6440"/>
                  </a:lnTo>
                  <a:lnTo>
                    <a:pt x="377671" y="4638"/>
                  </a:lnTo>
                  <a:lnTo>
                    <a:pt x="360421" y="3238"/>
                  </a:lnTo>
                  <a:lnTo>
                    <a:pt x="342297" y="2204"/>
                  </a:lnTo>
                  <a:lnTo>
                    <a:pt x="323213" y="1465"/>
                  </a:lnTo>
                  <a:lnTo>
                    <a:pt x="303484" y="948"/>
                  </a:lnTo>
                  <a:lnTo>
                    <a:pt x="283669" y="590"/>
                  </a:lnTo>
                  <a:lnTo>
                    <a:pt x="264105" y="346"/>
                  </a:lnTo>
                  <a:lnTo>
                    <a:pt x="244893" y="181"/>
                  </a:lnTo>
                  <a:lnTo>
                    <a:pt x="226019" y="70"/>
                  </a:lnTo>
                  <a:lnTo>
                    <a:pt x="207411" y="0"/>
                  </a:lnTo>
                  <a:lnTo>
                    <a:pt x="188798" y="170"/>
                  </a:lnTo>
                  <a:lnTo>
                    <a:pt x="169731" y="963"/>
                  </a:lnTo>
                  <a:lnTo>
                    <a:pt x="150003" y="2533"/>
                  </a:lnTo>
                  <a:lnTo>
                    <a:pt x="129836" y="4625"/>
                  </a:lnTo>
                  <a:lnTo>
                    <a:pt x="109726" y="6717"/>
                  </a:lnTo>
                  <a:lnTo>
                    <a:pt x="89980" y="8499"/>
                  </a:lnTo>
                  <a:lnTo>
                    <a:pt x="71195" y="9891"/>
                  </a:lnTo>
                  <a:lnTo>
                    <a:pt x="52374" y="11071"/>
                  </a:lnTo>
                  <a:lnTo>
                    <a:pt x="30441" y="12138"/>
                  </a:lnTo>
                  <a:lnTo>
                    <a:pt x="0" y="13268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8368108" y="5921000"/>
              <a:ext cx="5884" cy="295383"/>
            </a:xfrm>
            <a:custGeom>
              <a:avLst/>
              <a:gdLst/>
              <a:ahLst/>
              <a:cxnLst/>
              <a:rect l="0" t="0" r="0" b="0"/>
              <a:pathLst>
                <a:path w="5884" h="295383">
                  <a:moveTo>
                    <a:pt x="5883" y="0"/>
                  </a:moveTo>
                  <a:lnTo>
                    <a:pt x="2315" y="11224"/>
                  </a:lnTo>
                  <a:lnTo>
                    <a:pt x="398" y="21868"/>
                  </a:lnTo>
                  <a:lnTo>
                    <a:pt x="0" y="32967"/>
                  </a:lnTo>
                  <a:lnTo>
                    <a:pt x="647" y="44818"/>
                  </a:lnTo>
                  <a:lnTo>
                    <a:pt x="1691" y="57755"/>
                  </a:lnTo>
                  <a:lnTo>
                    <a:pt x="2732" y="71846"/>
                  </a:lnTo>
                  <a:lnTo>
                    <a:pt x="3604" y="87164"/>
                  </a:lnTo>
                  <a:lnTo>
                    <a:pt x="4276" y="103893"/>
                  </a:lnTo>
                  <a:lnTo>
                    <a:pt x="4768" y="121991"/>
                  </a:lnTo>
                  <a:lnTo>
                    <a:pt x="5118" y="141037"/>
                  </a:lnTo>
                  <a:lnTo>
                    <a:pt x="5362" y="160383"/>
                  </a:lnTo>
                  <a:lnTo>
                    <a:pt x="5530" y="179622"/>
                  </a:lnTo>
                  <a:lnTo>
                    <a:pt x="5647" y="198571"/>
                  </a:lnTo>
                  <a:lnTo>
                    <a:pt x="5735" y="219417"/>
                  </a:lnTo>
                  <a:lnTo>
                    <a:pt x="5811" y="248264"/>
                  </a:lnTo>
                  <a:lnTo>
                    <a:pt x="5883" y="295382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8486020" y="5880720"/>
              <a:ext cx="127259" cy="278267"/>
            </a:xfrm>
            <a:custGeom>
              <a:avLst/>
              <a:gdLst/>
              <a:ahLst/>
              <a:cxnLst/>
              <a:rect l="0" t="0" r="0" b="0"/>
              <a:pathLst>
                <a:path w="127259" h="278267">
                  <a:moveTo>
                    <a:pt x="49089" y="0"/>
                  </a:moveTo>
                  <a:lnTo>
                    <a:pt x="41692" y="7654"/>
                  </a:lnTo>
                  <a:lnTo>
                    <a:pt x="35411" y="16382"/>
                  </a:lnTo>
                  <a:lnTo>
                    <a:pt x="29670" y="27084"/>
                  </a:lnTo>
                  <a:lnTo>
                    <a:pt x="24288" y="39582"/>
                  </a:lnTo>
                  <a:lnTo>
                    <a:pt x="19169" y="53563"/>
                  </a:lnTo>
                  <a:lnTo>
                    <a:pt x="14251" y="68688"/>
                  </a:lnTo>
                  <a:lnTo>
                    <a:pt x="9687" y="84658"/>
                  </a:lnTo>
                  <a:lnTo>
                    <a:pt x="5826" y="101233"/>
                  </a:lnTo>
                  <a:lnTo>
                    <a:pt x="2811" y="118224"/>
                  </a:lnTo>
                  <a:lnTo>
                    <a:pt x="786" y="135293"/>
                  </a:lnTo>
                  <a:lnTo>
                    <a:pt x="0" y="151955"/>
                  </a:lnTo>
                  <a:lnTo>
                    <a:pt x="466" y="167981"/>
                  </a:lnTo>
                  <a:lnTo>
                    <a:pt x="2011" y="183368"/>
                  </a:lnTo>
                  <a:lnTo>
                    <a:pt x="4405" y="198217"/>
                  </a:lnTo>
                  <a:lnTo>
                    <a:pt x="7432" y="212642"/>
                  </a:lnTo>
                  <a:lnTo>
                    <a:pt x="11128" y="226546"/>
                  </a:lnTo>
                  <a:lnTo>
                    <a:pt x="15747" y="239625"/>
                  </a:lnTo>
                  <a:lnTo>
                    <a:pt x="21365" y="251762"/>
                  </a:lnTo>
                  <a:lnTo>
                    <a:pt x="28077" y="262420"/>
                  </a:lnTo>
                  <a:lnTo>
                    <a:pt x="36097" y="270587"/>
                  </a:lnTo>
                  <a:lnTo>
                    <a:pt x="45411" y="275920"/>
                  </a:lnTo>
                  <a:lnTo>
                    <a:pt x="55622" y="278266"/>
                  </a:lnTo>
                  <a:lnTo>
                    <a:pt x="66095" y="277339"/>
                  </a:lnTo>
                  <a:lnTo>
                    <a:pt x="76435" y="273314"/>
                  </a:lnTo>
                  <a:lnTo>
                    <a:pt x="86294" y="266701"/>
                  </a:lnTo>
                  <a:lnTo>
                    <a:pt x="95269" y="258092"/>
                  </a:lnTo>
                  <a:lnTo>
                    <a:pt x="103233" y="248006"/>
                  </a:lnTo>
                  <a:lnTo>
                    <a:pt x="110072" y="236658"/>
                  </a:lnTo>
                  <a:lnTo>
                    <a:pt x="115572" y="223970"/>
                  </a:lnTo>
                  <a:lnTo>
                    <a:pt x="119744" y="210006"/>
                  </a:lnTo>
                  <a:lnTo>
                    <a:pt x="122787" y="194965"/>
                  </a:lnTo>
                  <a:lnTo>
                    <a:pt x="124946" y="179091"/>
                  </a:lnTo>
                  <a:lnTo>
                    <a:pt x="126444" y="162606"/>
                  </a:lnTo>
                  <a:lnTo>
                    <a:pt x="127258" y="145894"/>
                  </a:lnTo>
                  <a:lnTo>
                    <a:pt x="127137" y="129480"/>
                  </a:lnTo>
                  <a:lnTo>
                    <a:pt x="126012" y="113624"/>
                  </a:lnTo>
                  <a:lnTo>
                    <a:pt x="123787" y="98351"/>
                  </a:lnTo>
                  <a:lnTo>
                    <a:pt x="120248" y="83581"/>
                  </a:lnTo>
                  <a:lnTo>
                    <a:pt x="115414" y="69213"/>
                  </a:lnTo>
                  <a:lnTo>
                    <a:pt x="109621" y="55481"/>
                  </a:lnTo>
                  <a:lnTo>
                    <a:pt x="102704" y="41465"/>
                  </a:lnTo>
                  <a:lnTo>
                    <a:pt x="92633" y="24507"/>
                  </a:lnTo>
                  <a:lnTo>
                    <a:pt x="75942" y="0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8634585" y="5934427"/>
              <a:ext cx="163413" cy="304576"/>
            </a:xfrm>
            <a:custGeom>
              <a:avLst/>
              <a:gdLst/>
              <a:ahLst/>
              <a:cxnLst/>
              <a:rect l="0" t="0" r="0" b="0"/>
              <a:pathLst>
                <a:path w="163413" h="304576">
                  <a:moveTo>
                    <a:pt x="61643" y="67132"/>
                  </a:moveTo>
                  <a:lnTo>
                    <a:pt x="54245" y="78441"/>
                  </a:lnTo>
                  <a:lnTo>
                    <a:pt x="47965" y="89902"/>
                  </a:lnTo>
                  <a:lnTo>
                    <a:pt x="42223" y="102643"/>
                  </a:lnTo>
                  <a:lnTo>
                    <a:pt x="36840" y="116426"/>
                  </a:lnTo>
                  <a:lnTo>
                    <a:pt x="31722" y="130661"/>
                  </a:lnTo>
                  <a:lnTo>
                    <a:pt x="26797" y="144951"/>
                  </a:lnTo>
                  <a:lnTo>
                    <a:pt x="22011" y="159121"/>
                  </a:lnTo>
                  <a:lnTo>
                    <a:pt x="17326" y="173129"/>
                  </a:lnTo>
                  <a:lnTo>
                    <a:pt x="12712" y="186991"/>
                  </a:lnTo>
                  <a:lnTo>
                    <a:pt x="8359" y="200946"/>
                  </a:lnTo>
                  <a:lnTo>
                    <a:pt x="4645" y="215414"/>
                  </a:lnTo>
                  <a:lnTo>
                    <a:pt x="1735" y="230576"/>
                  </a:lnTo>
                  <a:lnTo>
                    <a:pt x="0" y="245992"/>
                  </a:lnTo>
                  <a:lnTo>
                    <a:pt x="87" y="260763"/>
                  </a:lnTo>
                  <a:lnTo>
                    <a:pt x="2189" y="274410"/>
                  </a:lnTo>
                  <a:lnTo>
                    <a:pt x="6301" y="286272"/>
                  </a:lnTo>
                  <a:lnTo>
                    <a:pt x="12464" y="295341"/>
                  </a:lnTo>
                  <a:lnTo>
                    <a:pt x="20481" y="301331"/>
                  </a:lnTo>
                  <a:lnTo>
                    <a:pt x="30011" y="304357"/>
                  </a:lnTo>
                  <a:lnTo>
                    <a:pt x="40697" y="304575"/>
                  </a:lnTo>
                  <a:lnTo>
                    <a:pt x="52219" y="302365"/>
                  </a:lnTo>
                  <a:lnTo>
                    <a:pt x="64122" y="298229"/>
                  </a:lnTo>
                  <a:lnTo>
                    <a:pt x="75836" y="292648"/>
                  </a:lnTo>
                  <a:lnTo>
                    <a:pt x="87066" y="286011"/>
                  </a:lnTo>
                  <a:lnTo>
                    <a:pt x="97761" y="278210"/>
                  </a:lnTo>
                  <a:lnTo>
                    <a:pt x="107989" y="268684"/>
                  </a:lnTo>
                  <a:lnTo>
                    <a:pt x="117840" y="257272"/>
                  </a:lnTo>
                  <a:lnTo>
                    <a:pt x="127203" y="244376"/>
                  </a:lnTo>
                  <a:lnTo>
                    <a:pt x="135762" y="230723"/>
                  </a:lnTo>
                  <a:lnTo>
                    <a:pt x="143407" y="216811"/>
                  </a:lnTo>
                  <a:lnTo>
                    <a:pt x="150009" y="202672"/>
                  </a:lnTo>
                  <a:lnTo>
                    <a:pt x="155340" y="188004"/>
                  </a:lnTo>
                  <a:lnTo>
                    <a:pt x="159391" y="172659"/>
                  </a:lnTo>
                  <a:lnTo>
                    <a:pt x="162134" y="156670"/>
                  </a:lnTo>
                  <a:lnTo>
                    <a:pt x="163412" y="140148"/>
                  </a:lnTo>
                  <a:lnTo>
                    <a:pt x="163281" y="123224"/>
                  </a:lnTo>
                  <a:lnTo>
                    <a:pt x="161962" y="106215"/>
                  </a:lnTo>
                  <a:lnTo>
                    <a:pt x="159723" y="89602"/>
                  </a:lnTo>
                  <a:lnTo>
                    <a:pt x="156793" y="73624"/>
                  </a:lnTo>
                  <a:lnTo>
                    <a:pt x="152943" y="58703"/>
                  </a:lnTo>
                  <a:lnTo>
                    <a:pt x="147543" y="45527"/>
                  </a:lnTo>
                  <a:lnTo>
                    <a:pt x="140359" y="34311"/>
                  </a:lnTo>
                  <a:lnTo>
                    <a:pt x="131340" y="25071"/>
                  </a:lnTo>
                  <a:lnTo>
                    <a:pt x="120405" y="17855"/>
                  </a:lnTo>
                  <a:lnTo>
                    <a:pt x="107729" y="12479"/>
                  </a:lnTo>
                  <a:lnTo>
                    <a:pt x="94409" y="8597"/>
                  </a:lnTo>
                  <a:lnTo>
                    <a:pt x="81019" y="5444"/>
                  </a:lnTo>
                  <a:lnTo>
                    <a:pt x="66387" y="2738"/>
                  </a:lnTo>
                  <a:lnTo>
                    <a:pt x="48216" y="0"/>
                  </a:lnTo>
                </a:path>
              </a:pathLst>
            </a:custGeom>
            <a:ln w="487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3" name="Group 262"/>
          <p:cNvGrpSpPr/>
          <p:nvPr/>
        </p:nvGrpSpPr>
        <p:grpSpPr>
          <a:xfrm>
            <a:off x="3153482" y="166284"/>
            <a:ext cx="3537577" cy="634590"/>
            <a:chOff x="3153482" y="166284"/>
            <a:chExt cx="3537577" cy="634590"/>
          </a:xfrm>
        </p:grpSpPr>
        <p:sp>
          <p:nvSpPr>
            <p:cNvPr id="241" name="Freeform 240"/>
            <p:cNvSpPr/>
            <p:nvPr/>
          </p:nvSpPr>
          <p:spPr>
            <a:xfrm>
              <a:off x="3279824" y="35579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273741"/>
                  </a:moveTo>
                  <a:lnTo>
                    <a:pt x="18190" y="264873"/>
                  </a:lnTo>
                  <a:lnTo>
                    <a:pt x="16049" y="255886"/>
                  </a:lnTo>
                  <a:lnTo>
                    <a:pt x="14446" y="245890"/>
                  </a:lnTo>
                  <a:lnTo>
                    <a:pt x="13265" y="234910"/>
                  </a:lnTo>
                  <a:lnTo>
                    <a:pt x="12416" y="223098"/>
                  </a:lnTo>
                  <a:lnTo>
                    <a:pt x="11819" y="210640"/>
                  </a:lnTo>
                  <a:lnTo>
                    <a:pt x="11404" y="197702"/>
                  </a:lnTo>
                  <a:lnTo>
                    <a:pt x="11120" y="184421"/>
                  </a:lnTo>
                  <a:lnTo>
                    <a:pt x="10927" y="170895"/>
                  </a:lnTo>
                  <a:lnTo>
                    <a:pt x="10796" y="157034"/>
                  </a:lnTo>
                  <a:lnTo>
                    <a:pt x="10708" y="142583"/>
                  </a:lnTo>
                  <a:lnTo>
                    <a:pt x="10644" y="127451"/>
                  </a:lnTo>
                  <a:lnTo>
                    <a:pt x="10432" y="111694"/>
                  </a:lnTo>
                  <a:lnTo>
                    <a:pt x="9757" y="95431"/>
                  </a:lnTo>
                  <a:lnTo>
                    <a:pt x="8490" y="78803"/>
                  </a:lnTo>
                  <a:lnTo>
                    <a:pt x="6817" y="62481"/>
                  </a:lnTo>
                  <a:lnTo>
                    <a:pt x="4981" y="45950"/>
                  </a:lnTo>
                  <a:lnTo>
                    <a:pt x="2819" y="266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153482" y="204999"/>
              <a:ext cx="359301" cy="445597"/>
            </a:xfrm>
            <a:custGeom>
              <a:avLst/>
              <a:gdLst/>
              <a:ahLst/>
              <a:cxnLst/>
              <a:rect l="0" t="0" r="0" b="0"/>
              <a:pathLst>
                <a:path w="359301" h="445597">
                  <a:moveTo>
                    <a:pt x="0" y="13927"/>
                  </a:moveTo>
                  <a:lnTo>
                    <a:pt x="8936" y="10994"/>
                  </a:lnTo>
                  <a:lnTo>
                    <a:pt x="18563" y="8211"/>
                  </a:lnTo>
                  <a:lnTo>
                    <a:pt x="29845" y="5321"/>
                  </a:lnTo>
                  <a:lnTo>
                    <a:pt x="42340" y="2626"/>
                  </a:lnTo>
                  <a:lnTo>
                    <a:pt x="55171" y="758"/>
                  </a:lnTo>
                  <a:lnTo>
                    <a:pt x="67799" y="0"/>
                  </a:lnTo>
                  <a:lnTo>
                    <a:pt x="80355" y="313"/>
                  </a:lnTo>
                  <a:lnTo>
                    <a:pt x="93446" y="1515"/>
                  </a:lnTo>
                  <a:lnTo>
                    <a:pt x="107394" y="3398"/>
                  </a:lnTo>
                  <a:lnTo>
                    <a:pt x="122047" y="5780"/>
                  </a:lnTo>
                  <a:lnTo>
                    <a:pt x="136969" y="8517"/>
                  </a:lnTo>
                  <a:lnTo>
                    <a:pt x="151860" y="11505"/>
                  </a:lnTo>
                  <a:lnTo>
                    <a:pt x="166436" y="14831"/>
                  </a:lnTo>
                  <a:lnTo>
                    <a:pt x="180371" y="18750"/>
                  </a:lnTo>
                  <a:lnTo>
                    <a:pt x="193559" y="23356"/>
                  </a:lnTo>
                  <a:lnTo>
                    <a:pt x="206226" y="28756"/>
                  </a:lnTo>
                  <a:lnTo>
                    <a:pt x="218813" y="35138"/>
                  </a:lnTo>
                  <a:lnTo>
                    <a:pt x="231580" y="42508"/>
                  </a:lnTo>
                  <a:lnTo>
                    <a:pt x="244445" y="50729"/>
                  </a:lnTo>
                  <a:lnTo>
                    <a:pt x="257089" y="59618"/>
                  </a:lnTo>
                  <a:lnTo>
                    <a:pt x="269333" y="69003"/>
                  </a:lnTo>
                  <a:lnTo>
                    <a:pt x="280997" y="78745"/>
                  </a:lnTo>
                  <a:lnTo>
                    <a:pt x="291830" y="88736"/>
                  </a:lnTo>
                  <a:lnTo>
                    <a:pt x="301779" y="98905"/>
                  </a:lnTo>
                  <a:lnTo>
                    <a:pt x="310953" y="109361"/>
                  </a:lnTo>
                  <a:lnTo>
                    <a:pt x="319508" y="120373"/>
                  </a:lnTo>
                  <a:lnTo>
                    <a:pt x="327596" y="132044"/>
                  </a:lnTo>
                  <a:lnTo>
                    <a:pt x="335182" y="144323"/>
                  </a:lnTo>
                  <a:lnTo>
                    <a:pt x="342059" y="157099"/>
                  </a:lnTo>
                  <a:lnTo>
                    <a:pt x="348158" y="170255"/>
                  </a:lnTo>
                  <a:lnTo>
                    <a:pt x="353238" y="183852"/>
                  </a:lnTo>
                  <a:lnTo>
                    <a:pt x="356820" y="198119"/>
                  </a:lnTo>
                  <a:lnTo>
                    <a:pt x="358781" y="213115"/>
                  </a:lnTo>
                  <a:lnTo>
                    <a:pt x="359300" y="228441"/>
                  </a:lnTo>
                  <a:lnTo>
                    <a:pt x="358669" y="243349"/>
                  </a:lnTo>
                  <a:lnTo>
                    <a:pt x="357168" y="257453"/>
                  </a:lnTo>
                  <a:lnTo>
                    <a:pt x="354875" y="270873"/>
                  </a:lnTo>
                  <a:lnTo>
                    <a:pt x="351668" y="284032"/>
                  </a:lnTo>
                  <a:lnTo>
                    <a:pt x="347540" y="297214"/>
                  </a:lnTo>
                  <a:lnTo>
                    <a:pt x="342294" y="310374"/>
                  </a:lnTo>
                  <a:lnTo>
                    <a:pt x="335484" y="323224"/>
                  </a:lnTo>
                  <a:lnTo>
                    <a:pt x="327014" y="335609"/>
                  </a:lnTo>
                  <a:lnTo>
                    <a:pt x="317240" y="347368"/>
                  </a:lnTo>
                  <a:lnTo>
                    <a:pt x="306769" y="358266"/>
                  </a:lnTo>
                  <a:lnTo>
                    <a:pt x="296016" y="368260"/>
                  </a:lnTo>
                  <a:lnTo>
                    <a:pt x="284867" y="377463"/>
                  </a:lnTo>
                  <a:lnTo>
                    <a:pt x="272790" y="386038"/>
                  </a:lnTo>
                  <a:lnTo>
                    <a:pt x="259559" y="394139"/>
                  </a:lnTo>
                  <a:lnTo>
                    <a:pt x="245402" y="401734"/>
                  </a:lnTo>
                  <a:lnTo>
                    <a:pt x="230820" y="408617"/>
                  </a:lnTo>
                  <a:lnTo>
                    <a:pt x="216157" y="414729"/>
                  </a:lnTo>
                  <a:lnTo>
                    <a:pt x="201564" y="420157"/>
                  </a:lnTo>
                  <a:lnTo>
                    <a:pt x="187086" y="425037"/>
                  </a:lnTo>
                  <a:lnTo>
                    <a:pt x="172721" y="429502"/>
                  </a:lnTo>
                  <a:lnTo>
                    <a:pt x="158448" y="433500"/>
                  </a:lnTo>
                  <a:lnTo>
                    <a:pt x="144245" y="436814"/>
                  </a:lnTo>
                  <a:lnTo>
                    <a:pt x="130092" y="439377"/>
                  </a:lnTo>
                  <a:lnTo>
                    <a:pt x="115976" y="441269"/>
                  </a:lnTo>
                  <a:lnTo>
                    <a:pt x="101885" y="442621"/>
                  </a:lnTo>
                  <a:lnTo>
                    <a:pt x="87824" y="443569"/>
                  </a:lnTo>
                  <a:lnTo>
                    <a:pt x="74203" y="444224"/>
                  </a:lnTo>
                  <a:lnTo>
                    <a:pt x="60383" y="444743"/>
                  </a:lnTo>
                  <a:lnTo>
                    <a:pt x="44032" y="445174"/>
                  </a:lnTo>
                  <a:lnTo>
                    <a:pt x="21057" y="445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583802" y="435314"/>
              <a:ext cx="148748" cy="192902"/>
            </a:xfrm>
            <a:custGeom>
              <a:avLst/>
              <a:gdLst/>
              <a:ahLst/>
              <a:cxnLst/>
              <a:rect l="0" t="0" r="0" b="0"/>
              <a:pathLst>
                <a:path w="148748" h="192902">
                  <a:moveTo>
                    <a:pt x="1348" y="99467"/>
                  </a:moveTo>
                  <a:lnTo>
                    <a:pt x="10149" y="96534"/>
                  </a:lnTo>
                  <a:lnTo>
                    <a:pt x="18496" y="93751"/>
                  </a:lnTo>
                  <a:lnTo>
                    <a:pt x="27200" y="90856"/>
                  </a:lnTo>
                  <a:lnTo>
                    <a:pt x="36494" y="87989"/>
                  </a:lnTo>
                  <a:lnTo>
                    <a:pt x="46637" y="85472"/>
                  </a:lnTo>
                  <a:lnTo>
                    <a:pt x="57678" y="83457"/>
                  </a:lnTo>
                  <a:lnTo>
                    <a:pt x="69344" y="81772"/>
                  </a:lnTo>
                  <a:lnTo>
                    <a:pt x="81167" y="80028"/>
                  </a:lnTo>
                  <a:lnTo>
                    <a:pt x="92851" y="77993"/>
                  </a:lnTo>
                  <a:lnTo>
                    <a:pt x="104135" y="75286"/>
                  </a:lnTo>
                  <a:lnTo>
                    <a:pt x="114712" y="71324"/>
                  </a:lnTo>
                  <a:lnTo>
                    <a:pt x="124473" y="65916"/>
                  </a:lnTo>
                  <a:lnTo>
                    <a:pt x="132840" y="59350"/>
                  </a:lnTo>
                  <a:lnTo>
                    <a:pt x="138724" y="52186"/>
                  </a:lnTo>
                  <a:lnTo>
                    <a:pt x="141752" y="44817"/>
                  </a:lnTo>
                  <a:lnTo>
                    <a:pt x="142175" y="37431"/>
                  </a:lnTo>
                  <a:lnTo>
                    <a:pt x="140491" y="30100"/>
                  </a:lnTo>
                  <a:lnTo>
                    <a:pt x="137204" y="22849"/>
                  </a:lnTo>
                  <a:lnTo>
                    <a:pt x="132426" y="15998"/>
                  </a:lnTo>
                  <a:lnTo>
                    <a:pt x="125879" y="10149"/>
                  </a:lnTo>
                  <a:lnTo>
                    <a:pt x="117560" y="5552"/>
                  </a:lnTo>
                  <a:lnTo>
                    <a:pt x="107874" y="2296"/>
                  </a:lnTo>
                  <a:lnTo>
                    <a:pt x="97457" y="477"/>
                  </a:lnTo>
                  <a:lnTo>
                    <a:pt x="86752" y="0"/>
                  </a:lnTo>
                  <a:lnTo>
                    <a:pt x="76140" y="797"/>
                  </a:lnTo>
                  <a:lnTo>
                    <a:pt x="66022" y="2919"/>
                  </a:lnTo>
                  <a:lnTo>
                    <a:pt x="56554" y="6273"/>
                  </a:lnTo>
                  <a:lnTo>
                    <a:pt x="47706" y="10812"/>
                  </a:lnTo>
                  <a:lnTo>
                    <a:pt x="39369" y="16606"/>
                  </a:lnTo>
                  <a:lnTo>
                    <a:pt x="31427" y="23583"/>
                  </a:lnTo>
                  <a:lnTo>
                    <a:pt x="23939" y="31708"/>
                  </a:lnTo>
                  <a:lnTo>
                    <a:pt x="17127" y="41065"/>
                  </a:lnTo>
                  <a:lnTo>
                    <a:pt x="11071" y="51577"/>
                  </a:lnTo>
                  <a:lnTo>
                    <a:pt x="6021" y="62890"/>
                  </a:lnTo>
                  <a:lnTo>
                    <a:pt x="2459" y="74476"/>
                  </a:lnTo>
                  <a:lnTo>
                    <a:pt x="511" y="86007"/>
                  </a:lnTo>
                  <a:lnTo>
                    <a:pt x="0" y="97358"/>
                  </a:lnTo>
                  <a:lnTo>
                    <a:pt x="637" y="108513"/>
                  </a:lnTo>
                  <a:lnTo>
                    <a:pt x="2146" y="119494"/>
                  </a:lnTo>
                  <a:lnTo>
                    <a:pt x="4614" y="130173"/>
                  </a:lnTo>
                  <a:lnTo>
                    <a:pt x="8472" y="140278"/>
                  </a:lnTo>
                  <a:lnTo>
                    <a:pt x="13845" y="149708"/>
                  </a:lnTo>
                  <a:lnTo>
                    <a:pt x="20571" y="158516"/>
                  </a:lnTo>
                  <a:lnTo>
                    <a:pt x="28381" y="166820"/>
                  </a:lnTo>
                  <a:lnTo>
                    <a:pt x="37006" y="174727"/>
                  </a:lnTo>
                  <a:lnTo>
                    <a:pt x="46221" y="181851"/>
                  </a:lnTo>
                  <a:lnTo>
                    <a:pt x="55851" y="187352"/>
                  </a:lnTo>
                  <a:lnTo>
                    <a:pt x="65770" y="190901"/>
                  </a:lnTo>
                  <a:lnTo>
                    <a:pt x="75887" y="192639"/>
                  </a:lnTo>
                  <a:lnTo>
                    <a:pt x="86138" y="192901"/>
                  </a:lnTo>
                  <a:lnTo>
                    <a:pt x="96471" y="192040"/>
                  </a:lnTo>
                  <a:lnTo>
                    <a:pt x="106595" y="190326"/>
                  </a:lnTo>
                  <a:lnTo>
                    <a:pt x="117074" y="187656"/>
                  </a:lnTo>
                  <a:lnTo>
                    <a:pt x="129947" y="182686"/>
                  </a:lnTo>
                  <a:lnTo>
                    <a:pt x="148747" y="173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800506" y="461082"/>
              <a:ext cx="142614" cy="162848"/>
            </a:xfrm>
            <a:custGeom>
              <a:avLst/>
              <a:gdLst/>
              <a:ahLst/>
              <a:cxnLst/>
              <a:rect l="0" t="0" r="0" b="0"/>
              <a:pathLst>
                <a:path w="142614" h="162848">
                  <a:moveTo>
                    <a:pt x="79443" y="0"/>
                  </a:moveTo>
                  <a:lnTo>
                    <a:pt x="70641" y="3001"/>
                  </a:lnTo>
                  <a:lnTo>
                    <a:pt x="62295" y="6423"/>
                  </a:lnTo>
                  <a:lnTo>
                    <a:pt x="53605" y="10624"/>
                  </a:lnTo>
                  <a:lnTo>
                    <a:pt x="44829" y="15697"/>
                  </a:lnTo>
                  <a:lnTo>
                    <a:pt x="36631" y="21826"/>
                  </a:lnTo>
                  <a:lnTo>
                    <a:pt x="29346" y="29010"/>
                  </a:lnTo>
                  <a:lnTo>
                    <a:pt x="22983" y="37097"/>
                  </a:lnTo>
                  <a:lnTo>
                    <a:pt x="17402" y="45892"/>
                  </a:lnTo>
                  <a:lnTo>
                    <a:pt x="12432" y="55217"/>
                  </a:lnTo>
                  <a:lnTo>
                    <a:pt x="8077" y="65087"/>
                  </a:lnTo>
                  <a:lnTo>
                    <a:pt x="4517" y="75697"/>
                  </a:lnTo>
                  <a:lnTo>
                    <a:pt x="1794" y="87085"/>
                  </a:lnTo>
                  <a:lnTo>
                    <a:pt x="133" y="98834"/>
                  </a:lnTo>
                  <a:lnTo>
                    <a:pt x="0" y="110188"/>
                  </a:lnTo>
                  <a:lnTo>
                    <a:pt x="1511" y="120744"/>
                  </a:lnTo>
                  <a:lnTo>
                    <a:pt x="4646" y="130289"/>
                  </a:lnTo>
                  <a:lnTo>
                    <a:pt x="9416" y="138628"/>
                  </a:lnTo>
                  <a:lnTo>
                    <a:pt x="15667" y="145786"/>
                  </a:lnTo>
                  <a:lnTo>
                    <a:pt x="23286" y="151779"/>
                  </a:lnTo>
                  <a:lnTo>
                    <a:pt x="32295" y="156522"/>
                  </a:lnTo>
                  <a:lnTo>
                    <a:pt x="42566" y="160079"/>
                  </a:lnTo>
                  <a:lnTo>
                    <a:pt x="53545" y="162317"/>
                  </a:lnTo>
                  <a:lnTo>
                    <a:pt x="64374" y="162847"/>
                  </a:lnTo>
                  <a:lnTo>
                    <a:pt x="74583" y="161610"/>
                  </a:lnTo>
                  <a:lnTo>
                    <a:pt x="84234" y="158830"/>
                  </a:lnTo>
                  <a:lnTo>
                    <a:pt x="93708" y="154831"/>
                  </a:lnTo>
                  <a:lnTo>
                    <a:pt x="103254" y="149929"/>
                  </a:lnTo>
                  <a:lnTo>
                    <a:pt x="112515" y="144688"/>
                  </a:lnTo>
                  <a:lnTo>
                    <a:pt x="121511" y="139390"/>
                  </a:lnTo>
                  <a:lnTo>
                    <a:pt x="131037" y="133577"/>
                  </a:lnTo>
                  <a:lnTo>
                    <a:pt x="14261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995762" y="524253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6" y="49817"/>
                  </a:lnTo>
                  <a:lnTo>
                    <a:pt x="11317" y="61013"/>
                  </a:lnTo>
                  <a:lnTo>
                    <a:pt x="13595" y="71847"/>
                  </a:lnTo>
                  <a:lnTo>
                    <a:pt x="16654" y="82943"/>
                  </a:lnTo>
                  <a:lnTo>
                    <a:pt x="21881" y="96389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006291" y="38738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090519" y="505382"/>
              <a:ext cx="168457" cy="124157"/>
            </a:xfrm>
            <a:custGeom>
              <a:avLst/>
              <a:gdLst/>
              <a:ahLst/>
              <a:cxnLst/>
              <a:rect l="0" t="0" r="0" b="0"/>
              <a:pathLst>
                <a:path w="168457" h="124157">
                  <a:moveTo>
                    <a:pt x="0" y="8342"/>
                  </a:moveTo>
                  <a:lnTo>
                    <a:pt x="2866" y="17211"/>
                  </a:lnTo>
                  <a:lnTo>
                    <a:pt x="5008" y="26198"/>
                  </a:lnTo>
                  <a:lnTo>
                    <a:pt x="6612" y="36193"/>
                  </a:lnTo>
                  <a:lnTo>
                    <a:pt x="7792" y="47174"/>
                  </a:lnTo>
                  <a:lnTo>
                    <a:pt x="8641" y="58985"/>
                  </a:lnTo>
                  <a:lnTo>
                    <a:pt x="9243" y="71439"/>
                  </a:lnTo>
                  <a:lnTo>
                    <a:pt x="9829" y="84204"/>
                  </a:lnTo>
                  <a:lnTo>
                    <a:pt x="10762" y="96836"/>
                  </a:lnTo>
                  <a:lnTo>
                    <a:pt x="12185" y="109030"/>
                  </a:lnTo>
                  <a:lnTo>
                    <a:pt x="13275" y="118101"/>
                  </a:lnTo>
                  <a:lnTo>
                    <a:pt x="13231" y="120660"/>
                  </a:lnTo>
                  <a:lnTo>
                    <a:pt x="12729" y="117609"/>
                  </a:lnTo>
                  <a:lnTo>
                    <a:pt x="12182" y="110533"/>
                  </a:lnTo>
                  <a:lnTo>
                    <a:pt x="11720" y="100475"/>
                  </a:lnTo>
                  <a:lnTo>
                    <a:pt x="11367" y="88201"/>
                  </a:lnTo>
                  <a:lnTo>
                    <a:pt x="11109" y="74482"/>
                  </a:lnTo>
                  <a:lnTo>
                    <a:pt x="10926" y="60092"/>
                  </a:lnTo>
                  <a:lnTo>
                    <a:pt x="10812" y="45529"/>
                  </a:lnTo>
                  <a:lnTo>
                    <a:pt x="11243" y="31827"/>
                  </a:lnTo>
                  <a:lnTo>
                    <a:pt x="13128" y="20597"/>
                  </a:lnTo>
                  <a:lnTo>
                    <a:pt x="16843" y="12500"/>
                  </a:lnTo>
                  <a:lnTo>
                    <a:pt x="22119" y="7523"/>
                  </a:lnTo>
                  <a:lnTo>
                    <a:pt x="28342" y="5446"/>
                  </a:lnTo>
                  <a:lnTo>
                    <a:pt x="35045" y="5828"/>
                  </a:lnTo>
                  <a:lnTo>
                    <a:pt x="41967" y="8299"/>
                  </a:lnTo>
                  <a:lnTo>
                    <a:pt x="48977" y="12673"/>
                  </a:lnTo>
                  <a:lnTo>
                    <a:pt x="56015" y="18677"/>
                  </a:lnTo>
                  <a:lnTo>
                    <a:pt x="62892" y="25974"/>
                  </a:lnTo>
                  <a:lnTo>
                    <a:pt x="69289" y="34241"/>
                  </a:lnTo>
                  <a:lnTo>
                    <a:pt x="75065" y="43127"/>
                  </a:lnTo>
                  <a:lnTo>
                    <a:pt x="79847" y="49612"/>
                  </a:lnTo>
                  <a:lnTo>
                    <a:pt x="83299" y="50124"/>
                  </a:lnTo>
                  <a:lnTo>
                    <a:pt x="85921" y="45750"/>
                  </a:lnTo>
                  <a:lnTo>
                    <a:pt x="88468" y="38243"/>
                  </a:lnTo>
                  <a:lnTo>
                    <a:pt x="91574" y="29041"/>
                  </a:lnTo>
                  <a:lnTo>
                    <a:pt x="95488" y="19046"/>
                  </a:lnTo>
                  <a:lnTo>
                    <a:pt x="100351" y="9698"/>
                  </a:lnTo>
                  <a:lnTo>
                    <a:pt x="106338" y="3058"/>
                  </a:lnTo>
                  <a:lnTo>
                    <a:pt x="113417" y="0"/>
                  </a:lnTo>
                  <a:lnTo>
                    <a:pt x="121095" y="367"/>
                  </a:lnTo>
                  <a:lnTo>
                    <a:pt x="128552" y="3568"/>
                  </a:lnTo>
                  <a:lnTo>
                    <a:pt x="135338" y="8937"/>
                  </a:lnTo>
                  <a:lnTo>
                    <a:pt x="141365" y="15889"/>
                  </a:lnTo>
                  <a:lnTo>
                    <a:pt x="146721" y="23967"/>
                  </a:lnTo>
                  <a:lnTo>
                    <a:pt x="151541" y="32833"/>
                  </a:lnTo>
                  <a:lnTo>
                    <a:pt x="155795" y="42407"/>
                  </a:lnTo>
                  <a:lnTo>
                    <a:pt x="159288" y="52825"/>
                  </a:lnTo>
                  <a:lnTo>
                    <a:pt x="161976" y="64082"/>
                  </a:lnTo>
                  <a:lnTo>
                    <a:pt x="163956" y="75649"/>
                  </a:lnTo>
                  <a:lnTo>
                    <a:pt x="165584" y="87785"/>
                  </a:lnTo>
                  <a:lnTo>
                    <a:pt x="167002" y="102674"/>
                  </a:lnTo>
                  <a:lnTo>
                    <a:pt x="168456" y="124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320018" y="517554"/>
              <a:ext cx="149527" cy="154099"/>
            </a:xfrm>
            <a:custGeom>
              <a:avLst/>
              <a:gdLst/>
              <a:ahLst/>
              <a:cxnLst/>
              <a:rect l="0" t="0" r="0" b="0"/>
              <a:pathLst>
                <a:path w="149527" h="154099">
                  <a:moveTo>
                    <a:pt x="75827" y="48813"/>
                  </a:moveTo>
                  <a:lnTo>
                    <a:pt x="78627" y="40012"/>
                  </a:lnTo>
                  <a:lnTo>
                    <a:pt x="80128" y="31665"/>
                  </a:lnTo>
                  <a:lnTo>
                    <a:pt x="80421" y="22984"/>
                  </a:lnTo>
                  <a:lnTo>
                    <a:pt x="79223" y="14555"/>
                  </a:lnTo>
                  <a:lnTo>
                    <a:pt x="75811" y="7653"/>
                  </a:lnTo>
                  <a:lnTo>
                    <a:pt x="69991" y="2879"/>
                  </a:lnTo>
                  <a:lnTo>
                    <a:pt x="62351" y="340"/>
                  </a:lnTo>
                  <a:lnTo>
                    <a:pt x="53935" y="0"/>
                  </a:lnTo>
                  <a:lnTo>
                    <a:pt x="45436" y="1595"/>
                  </a:lnTo>
                  <a:lnTo>
                    <a:pt x="37312" y="4903"/>
                  </a:lnTo>
                  <a:lnTo>
                    <a:pt x="29944" y="9848"/>
                  </a:lnTo>
                  <a:lnTo>
                    <a:pt x="23440" y="16244"/>
                  </a:lnTo>
                  <a:lnTo>
                    <a:pt x="17719" y="23976"/>
                  </a:lnTo>
                  <a:lnTo>
                    <a:pt x="12628" y="33066"/>
                  </a:lnTo>
                  <a:lnTo>
                    <a:pt x="8019" y="43400"/>
                  </a:lnTo>
                  <a:lnTo>
                    <a:pt x="4090" y="54592"/>
                  </a:lnTo>
                  <a:lnTo>
                    <a:pt x="1353" y="66097"/>
                  </a:lnTo>
                  <a:lnTo>
                    <a:pt x="0" y="77574"/>
                  </a:lnTo>
                  <a:lnTo>
                    <a:pt x="74" y="88890"/>
                  </a:lnTo>
                  <a:lnTo>
                    <a:pt x="1645" y="100021"/>
                  </a:lnTo>
                  <a:lnTo>
                    <a:pt x="4597" y="110972"/>
                  </a:lnTo>
                  <a:lnTo>
                    <a:pt x="8849" y="121122"/>
                  </a:lnTo>
                  <a:lnTo>
                    <a:pt x="14445" y="129275"/>
                  </a:lnTo>
                  <a:lnTo>
                    <a:pt x="21271" y="134931"/>
                  </a:lnTo>
                  <a:lnTo>
                    <a:pt x="28784" y="137914"/>
                  </a:lnTo>
                  <a:lnTo>
                    <a:pt x="36133" y="138029"/>
                  </a:lnTo>
                  <a:lnTo>
                    <a:pt x="42847" y="135474"/>
                  </a:lnTo>
                  <a:lnTo>
                    <a:pt x="48828" y="130709"/>
                  </a:lnTo>
                  <a:lnTo>
                    <a:pt x="54153" y="124248"/>
                  </a:lnTo>
                  <a:lnTo>
                    <a:pt x="58957" y="116542"/>
                  </a:lnTo>
                  <a:lnTo>
                    <a:pt x="63370" y="107950"/>
                  </a:lnTo>
                  <a:lnTo>
                    <a:pt x="67502" y="98740"/>
                  </a:lnTo>
                  <a:lnTo>
                    <a:pt x="71437" y="89104"/>
                  </a:lnTo>
                  <a:lnTo>
                    <a:pt x="75235" y="79177"/>
                  </a:lnTo>
                  <a:lnTo>
                    <a:pt x="78940" y="69052"/>
                  </a:lnTo>
                  <a:lnTo>
                    <a:pt x="82586" y="58866"/>
                  </a:lnTo>
                  <a:lnTo>
                    <a:pt x="86383" y="51151"/>
                  </a:lnTo>
                  <a:lnTo>
                    <a:pt x="90167" y="49067"/>
                  </a:lnTo>
                  <a:lnTo>
                    <a:pt x="93402" y="51648"/>
                  </a:lnTo>
                  <a:lnTo>
                    <a:pt x="96292" y="57261"/>
                  </a:lnTo>
                  <a:lnTo>
                    <a:pt x="99120" y="64736"/>
                  </a:lnTo>
                  <a:lnTo>
                    <a:pt x="102031" y="73348"/>
                  </a:lnTo>
                  <a:lnTo>
                    <a:pt x="105073" y="82653"/>
                  </a:lnTo>
                  <a:lnTo>
                    <a:pt x="108403" y="92227"/>
                  </a:lnTo>
                  <a:lnTo>
                    <a:pt x="112307" y="101600"/>
                  </a:lnTo>
                  <a:lnTo>
                    <a:pt x="116888" y="110540"/>
                  </a:lnTo>
                  <a:lnTo>
                    <a:pt x="121976" y="118910"/>
                  </a:lnTo>
                  <a:lnTo>
                    <a:pt x="127832" y="127493"/>
                  </a:lnTo>
                  <a:lnTo>
                    <a:pt x="136087" y="138157"/>
                  </a:lnTo>
                  <a:lnTo>
                    <a:pt x="149526" y="154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490601" y="239983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67" y="11736"/>
                  </a:lnTo>
                  <a:lnTo>
                    <a:pt x="708" y="22864"/>
                  </a:lnTo>
                  <a:lnTo>
                    <a:pt x="1999" y="34472"/>
                  </a:lnTo>
                  <a:lnTo>
                    <a:pt x="3687" y="46979"/>
                  </a:lnTo>
                  <a:lnTo>
                    <a:pt x="5355" y="60935"/>
                  </a:lnTo>
                  <a:lnTo>
                    <a:pt x="6773" y="76498"/>
                  </a:lnTo>
                  <a:lnTo>
                    <a:pt x="8044" y="93501"/>
                  </a:lnTo>
                  <a:lnTo>
                    <a:pt x="9503" y="111659"/>
                  </a:lnTo>
                  <a:lnTo>
                    <a:pt x="11330" y="130686"/>
                  </a:lnTo>
                  <a:lnTo>
                    <a:pt x="13389" y="150342"/>
                  </a:lnTo>
                  <a:lnTo>
                    <a:pt x="15316" y="170441"/>
                  </a:lnTo>
                  <a:lnTo>
                    <a:pt x="16915" y="190834"/>
                  </a:lnTo>
                  <a:lnTo>
                    <a:pt x="18310" y="210933"/>
                  </a:lnTo>
                  <a:lnTo>
                    <a:pt x="19854" y="229750"/>
                  </a:lnTo>
                  <a:lnTo>
                    <a:pt x="21741" y="246858"/>
                  </a:lnTo>
                  <a:lnTo>
                    <a:pt x="23837" y="262651"/>
                  </a:lnTo>
                  <a:lnTo>
                    <a:pt x="25792" y="278026"/>
                  </a:lnTo>
                  <a:lnTo>
                    <a:pt x="27403" y="293557"/>
                  </a:lnTo>
                  <a:lnTo>
                    <a:pt x="28638" y="309298"/>
                  </a:lnTo>
                  <a:lnTo>
                    <a:pt x="29541" y="324959"/>
                  </a:lnTo>
                  <a:lnTo>
                    <a:pt x="30188" y="340351"/>
                  </a:lnTo>
                  <a:lnTo>
                    <a:pt x="30809" y="355264"/>
                  </a:lnTo>
                  <a:lnTo>
                    <a:pt x="31766" y="369425"/>
                  </a:lnTo>
                  <a:lnTo>
                    <a:pt x="33225" y="382747"/>
                  </a:lnTo>
                  <a:lnTo>
                    <a:pt x="35029" y="394866"/>
                  </a:lnTo>
                  <a:lnTo>
                    <a:pt x="36968" y="406247"/>
                  </a:lnTo>
                  <a:lnTo>
                    <a:pt x="39214" y="417888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669586" y="451067"/>
              <a:ext cx="652150" cy="136358"/>
            </a:xfrm>
            <a:custGeom>
              <a:avLst/>
              <a:gdLst/>
              <a:ahLst/>
              <a:cxnLst/>
              <a:rect l="0" t="0" r="0" b="0"/>
              <a:pathLst>
                <a:path w="652150" h="136358">
                  <a:moveTo>
                    <a:pt x="0" y="83714"/>
                  </a:moveTo>
                  <a:lnTo>
                    <a:pt x="8801" y="80915"/>
                  </a:lnTo>
                  <a:lnTo>
                    <a:pt x="17148" y="79413"/>
                  </a:lnTo>
                  <a:lnTo>
                    <a:pt x="25851" y="79102"/>
                  </a:lnTo>
                  <a:lnTo>
                    <a:pt x="35145" y="79608"/>
                  </a:lnTo>
                  <a:lnTo>
                    <a:pt x="45288" y="80428"/>
                  </a:lnTo>
                  <a:lnTo>
                    <a:pt x="56333" y="81243"/>
                  </a:lnTo>
                  <a:lnTo>
                    <a:pt x="68173" y="81927"/>
                  </a:lnTo>
                  <a:lnTo>
                    <a:pt x="80643" y="82454"/>
                  </a:lnTo>
                  <a:lnTo>
                    <a:pt x="93585" y="82840"/>
                  </a:lnTo>
                  <a:lnTo>
                    <a:pt x="106868" y="83114"/>
                  </a:lnTo>
                  <a:lnTo>
                    <a:pt x="120391" y="83306"/>
                  </a:lnTo>
                  <a:lnTo>
                    <a:pt x="134087" y="83438"/>
                  </a:lnTo>
                  <a:lnTo>
                    <a:pt x="148235" y="83528"/>
                  </a:lnTo>
                  <a:lnTo>
                    <a:pt x="163410" y="83589"/>
                  </a:lnTo>
                  <a:lnTo>
                    <a:pt x="179843" y="83630"/>
                  </a:lnTo>
                  <a:lnTo>
                    <a:pt x="197288" y="83658"/>
                  </a:lnTo>
                  <a:lnTo>
                    <a:pt x="215223" y="83677"/>
                  </a:lnTo>
                  <a:lnTo>
                    <a:pt x="233284" y="83689"/>
                  </a:lnTo>
                  <a:lnTo>
                    <a:pt x="251138" y="83698"/>
                  </a:lnTo>
                  <a:lnTo>
                    <a:pt x="268426" y="83703"/>
                  </a:lnTo>
                  <a:lnTo>
                    <a:pt x="285013" y="83707"/>
                  </a:lnTo>
                  <a:lnTo>
                    <a:pt x="300948" y="83709"/>
                  </a:lnTo>
                  <a:lnTo>
                    <a:pt x="316349" y="83711"/>
                  </a:lnTo>
                  <a:lnTo>
                    <a:pt x="331349" y="83712"/>
                  </a:lnTo>
                  <a:lnTo>
                    <a:pt x="346222" y="83713"/>
                  </a:lnTo>
                  <a:lnTo>
                    <a:pt x="361362" y="83713"/>
                  </a:lnTo>
                  <a:lnTo>
                    <a:pt x="376961" y="83714"/>
                  </a:lnTo>
                  <a:lnTo>
                    <a:pt x="393034" y="83714"/>
                  </a:lnTo>
                  <a:lnTo>
                    <a:pt x="409509" y="83714"/>
                  </a:lnTo>
                  <a:lnTo>
                    <a:pt x="426292" y="83719"/>
                  </a:lnTo>
                  <a:lnTo>
                    <a:pt x="443139" y="83892"/>
                  </a:lnTo>
                  <a:lnTo>
                    <a:pt x="459675" y="84540"/>
                  </a:lnTo>
                  <a:lnTo>
                    <a:pt x="475722" y="85789"/>
                  </a:lnTo>
                  <a:lnTo>
                    <a:pt x="491277" y="87441"/>
                  </a:lnTo>
                  <a:lnTo>
                    <a:pt x="506415" y="89090"/>
                  </a:lnTo>
                  <a:lnTo>
                    <a:pt x="521227" y="90497"/>
                  </a:lnTo>
                  <a:lnTo>
                    <a:pt x="535632" y="91763"/>
                  </a:lnTo>
                  <a:lnTo>
                    <a:pt x="549392" y="93219"/>
                  </a:lnTo>
                  <a:lnTo>
                    <a:pt x="562434" y="95046"/>
                  </a:lnTo>
                  <a:lnTo>
                    <a:pt x="574991" y="97103"/>
                  </a:lnTo>
                  <a:lnTo>
                    <a:pt x="587495" y="99031"/>
                  </a:lnTo>
                  <a:lnTo>
                    <a:pt x="600177" y="100602"/>
                  </a:lnTo>
                  <a:lnTo>
                    <a:pt x="611943" y="100952"/>
                  </a:lnTo>
                  <a:lnTo>
                    <a:pt x="619530" y="98508"/>
                  </a:lnTo>
                  <a:lnTo>
                    <a:pt x="621439" y="93521"/>
                  </a:lnTo>
                  <a:lnTo>
                    <a:pt x="619670" y="87647"/>
                  </a:lnTo>
                  <a:lnTo>
                    <a:pt x="615640" y="81465"/>
                  </a:lnTo>
                  <a:lnTo>
                    <a:pt x="609917" y="75087"/>
                  </a:lnTo>
                  <a:lnTo>
                    <a:pt x="602865" y="68548"/>
                  </a:lnTo>
                  <a:lnTo>
                    <a:pt x="594965" y="61876"/>
                  </a:lnTo>
                  <a:lnTo>
                    <a:pt x="586794" y="55104"/>
                  </a:lnTo>
                  <a:lnTo>
                    <a:pt x="578689" y="48256"/>
                  </a:lnTo>
                  <a:lnTo>
                    <a:pt x="570613" y="41355"/>
                  </a:lnTo>
                  <a:lnTo>
                    <a:pt x="562276" y="34416"/>
                  </a:lnTo>
                  <a:lnTo>
                    <a:pt x="553520" y="27451"/>
                  </a:lnTo>
                  <a:lnTo>
                    <a:pt x="544503" y="20469"/>
                  </a:lnTo>
                  <a:lnTo>
                    <a:pt x="535596" y="13474"/>
                  </a:lnTo>
                  <a:lnTo>
                    <a:pt x="527088" y="6521"/>
                  </a:lnTo>
                  <a:lnTo>
                    <a:pt x="521782" y="1336"/>
                  </a:lnTo>
                  <a:lnTo>
                    <a:pt x="522412" y="0"/>
                  </a:lnTo>
                  <a:lnTo>
                    <a:pt x="526900" y="1724"/>
                  </a:lnTo>
                  <a:lnTo>
                    <a:pt x="533613" y="5420"/>
                  </a:lnTo>
                  <a:lnTo>
                    <a:pt x="541679" y="10340"/>
                  </a:lnTo>
                  <a:lnTo>
                    <a:pt x="550601" y="16020"/>
                  </a:lnTo>
                  <a:lnTo>
                    <a:pt x="560075" y="22177"/>
                  </a:lnTo>
                  <a:lnTo>
                    <a:pt x="569908" y="28637"/>
                  </a:lnTo>
                  <a:lnTo>
                    <a:pt x="579976" y="35286"/>
                  </a:lnTo>
                  <a:lnTo>
                    <a:pt x="590201" y="41892"/>
                  </a:lnTo>
                  <a:lnTo>
                    <a:pt x="600526" y="48105"/>
                  </a:lnTo>
                  <a:lnTo>
                    <a:pt x="610920" y="53766"/>
                  </a:lnTo>
                  <a:lnTo>
                    <a:pt x="621360" y="58890"/>
                  </a:lnTo>
                  <a:lnTo>
                    <a:pt x="631829" y="63566"/>
                  </a:lnTo>
                  <a:lnTo>
                    <a:pt x="642247" y="67905"/>
                  </a:lnTo>
                  <a:lnTo>
                    <a:pt x="650119" y="72212"/>
                  </a:lnTo>
                  <a:lnTo>
                    <a:pt x="652149" y="76379"/>
                  </a:lnTo>
                  <a:lnTo>
                    <a:pt x="648995" y="79862"/>
                  </a:lnTo>
                  <a:lnTo>
                    <a:pt x="642178" y="82901"/>
                  </a:lnTo>
                  <a:lnTo>
                    <a:pt x="633076" y="85816"/>
                  </a:lnTo>
                  <a:lnTo>
                    <a:pt x="622832" y="88779"/>
                  </a:lnTo>
                  <a:lnTo>
                    <a:pt x="612128" y="91847"/>
                  </a:lnTo>
                  <a:lnTo>
                    <a:pt x="601294" y="95023"/>
                  </a:lnTo>
                  <a:lnTo>
                    <a:pt x="590469" y="98291"/>
                  </a:lnTo>
                  <a:lnTo>
                    <a:pt x="579695" y="101635"/>
                  </a:lnTo>
                  <a:lnTo>
                    <a:pt x="568980" y="105199"/>
                  </a:lnTo>
                  <a:lnTo>
                    <a:pt x="558315" y="109276"/>
                  </a:lnTo>
                  <a:lnTo>
                    <a:pt x="547704" y="113974"/>
                  </a:lnTo>
                  <a:lnTo>
                    <a:pt x="537591" y="118947"/>
                  </a:lnTo>
                  <a:lnTo>
                    <a:pt x="527862" y="123969"/>
                  </a:lnTo>
                  <a:lnTo>
                    <a:pt x="517665" y="129483"/>
                  </a:lnTo>
                  <a:lnTo>
                    <a:pt x="505367" y="136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5466884" y="166284"/>
              <a:ext cx="213438" cy="547483"/>
            </a:xfrm>
            <a:custGeom>
              <a:avLst/>
              <a:gdLst/>
              <a:ahLst/>
              <a:cxnLst/>
              <a:rect l="0" t="0" r="0" b="0"/>
              <a:pathLst>
                <a:path w="213438" h="547483">
                  <a:moveTo>
                    <a:pt x="66039" y="547482"/>
                  </a:moveTo>
                  <a:lnTo>
                    <a:pt x="65971" y="535680"/>
                  </a:lnTo>
                  <a:lnTo>
                    <a:pt x="65331" y="523911"/>
                  </a:lnTo>
                  <a:lnTo>
                    <a:pt x="64040" y="511020"/>
                  </a:lnTo>
                  <a:lnTo>
                    <a:pt x="62353" y="497172"/>
                  </a:lnTo>
                  <a:lnTo>
                    <a:pt x="60685" y="482844"/>
                  </a:lnTo>
                  <a:lnTo>
                    <a:pt x="59266" y="468370"/>
                  </a:lnTo>
                  <a:lnTo>
                    <a:pt x="57995" y="453747"/>
                  </a:lnTo>
                  <a:lnTo>
                    <a:pt x="56537" y="438723"/>
                  </a:lnTo>
                  <a:lnTo>
                    <a:pt x="54709" y="423175"/>
                  </a:lnTo>
                  <a:lnTo>
                    <a:pt x="52650" y="407125"/>
                  </a:lnTo>
                  <a:lnTo>
                    <a:pt x="50722" y="390659"/>
                  </a:lnTo>
                  <a:lnTo>
                    <a:pt x="49124" y="373882"/>
                  </a:lnTo>
                  <a:lnTo>
                    <a:pt x="47728" y="357208"/>
                  </a:lnTo>
                  <a:lnTo>
                    <a:pt x="46184" y="341319"/>
                  </a:lnTo>
                  <a:lnTo>
                    <a:pt x="44293" y="326511"/>
                  </a:lnTo>
                  <a:lnTo>
                    <a:pt x="42023" y="312263"/>
                  </a:lnTo>
                  <a:lnTo>
                    <a:pt x="39421" y="297476"/>
                  </a:lnTo>
                  <a:lnTo>
                    <a:pt x="36556" y="281561"/>
                  </a:lnTo>
                  <a:lnTo>
                    <a:pt x="33496" y="264597"/>
                  </a:lnTo>
                  <a:lnTo>
                    <a:pt x="30297" y="247051"/>
                  </a:lnTo>
                  <a:lnTo>
                    <a:pt x="26998" y="229284"/>
                  </a:lnTo>
                  <a:lnTo>
                    <a:pt x="23632" y="211641"/>
                  </a:lnTo>
                  <a:lnTo>
                    <a:pt x="20219" y="194503"/>
                  </a:lnTo>
                  <a:lnTo>
                    <a:pt x="16774" y="178024"/>
                  </a:lnTo>
                  <a:lnTo>
                    <a:pt x="13308" y="162334"/>
                  </a:lnTo>
                  <a:lnTo>
                    <a:pt x="9828" y="147630"/>
                  </a:lnTo>
                  <a:lnTo>
                    <a:pt x="6347" y="133921"/>
                  </a:lnTo>
                  <a:lnTo>
                    <a:pt x="3196" y="121068"/>
                  </a:lnTo>
                  <a:lnTo>
                    <a:pt x="992" y="108888"/>
                  </a:lnTo>
                  <a:lnTo>
                    <a:pt x="0" y="97212"/>
                  </a:lnTo>
                  <a:lnTo>
                    <a:pt x="318" y="86064"/>
                  </a:lnTo>
                  <a:lnTo>
                    <a:pt x="2052" y="75643"/>
                  </a:lnTo>
                  <a:lnTo>
                    <a:pt x="5119" y="66005"/>
                  </a:lnTo>
                  <a:lnTo>
                    <a:pt x="9618" y="57228"/>
                  </a:lnTo>
                  <a:lnTo>
                    <a:pt x="15911" y="49478"/>
                  </a:lnTo>
                  <a:lnTo>
                    <a:pt x="24033" y="42751"/>
                  </a:lnTo>
                  <a:lnTo>
                    <a:pt x="33740" y="37065"/>
                  </a:lnTo>
                  <a:lnTo>
                    <a:pt x="44697" y="32536"/>
                  </a:lnTo>
                  <a:lnTo>
                    <a:pt x="56589" y="29117"/>
                  </a:lnTo>
                  <a:lnTo>
                    <a:pt x="69318" y="26633"/>
                  </a:lnTo>
                  <a:lnTo>
                    <a:pt x="82993" y="24875"/>
                  </a:lnTo>
                  <a:lnTo>
                    <a:pt x="97589" y="23647"/>
                  </a:lnTo>
                  <a:lnTo>
                    <a:pt x="112644" y="22634"/>
                  </a:lnTo>
                  <a:lnTo>
                    <a:pt x="127371" y="21413"/>
                  </a:lnTo>
                  <a:lnTo>
                    <a:pt x="141344" y="19772"/>
                  </a:lnTo>
                  <a:lnTo>
                    <a:pt x="154437" y="17646"/>
                  </a:lnTo>
                  <a:lnTo>
                    <a:pt x="168132" y="14713"/>
                  </a:lnTo>
                  <a:lnTo>
                    <a:pt x="185862" y="9594"/>
                  </a:lnTo>
                  <a:lnTo>
                    <a:pt x="2134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5501337" y="46108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3550" y="2934"/>
                  </a:lnTo>
                  <a:lnTo>
                    <a:pt x="82422" y="5716"/>
                  </a:lnTo>
                  <a:lnTo>
                    <a:pt x="70832" y="8616"/>
                  </a:lnTo>
                  <a:lnTo>
                    <a:pt x="58915" y="11696"/>
                  </a:lnTo>
                  <a:lnTo>
                    <a:pt x="45796" y="15426"/>
                  </a:lnTo>
                  <a:lnTo>
                    <a:pt x="28084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638207" y="482139"/>
              <a:ext cx="105286" cy="150201"/>
            </a:xfrm>
            <a:custGeom>
              <a:avLst/>
              <a:gdLst/>
              <a:ahLst/>
              <a:cxnLst/>
              <a:rect l="0" t="0" r="0" b="0"/>
              <a:pathLst>
                <a:path w="105286" h="150201">
                  <a:moveTo>
                    <a:pt x="0" y="84228"/>
                  </a:moveTo>
                  <a:lnTo>
                    <a:pt x="2934" y="93029"/>
                  </a:lnTo>
                  <a:lnTo>
                    <a:pt x="5717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47" y="138433"/>
                  </a:lnTo>
                  <a:lnTo>
                    <a:pt x="19971" y="146586"/>
                  </a:lnTo>
                  <a:lnTo>
                    <a:pt x="19260" y="150200"/>
                  </a:lnTo>
                  <a:lnTo>
                    <a:pt x="16978" y="148839"/>
                  </a:lnTo>
                  <a:lnTo>
                    <a:pt x="13970" y="143526"/>
                  </a:lnTo>
                  <a:lnTo>
                    <a:pt x="10809" y="135395"/>
                  </a:lnTo>
                  <a:lnTo>
                    <a:pt x="7987" y="125330"/>
                  </a:lnTo>
                  <a:lnTo>
                    <a:pt x="5724" y="113961"/>
                  </a:lnTo>
                  <a:lnTo>
                    <a:pt x="4187" y="101878"/>
                  </a:lnTo>
                  <a:lnTo>
                    <a:pt x="3596" y="89680"/>
                  </a:lnTo>
                  <a:lnTo>
                    <a:pt x="3984" y="77696"/>
                  </a:lnTo>
                  <a:lnTo>
                    <a:pt x="5546" y="66188"/>
                  </a:lnTo>
                  <a:lnTo>
                    <a:pt x="8722" y="55449"/>
                  </a:lnTo>
                  <a:lnTo>
                    <a:pt x="13601" y="45562"/>
                  </a:lnTo>
                  <a:lnTo>
                    <a:pt x="19978" y="36598"/>
                  </a:lnTo>
                  <a:lnTo>
                    <a:pt x="27546" y="28715"/>
                  </a:lnTo>
                  <a:lnTo>
                    <a:pt x="36005" y="21895"/>
                  </a:lnTo>
                  <a:lnTo>
                    <a:pt x="45227" y="16126"/>
                  </a:lnTo>
                  <a:lnTo>
                    <a:pt x="56475" y="10924"/>
                  </a:lnTo>
                  <a:lnTo>
                    <a:pt x="74083" y="58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5770800" y="524045"/>
              <a:ext cx="204320" cy="179193"/>
            </a:xfrm>
            <a:custGeom>
              <a:avLst/>
              <a:gdLst/>
              <a:ahLst/>
              <a:cxnLst/>
              <a:rect l="0" t="0" r="0" b="0"/>
              <a:pathLst>
                <a:path w="204320" h="179193">
                  <a:moveTo>
                    <a:pt x="109563" y="63379"/>
                  </a:moveTo>
                  <a:lnTo>
                    <a:pt x="106562" y="54578"/>
                  </a:lnTo>
                  <a:lnTo>
                    <a:pt x="103140" y="46231"/>
                  </a:lnTo>
                  <a:lnTo>
                    <a:pt x="98939" y="37541"/>
                  </a:lnTo>
                  <a:lnTo>
                    <a:pt x="93866" y="28766"/>
                  </a:lnTo>
                  <a:lnTo>
                    <a:pt x="87736" y="20568"/>
                  </a:lnTo>
                  <a:lnTo>
                    <a:pt x="80553" y="13291"/>
                  </a:lnTo>
                  <a:lnTo>
                    <a:pt x="72466" y="7274"/>
                  </a:lnTo>
                  <a:lnTo>
                    <a:pt x="63671" y="2990"/>
                  </a:lnTo>
                  <a:lnTo>
                    <a:pt x="54355" y="531"/>
                  </a:lnTo>
                  <a:lnTo>
                    <a:pt x="44831" y="0"/>
                  </a:lnTo>
                  <a:lnTo>
                    <a:pt x="35518" y="1681"/>
                  </a:lnTo>
                  <a:lnTo>
                    <a:pt x="26636" y="5523"/>
                  </a:lnTo>
                  <a:lnTo>
                    <a:pt x="18538" y="11524"/>
                  </a:lnTo>
                  <a:lnTo>
                    <a:pt x="11777" y="19896"/>
                  </a:lnTo>
                  <a:lnTo>
                    <a:pt x="6533" y="30523"/>
                  </a:lnTo>
                  <a:lnTo>
                    <a:pt x="2825" y="42877"/>
                  </a:lnTo>
                  <a:lnTo>
                    <a:pt x="695" y="56223"/>
                  </a:lnTo>
                  <a:lnTo>
                    <a:pt x="0" y="70043"/>
                  </a:lnTo>
                  <a:lnTo>
                    <a:pt x="481" y="83895"/>
                  </a:lnTo>
                  <a:lnTo>
                    <a:pt x="1857" y="97341"/>
                  </a:lnTo>
                  <a:lnTo>
                    <a:pt x="3898" y="110187"/>
                  </a:lnTo>
                  <a:lnTo>
                    <a:pt x="6740" y="122117"/>
                  </a:lnTo>
                  <a:lnTo>
                    <a:pt x="10857" y="132612"/>
                  </a:lnTo>
                  <a:lnTo>
                    <a:pt x="16407" y="141516"/>
                  </a:lnTo>
                  <a:lnTo>
                    <a:pt x="23253" y="148666"/>
                  </a:lnTo>
                  <a:lnTo>
                    <a:pt x="31145" y="153728"/>
                  </a:lnTo>
                  <a:lnTo>
                    <a:pt x="39816" y="156713"/>
                  </a:lnTo>
                  <a:lnTo>
                    <a:pt x="48721" y="157430"/>
                  </a:lnTo>
                  <a:lnTo>
                    <a:pt x="57080" y="155343"/>
                  </a:lnTo>
                  <a:lnTo>
                    <a:pt x="64509" y="150425"/>
                  </a:lnTo>
                  <a:lnTo>
                    <a:pt x="70986" y="143226"/>
                  </a:lnTo>
                  <a:lnTo>
                    <a:pt x="76651" y="134576"/>
                  </a:lnTo>
                  <a:lnTo>
                    <a:pt x="81702" y="125129"/>
                  </a:lnTo>
                  <a:lnTo>
                    <a:pt x="86816" y="116441"/>
                  </a:lnTo>
                  <a:lnTo>
                    <a:pt x="92721" y="111879"/>
                  </a:lnTo>
                  <a:lnTo>
                    <a:pt x="98737" y="112816"/>
                  </a:lnTo>
                  <a:lnTo>
                    <a:pt x="103963" y="117270"/>
                  </a:lnTo>
                  <a:lnTo>
                    <a:pt x="108623" y="123668"/>
                  </a:lnTo>
                  <a:lnTo>
                    <a:pt x="113305" y="130932"/>
                  </a:lnTo>
                  <a:lnTo>
                    <a:pt x="118347" y="138464"/>
                  </a:lnTo>
                  <a:lnTo>
                    <a:pt x="124000" y="145837"/>
                  </a:lnTo>
                  <a:lnTo>
                    <a:pt x="130532" y="152650"/>
                  </a:lnTo>
                  <a:lnTo>
                    <a:pt x="137992" y="158750"/>
                  </a:lnTo>
                  <a:lnTo>
                    <a:pt x="146386" y="164036"/>
                  </a:lnTo>
                  <a:lnTo>
                    <a:pt x="156913" y="168863"/>
                  </a:lnTo>
                  <a:lnTo>
                    <a:pt x="173849" y="173655"/>
                  </a:lnTo>
                  <a:lnTo>
                    <a:pt x="204319" y="179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005470" y="523238"/>
              <a:ext cx="138106" cy="166798"/>
            </a:xfrm>
            <a:custGeom>
              <a:avLst/>
              <a:gdLst/>
              <a:ahLst/>
              <a:cxnLst/>
              <a:rect l="0" t="0" r="0" b="0"/>
              <a:pathLst>
                <a:path w="138106" h="166798">
                  <a:moveTo>
                    <a:pt x="95991" y="11543"/>
                  </a:moveTo>
                  <a:lnTo>
                    <a:pt x="90057" y="5877"/>
                  </a:lnTo>
                  <a:lnTo>
                    <a:pt x="83852" y="2233"/>
                  </a:lnTo>
                  <a:lnTo>
                    <a:pt x="76761" y="328"/>
                  </a:lnTo>
                  <a:lnTo>
                    <a:pt x="68993" y="0"/>
                  </a:lnTo>
                  <a:lnTo>
                    <a:pt x="60995" y="1267"/>
                  </a:lnTo>
                  <a:lnTo>
                    <a:pt x="53053" y="3996"/>
                  </a:lnTo>
                  <a:lnTo>
                    <a:pt x="45279" y="8090"/>
                  </a:lnTo>
                  <a:lnTo>
                    <a:pt x="37687" y="13573"/>
                  </a:lnTo>
                  <a:lnTo>
                    <a:pt x="30254" y="20336"/>
                  </a:lnTo>
                  <a:lnTo>
                    <a:pt x="23112" y="28315"/>
                  </a:lnTo>
                  <a:lnTo>
                    <a:pt x="16536" y="37572"/>
                  </a:lnTo>
                  <a:lnTo>
                    <a:pt x="10637" y="48018"/>
                  </a:lnTo>
                  <a:lnTo>
                    <a:pt x="5693" y="59286"/>
                  </a:lnTo>
                  <a:lnTo>
                    <a:pt x="2202" y="70841"/>
                  </a:lnTo>
                  <a:lnTo>
                    <a:pt x="306" y="82352"/>
                  </a:lnTo>
                  <a:lnTo>
                    <a:pt x="0" y="93689"/>
                  </a:lnTo>
                  <a:lnTo>
                    <a:pt x="1307" y="104835"/>
                  </a:lnTo>
                  <a:lnTo>
                    <a:pt x="4079" y="115810"/>
                  </a:lnTo>
                  <a:lnTo>
                    <a:pt x="8209" y="126485"/>
                  </a:lnTo>
                  <a:lnTo>
                    <a:pt x="13722" y="136587"/>
                  </a:lnTo>
                  <a:lnTo>
                    <a:pt x="20506" y="146002"/>
                  </a:lnTo>
                  <a:lnTo>
                    <a:pt x="28501" y="154291"/>
                  </a:lnTo>
                  <a:lnTo>
                    <a:pt x="37769" y="160648"/>
                  </a:lnTo>
                  <a:lnTo>
                    <a:pt x="48217" y="164804"/>
                  </a:lnTo>
                  <a:lnTo>
                    <a:pt x="59317" y="166797"/>
                  </a:lnTo>
                  <a:lnTo>
                    <a:pt x="70228" y="166704"/>
                  </a:lnTo>
                  <a:lnTo>
                    <a:pt x="80488" y="164797"/>
                  </a:lnTo>
                  <a:lnTo>
                    <a:pt x="90090" y="161558"/>
                  </a:lnTo>
                  <a:lnTo>
                    <a:pt x="100448" y="157168"/>
                  </a:lnTo>
                  <a:lnTo>
                    <a:pt x="114703" y="150131"/>
                  </a:lnTo>
                  <a:lnTo>
                    <a:pt x="138105" y="137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217275" y="282097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5" y="101332"/>
                  </a:lnTo>
                  <a:lnTo>
                    <a:pt x="178" y="122080"/>
                  </a:lnTo>
                  <a:lnTo>
                    <a:pt x="827" y="141847"/>
                  </a:lnTo>
                  <a:lnTo>
                    <a:pt x="2075" y="159883"/>
                  </a:lnTo>
                  <a:lnTo>
                    <a:pt x="3728" y="176615"/>
                  </a:lnTo>
                  <a:lnTo>
                    <a:pt x="5376" y="193226"/>
                  </a:lnTo>
                  <a:lnTo>
                    <a:pt x="6783" y="210435"/>
                  </a:lnTo>
                  <a:lnTo>
                    <a:pt x="8048" y="228133"/>
                  </a:lnTo>
                  <a:lnTo>
                    <a:pt x="9505" y="245655"/>
                  </a:lnTo>
                  <a:lnTo>
                    <a:pt x="11332" y="262600"/>
                  </a:lnTo>
                  <a:lnTo>
                    <a:pt x="13389" y="278879"/>
                  </a:lnTo>
                  <a:lnTo>
                    <a:pt x="15317" y="294564"/>
                  </a:lnTo>
                  <a:lnTo>
                    <a:pt x="16915" y="309766"/>
                  </a:lnTo>
                  <a:lnTo>
                    <a:pt x="18342" y="324387"/>
                  </a:lnTo>
                  <a:lnTo>
                    <a:pt x="20274" y="339745"/>
                  </a:lnTo>
                  <a:lnTo>
                    <a:pt x="23994" y="359429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985648" y="376854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10528"/>
                  </a:moveTo>
                  <a:lnTo>
                    <a:pt x="346168" y="10528"/>
                  </a:lnTo>
                  <a:lnTo>
                    <a:pt x="334399" y="10528"/>
                  </a:lnTo>
                  <a:lnTo>
                    <a:pt x="321504" y="10528"/>
                  </a:lnTo>
                  <a:lnTo>
                    <a:pt x="307482" y="10528"/>
                  </a:lnTo>
                  <a:lnTo>
                    <a:pt x="292506" y="10528"/>
                  </a:lnTo>
                  <a:lnTo>
                    <a:pt x="276784" y="10524"/>
                  </a:lnTo>
                  <a:lnTo>
                    <a:pt x="260508" y="10351"/>
                  </a:lnTo>
                  <a:lnTo>
                    <a:pt x="243836" y="9703"/>
                  </a:lnTo>
                  <a:lnTo>
                    <a:pt x="226880" y="8454"/>
                  </a:lnTo>
                  <a:lnTo>
                    <a:pt x="209564" y="6801"/>
                  </a:lnTo>
                  <a:lnTo>
                    <a:pt x="191641" y="5153"/>
                  </a:lnTo>
                  <a:lnTo>
                    <a:pt x="173029" y="3750"/>
                  </a:lnTo>
                  <a:lnTo>
                    <a:pt x="153952" y="2658"/>
                  </a:lnTo>
                  <a:lnTo>
                    <a:pt x="134838" y="1850"/>
                  </a:lnTo>
                  <a:lnTo>
                    <a:pt x="115948" y="1272"/>
                  </a:lnTo>
                  <a:lnTo>
                    <a:pt x="97518" y="867"/>
                  </a:lnTo>
                  <a:lnTo>
                    <a:pt x="79835" y="587"/>
                  </a:lnTo>
                  <a:lnTo>
                    <a:pt x="62997" y="396"/>
                  </a:lnTo>
                  <a:lnTo>
                    <a:pt x="47520" y="266"/>
                  </a:lnTo>
                  <a:lnTo>
                    <a:pt x="32907" y="164"/>
                  </a:lnTo>
                  <a:lnTo>
                    <a:pt x="17874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6325272" y="597952"/>
              <a:ext cx="7817" cy="105286"/>
            </a:xfrm>
            <a:custGeom>
              <a:avLst/>
              <a:gdLst/>
              <a:ahLst/>
              <a:cxnLst/>
              <a:rect l="0" t="0" r="0" b="0"/>
              <a:pathLst>
                <a:path w="7817" h="105286">
                  <a:moveTo>
                    <a:pt x="7816" y="0"/>
                  </a:moveTo>
                  <a:lnTo>
                    <a:pt x="4950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09"/>
                  </a:lnTo>
                  <a:lnTo>
                    <a:pt x="1898" y="71641"/>
                  </a:lnTo>
                  <a:lnTo>
                    <a:pt x="3395" y="81835"/>
                  </a:lnTo>
                  <a:lnTo>
                    <a:pt x="5274" y="92483"/>
                  </a:lnTo>
                  <a:lnTo>
                    <a:pt x="781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6333088" y="4400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6411354" y="524253"/>
              <a:ext cx="91364" cy="144191"/>
            </a:xfrm>
            <a:custGeom>
              <a:avLst/>
              <a:gdLst/>
              <a:ahLst/>
              <a:cxnLst/>
              <a:rect l="0" t="0" r="0" b="0"/>
              <a:pathLst>
                <a:path w="91364" h="144191">
                  <a:moveTo>
                    <a:pt x="69133" y="21057"/>
                  </a:moveTo>
                  <a:lnTo>
                    <a:pt x="57532" y="21191"/>
                  </a:lnTo>
                  <a:lnTo>
                    <a:pt x="47683" y="22471"/>
                  </a:lnTo>
                  <a:lnTo>
                    <a:pt x="38682" y="25069"/>
                  </a:lnTo>
                  <a:lnTo>
                    <a:pt x="30414" y="28961"/>
                  </a:lnTo>
                  <a:lnTo>
                    <a:pt x="23035" y="34242"/>
                  </a:lnTo>
                  <a:lnTo>
                    <a:pt x="16569" y="40833"/>
                  </a:lnTo>
                  <a:lnTo>
                    <a:pt x="11063" y="48679"/>
                  </a:lnTo>
                  <a:lnTo>
                    <a:pt x="6657" y="57838"/>
                  </a:lnTo>
                  <a:lnTo>
                    <a:pt x="3326" y="68214"/>
                  </a:lnTo>
                  <a:lnTo>
                    <a:pt x="1072" y="79432"/>
                  </a:lnTo>
                  <a:lnTo>
                    <a:pt x="0" y="90954"/>
                  </a:lnTo>
                  <a:lnTo>
                    <a:pt x="64" y="102432"/>
                  </a:lnTo>
                  <a:lnTo>
                    <a:pt x="1412" y="113409"/>
                  </a:lnTo>
                  <a:lnTo>
                    <a:pt x="4444" y="123248"/>
                  </a:lnTo>
                  <a:lnTo>
                    <a:pt x="9226" y="131699"/>
                  </a:lnTo>
                  <a:lnTo>
                    <a:pt x="15540" y="138373"/>
                  </a:lnTo>
                  <a:lnTo>
                    <a:pt x="23065" y="142582"/>
                  </a:lnTo>
                  <a:lnTo>
                    <a:pt x="31490" y="144190"/>
                  </a:lnTo>
                  <a:lnTo>
                    <a:pt x="40399" y="143508"/>
                  </a:lnTo>
                  <a:lnTo>
                    <a:pt x="49293" y="141008"/>
                  </a:lnTo>
                  <a:lnTo>
                    <a:pt x="57894" y="137142"/>
                  </a:lnTo>
                  <a:lnTo>
                    <a:pt x="65972" y="132128"/>
                  </a:lnTo>
                  <a:lnTo>
                    <a:pt x="73251" y="125948"/>
                  </a:lnTo>
                  <a:lnTo>
                    <a:pt x="79657" y="118685"/>
                  </a:lnTo>
                  <a:lnTo>
                    <a:pt x="84959" y="110521"/>
                  </a:lnTo>
                  <a:lnTo>
                    <a:pt x="88699" y="101664"/>
                  </a:lnTo>
                  <a:lnTo>
                    <a:pt x="90770" y="92297"/>
                  </a:lnTo>
                  <a:lnTo>
                    <a:pt x="91363" y="82566"/>
                  </a:lnTo>
                  <a:lnTo>
                    <a:pt x="90784" y="72580"/>
                  </a:lnTo>
                  <a:lnTo>
                    <a:pt x="89313" y="62424"/>
                  </a:lnTo>
                  <a:lnTo>
                    <a:pt x="86871" y="52316"/>
                  </a:lnTo>
                  <a:lnTo>
                    <a:pt x="83030" y="42602"/>
                  </a:lnTo>
                  <a:lnTo>
                    <a:pt x="77684" y="33448"/>
                  </a:lnTo>
                  <a:lnTo>
                    <a:pt x="71455" y="25138"/>
                  </a:lnTo>
                  <a:lnTo>
                    <a:pt x="64923" y="17348"/>
                  </a:lnTo>
                  <a:lnTo>
                    <a:pt x="57513" y="9397"/>
                  </a:lnTo>
                  <a:lnTo>
                    <a:pt x="480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6533130" y="474782"/>
              <a:ext cx="147401" cy="249513"/>
            </a:xfrm>
            <a:custGeom>
              <a:avLst/>
              <a:gdLst/>
              <a:ahLst/>
              <a:cxnLst/>
              <a:rect l="0" t="0" r="0" b="0"/>
              <a:pathLst>
                <a:path w="147401" h="249513">
                  <a:moveTo>
                    <a:pt x="0" y="81056"/>
                  </a:moveTo>
                  <a:lnTo>
                    <a:pt x="2934" y="92724"/>
                  </a:lnTo>
                  <a:lnTo>
                    <a:pt x="5715" y="103213"/>
                  </a:lnTo>
                  <a:lnTo>
                    <a:pt x="8616" y="113515"/>
                  </a:lnTo>
                  <a:lnTo>
                    <a:pt x="11656" y="123816"/>
                  </a:lnTo>
                  <a:lnTo>
                    <a:pt x="14821" y="134160"/>
                  </a:lnTo>
                  <a:lnTo>
                    <a:pt x="18046" y="144522"/>
                  </a:lnTo>
                  <a:lnTo>
                    <a:pt x="19970" y="153903"/>
                  </a:lnTo>
                  <a:lnTo>
                    <a:pt x="19260" y="159644"/>
                  </a:lnTo>
                  <a:lnTo>
                    <a:pt x="16977" y="159891"/>
                  </a:lnTo>
                  <a:lnTo>
                    <a:pt x="13974" y="155109"/>
                  </a:lnTo>
                  <a:lnTo>
                    <a:pt x="10985" y="146460"/>
                  </a:lnTo>
                  <a:lnTo>
                    <a:pt x="8811" y="135023"/>
                  </a:lnTo>
                  <a:lnTo>
                    <a:pt x="7797" y="121643"/>
                  </a:lnTo>
                  <a:lnTo>
                    <a:pt x="7914" y="107253"/>
                  </a:lnTo>
                  <a:lnTo>
                    <a:pt x="8971" y="92898"/>
                  </a:lnTo>
                  <a:lnTo>
                    <a:pt x="10757" y="79130"/>
                  </a:lnTo>
                  <a:lnTo>
                    <a:pt x="13240" y="66087"/>
                  </a:lnTo>
                  <a:lnTo>
                    <a:pt x="16575" y="53704"/>
                  </a:lnTo>
                  <a:lnTo>
                    <a:pt x="20783" y="41860"/>
                  </a:lnTo>
                  <a:lnTo>
                    <a:pt x="25913" y="30750"/>
                  </a:lnTo>
                  <a:lnTo>
                    <a:pt x="32112" y="20879"/>
                  </a:lnTo>
                  <a:lnTo>
                    <a:pt x="39354" y="12433"/>
                  </a:lnTo>
                  <a:lnTo>
                    <a:pt x="47320" y="5778"/>
                  </a:lnTo>
                  <a:lnTo>
                    <a:pt x="55505" y="1587"/>
                  </a:lnTo>
                  <a:lnTo>
                    <a:pt x="63600" y="0"/>
                  </a:lnTo>
                  <a:lnTo>
                    <a:pt x="71491" y="867"/>
                  </a:lnTo>
                  <a:lnTo>
                    <a:pt x="79170" y="4025"/>
                  </a:lnTo>
                  <a:lnTo>
                    <a:pt x="86662" y="9145"/>
                  </a:lnTo>
                  <a:lnTo>
                    <a:pt x="93847" y="15817"/>
                  </a:lnTo>
                  <a:lnTo>
                    <a:pt x="100453" y="23648"/>
                  </a:lnTo>
                  <a:lnTo>
                    <a:pt x="106376" y="32321"/>
                  </a:lnTo>
                  <a:lnTo>
                    <a:pt x="111506" y="41751"/>
                  </a:lnTo>
                  <a:lnTo>
                    <a:pt x="115654" y="52065"/>
                  </a:lnTo>
                  <a:lnTo>
                    <a:pt x="118819" y="63260"/>
                  </a:lnTo>
                  <a:lnTo>
                    <a:pt x="121301" y="75049"/>
                  </a:lnTo>
                  <a:lnTo>
                    <a:pt x="123589" y="86963"/>
                  </a:lnTo>
                  <a:lnTo>
                    <a:pt x="125982" y="98723"/>
                  </a:lnTo>
                  <a:lnTo>
                    <a:pt x="128422" y="110399"/>
                  </a:lnTo>
                  <a:lnTo>
                    <a:pt x="130607" y="122305"/>
                  </a:lnTo>
                  <a:lnTo>
                    <a:pt x="132374" y="134612"/>
                  </a:lnTo>
                  <a:lnTo>
                    <a:pt x="133712" y="147336"/>
                  </a:lnTo>
                  <a:lnTo>
                    <a:pt x="134686" y="160417"/>
                  </a:lnTo>
                  <a:lnTo>
                    <a:pt x="135379" y="173767"/>
                  </a:lnTo>
                  <a:lnTo>
                    <a:pt x="136061" y="187094"/>
                  </a:lnTo>
                  <a:lnTo>
                    <a:pt x="137345" y="201420"/>
                  </a:lnTo>
                  <a:lnTo>
                    <a:pt x="140462" y="220240"/>
                  </a:lnTo>
                  <a:lnTo>
                    <a:pt x="147400" y="24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3195596" y="728355"/>
              <a:ext cx="3495463" cy="72519"/>
            </a:xfrm>
            <a:custGeom>
              <a:avLst/>
              <a:gdLst/>
              <a:ahLst/>
              <a:cxnLst/>
              <a:rect l="0" t="0" r="0" b="0"/>
              <a:pathLst>
                <a:path w="3495463" h="72519">
                  <a:moveTo>
                    <a:pt x="3495462" y="16996"/>
                  </a:moveTo>
                  <a:lnTo>
                    <a:pt x="3489594" y="22864"/>
                  </a:lnTo>
                  <a:lnTo>
                    <a:pt x="3484028" y="28428"/>
                  </a:lnTo>
                  <a:lnTo>
                    <a:pt x="3478225" y="34223"/>
                  </a:lnTo>
                  <a:lnTo>
                    <a:pt x="3471972" y="40131"/>
                  </a:lnTo>
                  <a:lnTo>
                    <a:pt x="3464994" y="45812"/>
                  </a:lnTo>
                  <a:lnTo>
                    <a:pt x="3457208" y="51083"/>
                  </a:lnTo>
                  <a:lnTo>
                    <a:pt x="3448534" y="55760"/>
                  </a:lnTo>
                  <a:lnTo>
                    <a:pt x="3438806" y="59598"/>
                  </a:lnTo>
                  <a:lnTo>
                    <a:pt x="3428035" y="62542"/>
                  </a:lnTo>
                  <a:lnTo>
                    <a:pt x="3416209" y="64535"/>
                  </a:lnTo>
                  <a:lnTo>
                    <a:pt x="3403215" y="65430"/>
                  </a:lnTo>
                  <a:lnTo>
                    <a:pt x="3389111" y="65252"/>
                  </a:lnTo>
                  <a:lnTo>
                    <a:pt x="3374404" y="63997"/>
                  </a:lnTo>
                  <a:lnTo>
                    <a:pt x="3359919" y="61561"/>
                  </a:lnTo>
                  <a:lnTo>
                    <a:pt x="3346107" y="58001"/>
                  </a:lnTo>
                  <a:lnTo>
                    <a:pt x="3333053" y="53662"/>
                  </a:lnTo>
                  <a:lnTo>
                    <a:pt x="3320674" y="49066"/>
                  </a:lnTo>
                  <a:lnTo>
                    <a:pt x="3308828" y="44535"/>
                  </a:lnTo>
                  <a:lnTo>
                    <a:pt x="3297380" y="40189"/>
                  </a:lnTo>
                  <a:lnTo>
                    <a:pt x="3286218" y="36044"/>
                  </a:lnTo>
                  <a:lnTo>
                    <a:pt x="3275252" y="32081"/>
                  </a:lnTo>
                  <a:lnTo>
                    <a:pt x="3264257" y="28590"/>
                  </a:lnTo>
                  <a:lnTo>
                    <a:pt x="3252882" y="26150"/>
                  </a:lnTo>
                  <a:lnTo>
                    <a:pt x="3240968" y="24990"/>
                  </a:lnTo>
                  <a:lnTo>
                    <a:pt x="3228525" y="25025"/>
                  </a:lnTo>
                  <a:lnTo>
                    <a:pt x="3215640" y="26036"/>
                  </a:lnTo>
                  <a:lnTo>
                    <a:pt x="3202420" y="27790"/>
                  </a:lnTo>
                  <a:lnTo>
                    <a:pt x="3189119" y="30085"/>
                  </a:lnTo>
                  <a:lnTo>
                    <a:pt x="3176117" y="32762"/>
                  </a:lnTo>
                  <a:lnTo>
                    <a:pt x="3163591" y="35697"/>
                  </a:lnTo>
                  <a:lnTo>
                    <a:pt x="3151383" y="38479"/>
                  </a:lnTo>
                  <a:lnTo>
                    <a:pt x="3139114" y="40434"/>
                  </a:lnTo>
                  <a:lnTo>
                    <a:pt x="3126560" y="41264"/>
                  </a:lnTo>
                  <a:lnTo>
                    <a:pt x="3113668" y="41007"/>
                  </a:lnTo>
                  <a:lnTo>
                    <a:pt x="3100475" y="39845"/>
                  </a:lnTo>
                  <a:lnTo>
                    <a:pt x="3087039" y="37986"/>
                  </a:lnTo>
                  <a:lnTo>
                    <a:pt x="3073422" y="35452"/>
                  </a:lnTo>
                  <a:lnTo>
                    <a:pt x="3059674" y="32081"/>
                  </a:lnTo>
                  <a:lnTo>
                    <a:pt x="3045839" y="27858"/>
                  </a:lnTo>
                  <a:lnTo>
                    <a:pt x="3032109" y="23058"/>
                  </a:lnTo>
                  <a:lnTo>
                    <a:pt x="3018810" y="18144"/>
                  </a:lnTo>
                  <a:lnTo>
                    <a:pt x="3006082" y="13401"/>
                  </a:lnTo>
                  <a:lnTo>
                    <a:pt x="2993737" y="9081"/>
                  </a:lnTo>
                  <a:lnTo>
                    <a:pt x="2981375" y="5486"/>
                  </a:lnTo>
                  <a:lnTo>
                    <a:pt x="2968754" y="2705"/>
                  </a:lnTo>
                  <a:lnTo>
                    <a:pt x="2955648" y="822"/>
                  </a:lnTo>
                  <a:lnTo>
                    <a:pt x="2941778" y="0"/>
                  </a:lnTo>
                  <a:lnTo>
                    <a:pt x="2927079" y="223"/>
                  </a:lnTo>
                  <a:lnTo>
                    <a:pt x="2911970" y="1337"/>
                  </a:lnTo>
                  <a:lnTo>
                    <a:pt x="2897214" y="3148"/>
                  </a:lnTo>
                  <a:lnTo>
                    <a:pt x="2883220" y="5474"/>
                  </a:lnTo>
                  <a:lnTo>
                    <a:pt x="2870045" y="8169"/>
                  </a:lnTo>
                  <a:lnTo>
                    <a:pt x="2857584" y="11123"/>
                  </a:lnTo>
                  <a:lnTo>
                    <a:pt x="2845679" y="14257"/>
                  </a:lnTo>
                  <a:lnTo>
                    <a:pt x="2834021" y="17513"/>
                  </a:lnTo>
                  <a:lnTo>
                    <a:pt x="2822187" y="20851"/>
                  </a:lnTo>
                  <a:lnTo>
                    <a:pt x="2809961" y="24246"/>
                  </a:lnTo>
                  <a:lnTo>
                    <a:pt x="2797476" y="27679"/>
                  </a:lnTo>
                  <a:lnTo>
                    <a:pt x="2785094" y="31137"/>
                  </a:lnTo>
                  <a:lnTo>
                    <a:pt x="2773016" y="34608"/>
                  </a:lnTo>
                  <a:lnTo>
                    <a:pt x="2760956" y="37922"/>
                  </a:lnTo>
                  <a:lnTo>
                    <a:pt x="2748261" y="40768"/>
                  </a:lnTo>
                  <a:lnTo>
                    <a:pt x="2734616" y="43009"/>
                  </a:lnTo>
                  <a:lnTo>
                    <a:pt x="2720349" y="44514"/>
                  </a:lnTo>
                  <a:lnTo>
                    <a:pt x="2706226" y="45074"/>
                  </a:lnTo>
                  <a:lnTo>
                    <a:pt x="2692684" y="44671"/>
                  </a:lnTo>
                  <a:lnTo>
                    <a:pt x="2679659" y="43435"/>
                  </a:lnTo>
                  <a:lnTo>
                    <a:pt x="2666774" y="41542"/>
                  </a:lnTo>
                  <a:lnTo>
                    <a:pt x="2653773" y="39165"/>
                  </a:lnTo>
                  <a:lnTo>
                    <a:pt x="2640567" y="36605"/>
                  </a:lnTo>
                  <a:lnTo>
                    <a:pt x="2627155" y="34274"/>
                  </a:lnTo>
                  <a:lnTo>
                    <a:pt x="2613568" y="32377"/>
                  </a:lnTo>
                  <a:lnTo>
                    <a:pt x="2599849" y="30936"/>
                  </a:lnTo>
                  <a:lnTo>
                    <a:pt x="2586033" y="29886"/>
                  </a:lnTo>
                  <a:lnTo>
                    <a:pt x="2572151" y="29146"/>
                  </a:lnTo>
                  <a:lnTo>
                    <a:pt x="2558390" y="28801"/>
                  </a:lnTo>
                  <a:lnTo>
                    <a:pt x="2545070" y="29094"/>
                  </a:lnTo>
                  <a:lnTo>
                    <a:pt x="2532328" y="30100"/>
                  </a:lnTo>
                  <a:lnTo>
                    <a:pt x="2519974" y="31588"/>
                  </a:lnTo>
                  <a:lnTo>
                    <a:pt x="2507605" y="33125"/>
                  </a:lnTo>
                  <a:lnTo>
                    <a:pt x="2494985" y="34458"/>
                  </a:lnTo>
                  <a:lnTo>
                    <a:pt x="2482048" y="35674"/>
                  </a:lnTo>
                  <a:lnTo>
                    <a:pt x="2468824" y="37097"/>
                  </a:lnTo>
                  <a:lnTo>
                    <a:pt x="2455369" y="38901"/>
                  </a:lnTo>
                  <a:lnTo>
                    <a:pt x="2441739" y="40944"/>
                  </a:lnTo>
                  <a:lnTo>
                    <a:pt x="2427982" y="42861"/>
                  </a:lnTo>
                  <a:lnTo>
                    <a:pt x="2414137" y="44449"/>
                  </a:lnTo>
                  <a:lnTo>
                    <a:pt x="2400230" y="45667"/>
                  </a:lnTo>
                  <a:lnTo>
                    <a:pt x="2386280" y="46559"/>
                  </a:lnTo>
                  <a:lnTo>
                    <a:pt x="2372296" y="47190"/>
                  </a:lnTo>
                  <a:lnTo>
                    <a:pt x="2358125" y="47460"/>
                  </a:lnTo>
                  <a:lnTo>
                    <a:pt x="2343466" y="47117"/>
                  </a:lnTo>
                  <a:lnTo>
                    <a:pt x="2328193" y="46072"/>
                  </a:lnTo>
                  <a:lnTo>
                    <a:pt x="2312341" y="44388"/>
                  </a:lnTo>
                  <a:lnTo>
                    <a:pt x="2296015" y="42187"/>
                  </a:lnTo>
                  <a:lnTo>
                    <a:pt x="2279331" y="39595"/>
                  </a:lnTo>
                  <a:lnTo>
                    <a:pt x="2262551" y="36720"/>
                  </a:lnTo>
                  <a:lnTo>
                    <a:pt x="2246059" y="33644"/>
                  </a:lnTo>
                  <a:lnTo>
                    <a:pt x="2230041" y="30429"/>
                  </a:lnTo>
                  <a:lnTo>
                    <a:pt x="2214507" y="27119"/>
                  </a:lnTo>
                  <a:lnTo>
                    <a:pt x="2199382" y="23743"/>
                  </a:lnTo>
                  <a:lnTo>
                    <a:pt x="2184575" y="20328"/>
                  </a:lnTo>
                  <a:lnTo>
                    <a:pt x="2170003" y="17052"/>
                  </a:lnTo>
                  <a:lnTo>
                    <a:pt x="2155598" y="14231"/>
                  </a:lnTo>
                  <a:lnTo>
                    <a:pt x="2141315" y="12007"/>
                  </a:lnTo>
                  <a:lnTo>
                    <a:pt x="2127281" y="10513"/>
                  </a:lnTo>
                  <a:lnTo>
                    <a:pt x="2113776" y="9961"/>
                  </a:lnTo>
                  <a:lnTo>
                    <a:pt x="2100910" y="10364"/>
                  </a:lnTo>
                  <a:lnTo>
                    <a:pt x="2088473" y="11431"/>
                  </a:lnTo>
                  <a:lnTo>
                    <a:pt x="2076050" y="12678"/>
                  </a:lnTo>
                  <a:lnTo>
                    <a:pt x="2063391" y="13812"/>
                  </a:lnTo>
                  <a:lnTo>
                    <a:pt x="2050431" y="14893"/>
                  </a:lnTo>
                  <a:lnTo>
                    <a:pt x="2037190" y="16225"/>
                  </a:lnTo>
                  <a:lnTo>
                    <a:pt x="2023719" y="17973"/>
                  </a:lnTo>
                  <a:lnTo>
                    <a:pt x="2009909" y="20147"/>
                  </a:lnTo>
                  <a:lnTo>
                    <a:pt x="1995498" y="22686"/>
                  </a:lnTo>
                  <a:lnTo>
                    <a:pt x="1980401" y="25499"/>
                  </a:lnTo>
                  <a:lnTo>
                    <a:pt x="1964839" y="28184"/>
                  </a:lnTo>
                  <a:lnTo>
                    <a:pt x="1949239" y="30069"/>
                  </a:lnTo>
                  <a:lnTo>
                    <a:pt x="1933852" y="30852"/>
                  </a:lnTo>
                  <a:lnTo>
                    <a:pt x="1918588" y="30732"/>
                  </a:lnTo>
                  <a:lnTo>
                    <a:pt x="1903119" y="30194"/>
                  </a:lnTo>
                  <a:lnTo>
                    <a:pt x="1887277" y="29572"/>
                  </a:lnTo>
                  <a:lnTo>
                    <a:pt x="1871366" y="28851"/>
                  </a:lnTo>
                  <a:lnTo>
                    <a:pt x="1856056" y="27769"/>
                  </a:lnTo>
                  <a:lnTo>
                    <a:pt x="1841674" y="26197"/>
                  </a:lnTo>
                  <a:lnTo>
                    <a:pt x="1827897" y="24312"/>
                  </a:lnTo>
                  <a:lnTo>
                    <a:pt x="1813965" y="22500"/>
                  </a:lnTo>
                  <a:lnTo>
                    <a:pt x="1799442" y="20980"/>
                  </a:lnTo>
                  <a:lnTo>
                    <a:pt x="1784227" y="19637"/>
                  </a:lnTo>
                  <a:lnTo>
                    <a:pt x="1768395" y="18128"/>
                  </a:lnTo>
                  <a:lnTo>
                    <a:pt x="1752071" y="16261"/>
                  </a:lnTo>
                  <a:lnTo>
                    <a:pt x="1735378" y="14007"/>
                  </a:lnTo>
                  <a:lnTo>
                    <a:pt x="1718419" y="11415"/>
                  </a:lnTo>
                  <a:lnTo>
                    <a:pt x="1701284" y="8566"/>
                  </a:lnTo>
                  <a:lnTo>
                    <a:pt x="1684355" y="5856"/>
                  </a:lnTo>
                  <a:lnTo>
                    <a:pt x="1668288" y="3956"/>
                  </a:lnTo>
                  <a:lnTo>
                    <a:pt x="1653362" y="3162"/>
                  </a:lnTo>
                  <a:lnTo>
                    <a:pt x="1639203" y="3275"/>
                  </a:lnTo>
                  <a:lnTo>
                    <a:pt x="1625008" y="3808"/>
                  </a:lnTo>
                  <a:lnTo>
                    <a:pt x="1610303" y="4427"/>
                  </a:lnTo>
                  <a:lnTo>
                    <a:pt x="1594966" y="5146"/>
                  </a:lnTo>
                  <a:lnTo>
                    <a:pt x="1579051" y="6226"/>
                  </a:lnTo>
                  <a:lnTo>
                    <a:pt x="1562676" y="7802"/>
                  </a:lnTo>
                  <a:lnTo>
                    <a:pt x="1546118" y="9859"/>
                  </a:lnTo>
                  <a:lnTo>
                    <a:pt x="1529784" y="12319"/>
                  </a:lnTo>
                  <a:lnTo>
                    <a:pt x="1513880" y="15087"/>
                  </a:lnTo>
                  <a:lnTo>
                    <a:pt x="1498592" y="18083"/>
                  </a:lnTo>
                  <a:lnTo>
                    <a:pt x="1484166" y="21240"/>
                  </a:lnTo>
                  <a:lnTo>
                    <a:pt x="1470642" y="24505"/>
                  </a:lnTo>
                  <a:lnTo>
                    <a:pt x="1457745" y="27679"/>
                  </a:lnTo>
                  <a:lnTo>
                    <a:pt x="1445004" y="30431"/>
                  </a:lnTo>
                  <a:lnTo>
                    <a:pt x="1432125" y="32618"/>
                  </a:lnTo>
                  <a:lnTo>
                    <a:pt x="1418844" y="34426"/>
                  </a:lnTo>
                  <a:lnTo>
                    <a:pt x="1404856" y="36254"/>
                  </a:lnTo>
                  <a:lnTo>
                    <a:pt x="1390074" y="38329"/>
                  </a:lnTo>
                  <a:lnTo>
                    <a:pt x="1374739" y="40386"/>
                  </a:lnTo>
                  <a:lnTo>
                    <a:pt x="1359299" y="41781"/>
                  </a:lnTo>
                  <a:lnTo>
                    <a:pt x="1344023" y="42199"/>
                  </a:lnTo>
                  <a:lnTo>
                    <a:pt x="1328834" y="41648"/>
                  </a:lnTo>
                  <a:lnTo>
                    <a:pt x="1313418" y="40282"/>
                  </a:lnTo>
                  <a:lnTo>
                    <a:pt x="1297601" y="38287"/>
                  </a:lnTo>
                  <a:lnTo>
                    <a:pt x="1281367" y="35828"/>
                  </a:lnTo>
                  <a:lnTo>
                    <a:pt x="1264777" y="33041"/>
                  </a:lnTo>
                  <a:lnTo>
                    <a:pt x="1247913" y="30022"/>
                  </a:lnTo>
                  <a:lnTo>
                    <a:pt x="1231010" y="26845"/>
                  </a:lnTo>
                  <a:lnTo>
                    <a:pt x="1214435" y="23560"/>
                  </a:lnTo>
                  <a:lnTo>
                    <a:pt x="1198357" y="20206"/>
                  </a:lnTo>
                  <a:lnTo>
                    <a:pt x="1182612" y="16970"/>
                  </a:lnTo>
                  <a:lnTo>
                    <a:pt x="1166814" y="14176"/>
                  </a:lnTo>
                  <a:lnTo>
                    <a:pt x="1150747" y="11970"/>
                  </a:lnTo>
                  <a:lnTo>
                    <a:pt x="1134683" y="10489"/>
                  </a:lnTo>
                  <a:lnTo>
                    <a:pt x="1119270" y="9944"/>
                  </a:lnTo>
                  <a:lnTo>
                    <a:pt x="1104823" y="10358"/>
                  </a:lnTo>
                  <a:lnTo>
                    <a:pt x="1091172" y="11601"/>
                  </a:lnTo>
                  <a:lnTo>
                    <a:pt x="1077859" y="13499"/>
                  </a:lnTo>
                  <a:lnTo>
                    <a:pt x="1064563" y="15883"/>
                  </a:lnTo>
                  <a:lnTo>
                    <a:pt x="1050988" y="18618"/>
                  </a:lnTo>
                  <a:lnTo>
                    <a:pt x="1036794" y="21599"/>
                  </a:lnTo>
                  <a:lnTo>
                    <a:pt x="1021871" y="24745"/>
                  </a:lnTo>
                  <a:lnTo>
                    <a:pt x="1006440" y="27840"/>
                  </a:lnTo>
                  <a:lnTo>
                    <a:pt x="990935" y="30538"/>
                  </a:lnTo>
                  <a:lnTo>
                    <a:pt x="975619" y="32685"/>
                  </a:lnTo>
                  <a:lnTo>
                    <a:pt x="960574" y="34296"/>
                  </a:lnTo>
                  <a:lnTo>
                    <a:pt x="945786" y="35460"/>
                  </a:lnTo>
                  <a:lnTo>
                    <a:pt x="931214" y="36276"/>
                  </a:lnTo>
                  <a:lnTo>
                    <a:pt x="916970" y="36673"/>
                  </a:lnTo>
                  <a:lnTo>
                    <a:pt x="903318" y="36415"/>
                  </a:lnTo>
                  <a:lnTo>
                    <a:pt x="890350" y="35427"/>
                  </a:lnTo>
                  <a:lnTo>
                    <a:pt x="877843" y="33782"/>
                  </a:lnTo>
                  <a:lnTo>
                    <a:pt x="865371" y="31606"/>
                  </a:lnTo>
                  <a:lnTo>
                    <a:pt x="852680" y="29032"/>
                  </a:lnTo>
                  <a:lnTo>
                    <a:pt x="839698" y="26168"/>
                  </a:lnTo>
                  <a:lnTo>
                    <a:pt x="826442" y="23100"/>
                  </a:lnTo>
                  <a:lnTo>
                    <a:pt x="812966" y="19895"/>
                  </a:lnTo>
                  <a:lnTo>
                    <a:pt x="799322" y="16761"/>
                  </a:lnTo>
                  <a:lnTo>
                    <a:pt x="785555" y="14036"/>
                  </a:lnTo>
                  <a:lnTo>
                    <a:pt x="771699" y="11871"/>
                  </a:lnTo>
                  <a:lnTo>
                    <a:pt x="757615" y="10249"/>
                  </a:lnTo>
                  <a:lnTo>
                    <a:pt x="743014" y="9077"/>
                  </a:lnTo>
                  <a:lnTo>
                    <a:pt x="727785" y="8255"/>
                  </a:lnTo>
                  <a:lnTo>
                    <a:pt x="712133" y="7855"/>
                  </a:lnTo>
                  <a:lnTo>
                    <a:pt x="696472" y="8111"/>
                  </a:lnTo>
                  <a:lnTo>
                    <a:pt x="681054" y="9097"/>
                  </a:lnTo>
                  <a:lnTo>
                    <a:pt x="666107" y="10742"/>
                  </a:lnTo>
                  <a:lnTo>
                    <a:pt x="651917" y="12916"/>
                  </a:lnTo>
                  <a:lnTo>
                    <a:pt x="638555" y="15490"/>
                  </a:lnTo>
                  <a:lnTo>
                    <a:pt x="625769" y="18354"/>
                  </a:lnTo>
                  <a:lnTo>
                    <a:pt x="613101" y="21422"/>
                  </a:lnTo>
                  <a:lnTo>
                    <a:pt x="600276" y="24631"/>
                  </a:lnTo>
                  <a:lnTo>
                    <a:pt x="587203" y="27938"/>
                  </a:lnTo>
                  <a:lnTo>
                    <a:pt x="573886" y="31311"/>
                  </a:lnTo>
                  <a:lnTo>
                    <a:pt x="560363" y="34720"/>
                  </a:lnTo>
                  <a:lnTo>
                    <a:pt x="546517" y="37822"/>
                  </a:lnTo>
                  <a:lnTo>
                    <a:pt x="532084" y="39994"/>
                  </a:lnTo>
                  <a:lnTo>
                    <a:pt x="516966" y="40974"/>
                  </a:lnTo>
                  <a:lnTo>
                    <a:pt x="501220" y="40987"/>
                  </a:lnTo>
                  <a:lnTo>
                    <a:pt x="484966" y="40540"/>
                  </a:lnTo>
                  <a:lnTo>
                    <a:pt x="468330" y="39978"/>
                  </a:lnTo>
                  <a:lnTo>
                    <a:pt x="451583" y="39298"/>
                  </a:lnTo>
                  <a:lnTo>
                    <a:pt x="435113" y="38243"/>
                  </a:lnTo>
                  <a:lnTo>
                    <a:pt x="419106" y="36689"/>
                  </a:lnTo>
                  <a:lnTo>
                    <a:pt x="403408" y="34816"/>
                  </a:lnTo>
                  <a:lnTo>
                    <a:pt x="387641" y="33013"/>
                  </a:lnTo>
                  <a:lnTo>
                    <a:pt x="371595" y="31507"/>
                  </a:lnTo>
                  <a:lnTo>
                    <a:pt x="355546" y="30513"/>
                  </a:lnTo>
                  <a:lnTo>
                    <a:pt x="340143" y="30303"/>
                  </a:lnTo>
                  <a:lnTo>
                    <a:pt x="325706" y="30945"/>
                  </a:lnTo>
                  <a:lnTo>
                    <a:pt x="312233" y="32342"/>
                  </a:lnTo>
                  <a:lnTo>
                    <a:pt x="299570" y="34344"/>
                  </a:lnTo>
                  <a:lnTo>
                    <a:pt x="287534" y="36799"/>
                  </a:lnTo>
                  <a:lnTo>
                    <a:pt x="275957" y="39580"/>
                  </a:lnTo>
                  <a:lnTo>
                    <a:pt x="264710" y="42593"/>
                  </a:lnTo>
                  <a:lnTo>
                    <a:pt x="253688" y="45765"/>
                  </a:lnTo>
                  <a:lnTo>
                    <a:pt x="242655" y="49046"/>
                  </a:lnTo>
                  <a:lnTo>
                    <a:pt x="231255" y="52402"/>
                  </a:lnTo>
                  <a:lnTo>
                    <a:pt x="219328" y="55809"/>
                  </a:lnTo>
                  <a:lnTo>
                    <a:pt x="207046" y="59249"/>
                  </a:lnTo>
                  <a:lnTo>
                    <a:pt x="194802" y="62713"/>
                  </a:lnTo>
                  <a:lnTo>
                    <a:pt x="182825" y="66182"/>
                  </a:lnTo>
                  <a:lnTo>
                    <a:pt x="171174" y="69325"/>
                  </a:lnTo>
                  <a:lnTo>
                    <a:pt x="159817" y="71524"/>
                  </a:lnTo>
                  <a:lnTo>
                    <a:pt x="148697" y="72518"/>
                  </a:lnTo>
                  <a:lnTo>
                    <a:pt x="137755" y="72371"/>
                  </a:lnTo>
                  <a:lnTo>
                    <a:pt x="126941" y="71283"/>
                  </a:lnTo>
                  <a:lnTo>
                    <a:pt x="116213" y="69482"/>
                  </a:lnTo>
                  <a:lnTo>
                    <a:pt x="105379" y="67326"/>
                  </a:lnTo>
                  <a:lnTo>
                    <a:pt x="94113" y="65274"/>
                  </a:lnTo>
                  <a:lnTo>
                    <a:pt x="82276" y="63572"/>
                  </a:lnTo>
                  <a:lnTo>
                    <a:pt x="70054" y="62433"/>
                  </a:lnTo>
                  <a:lnTo>
                    <a:pt x="57850" y="62119"/>
                  </a:lnTo>
                  <a:lnTo>
                    <a:pt x="45914" y="62682"/>
                  </a:lnTo>
                  <a:lnTo>
                    <a:pt x="34760" y="63864"/>
                  </a:lnTo>
                  <a:lnTo>
                    <a:pt x="24148" y="65309"/>
                  </a:lnTo>
                  <a:lnTo>
                    <a:pt x="13149" y="67143"/>
                  </a:lnTo>
                  <a:lnTo>
                    <a:pt x="0" y="69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23670" y="376790"/>
            <a:ext cx="1366175" cy="439670"/>
            <a:chOff x="423670" y="376790"/>
            <a:chExt cx="1366175" cy="439670"/>
          </a:xfrm>
        </p:grpSpPr>
        <p:sp>
          <p:nvSpPr>
            <p:cNvPr id="2" name="Freeform 1"/>
            <p:cNvSpPr/>
            <p:nvPr/>
          </p:nvSpPr>
          <p:spPr>
            <a:xfrm>
              <a:off x="423670" y="388229"/>
              <a:ext cx="343785" cy="428231"/>
            </a:xfrm>
            <a:custGeom>
              <a:avLst/>
              <a:gdLst/>
              <a:ahLst/>
              <a:cxnLst/>
              <a:rect l="0" t="0" r="0" b="0"/>
              <a:pathLst>
                <a:path w="343785" h="428231">
                  <a:moveTo>
                    <a:pt x="155397" y="11853"/>
                  </a:moveTo>
                  <a:lnTo>
                    <a:pt x="146596" y="14921"/>
                  </a:lnTo>
                  <a:lnTo>
                    <a:pt x="138249" y="18984"/>
                  </a:lnTo>
                  <a:lnTo>
                    <a:pt x="129550" y="24477"/>
                  </a:lnTo>
                  <a:lnTo>
                    <a:pt x="120429" y="31236"/>
                  </a:lnTo>
                  <a:lnTo>
                    <a:pt x="110934" y="39034"/>
                  </a:lnTo>
                  <a:lnTo>
                    <a:pt x="101147" y="47631"/>
                  </a:lnTo>
                  <a:lnTo>
                    <a:pt x="91306" y="56816"/>
                  </a:lnTo>
                  <a:lnTo>
                    <a:pt x="81780" y="66422"/>
                  </a:lnTo>
                  <a:lnTo>
                    <a:pt x="72747" y="76331"/>
                  </a:lnTo>
                  <a:lnTo>
                    <a:pt x="64208" y="86779"/>
                  </a:lnTo>
                  <a:lnTo>
                    <a:pt x="56087" y="98317"/>
                  </a:lnTo>
                  <a:lnTo>
                    <a:pt x="48289" y="111154"/>
                  </a:lnTo>
                  <a:lnTo>
                    <a:pt x="40729" y="125031"/>
                  </a:lnTo>
                  <a:lnTo>
                    <a:pt x="33339" y="139418"/>
                  </a:lnTo>
                  <a:lnTo>
                    <a:pt x="26076" y="153952"/>
                  </a:lnTo>
                  <a:lnTo>
                    <a:pt x="19231" y="168625"/>
                  </a:lnTo>
                  <a:lnTo>
                    <a:pt x="13393" y="183689"/>
                  </a:lnTo>
                  <a:lnTo>
                    <a:pt x="8803" y="199265"/>
                  </a:lnTo>
                  <a:lnTo>
                    <a:pt x="5383" y="215336"/>
                  </a:lnTo>
                  <a:lnTo>
                    <a:pt x="2923" y="231817"/>
                  </a:lnTo>
                  <a:lnTo>
                    <a:pt x="1197" y="248613"/>
                  </a:lnTo>
                  <a:lnTo>
                    <a:pt x="172" y="265639"/>
                  </a:lnTo>
                  <a:lnTo>
                    <a:pt x="0" y="282829"/>
                  </a:lnTo>
                  <a:lnTo>
                    <a:pt x="700" y="300124"/>
                  </a:lnTo>
                  <a:lnTo>
                    <a:pt x="2321" y="317161"/>
                  </a:lnTo>
                  <a:lnTo>
                    <a:pt x="5012" y="333301"/>
                  </a:lnTo>
                  <a:lnTo>
                    <a:pt x="8755" y="348263"/>
                  </a:lnTo>
                  <a:lnTo>
                    <a:pt x="13557" y="361937"/>
                  </a:lnTo>
                  <a:lnTo>
                    <a:pt x="19530" y="374209"/>
                  </a:lnTo>
                  <a:lnTo>
                    <a:pt x="26622" y="385165"/>
                  </a:lnTo>
                  <a:lnTo>
                    <a:pt x="34655" y="394862"/>
                  </a:lnTo>
                  <a:lnTo>
                    <a:pt x="43417" y="403246"/>
                  </a:lnTo>
                  <a:lnTo>
                    <a:pt x="52726" y="410405"/>
                  </a:lnTo>
                  <a:lnTo>
                    <a:pt x="62757" y="416385"/>
                  </a:lnTo>
                  <a:lnTo>
                    <a:pt x="74007" y="421112"/>
                  </a:lnTo>
                  <a:lnTo>
                    <a:pt x="86643" y="424659"/>
                  </a:lnTo>
                  <a:lnTo>
                    <a:pt x="100214" y="427059"/>
                  </a:lnTo>
                  <a:lnTo>
                    <a:pt x="113862" y="428229"/>
                  </a:lnTo>
                  <a:lnTo>
                    <a:pt x="127083" y="428230"/>
                  </a:lnTo>
                  <a:lnTo>
                    <a:pt x="139890" y="426926"/>
                  </a:lnTo>
                  <a:lnTo>
                    <a:pt x="152630" y="423924"/>
                  </a:lnTo>
                  <a:lnTo>
                    <a:pt x="165528" y="419161"/>
                  </a:lnTo>
                  <a:lnTo>
                    <a:pt x="178495" y="412861"/>
                  </a:lnTo>
                  <a:lnTo>
                    <a:pt x="191215" y="405345"/>
                  </a:lnTo>
                  <a:lnTo>
                    <a:pt x="203518" y="396920"/>
                  </a:lnTo>
                  <a:lnTo>
                    <a:pt x="215392" y="387842"/>
                  </a:lnTo>
                  <a:lnTo>
                    <a:pt x="226899" y="378303"/>
                  </a:lnTo>
                  <a:lnTo>
                    <a:pt x="238116" y="368441"/>
                  </a:lnTo>
                  <a:lnTo>
                    <a:pt x="248953" y="358193"/>
                  </a:lnTo>
                  <a:lnTo>
                    <a:pt x="259165" y="347322"/>
                  </a:lnTo>
                  <a:lnTo>
                    <a:pt x="268666" y="335745"/>
                  </a:lnTo>
                  <a:lnTo>
                    <a:pt x="277522" y="323528"/>
                  </a:lnTo>
                  <a:lnTo>
                    <a:pt x="285857" y="310794"/>
                  </a:lnTo>
                  <a:lnTo>
                    <a:pt x="293798" y="297671"/>
                  </a:lnTo>
                  <a:lnTo>
                    <a:pt x="301455" y="284265"/>
                  </a:lnTo>
                  <a:lnTo>
                    <a:pt x="308910" y="270660"/>
                  </a:lnTo>
                  <a:lnTo>
                    <a:pt x="316216" y="256915"/>
                  </a:lnTo>
                  <a:lnTo>
                    <a:pt x="323090" y="243076"/>
                  </a:lnTo>
                  <a:lnTo>
                    <a:pt x="328947" y="229171"/>
                  </a:lnTo>
                  <a:lnTo>
                    <a:pt x="333550" y="215223"/>
                  </a:lnTo>
                  <a:lnTo>
                    <a:pt x="336979" y="201245"/>
                  </a:lnTo>
                  <a:lnTo>
                    <a:pt x="339445" y="187247"/>
                  </a:lnTo>
                  <a:lnTo>
                    <a:pt x="341179" y="173236"/>
                  </a:lnTo>
                  <a:lnTo>
                    <a:pt x="342380" y="159216"/>
                  </a:lnTo>
                  <a:lnTo>
                    <a:pt x="343202" y="145190"/>
                  </a:lnTo>
                  <a:lnTo>
                    <a:pt x="343752" y="131165"/>
                  </a:lnTo>
                  <a:lnTo>
                    <a:pt x="343784" y="117305"/>
                  </a:lnTo>
                  <a:lnTo>
                    <a:pt x="342742" y="103919"/>
                  </a:lnTo>
                  <a:lnTo>
                    <a:pt x="340402" y="91141"/>
                  </a:lnTo>
                  <a:lnTo>
                    <a:pt x="336693" y="79103"/>
                  </a:lnTo>
                  <a:lnTo>
                    <a:pt x="331528" y="68011"/>
                  </a:lnTo>
                  <a:lnTo>
                    <a:pt x="325018" y="57883"/>
                  </a:lnTo>
                  <a:lnTo>
                    <a:pt x="317563" y="48589"/>
                  </a:lnTo>
                  <a:lnTo>
                    <a:pt x="309729" y="39953"/>
                  </a:lnTo>
                  <a:lnTo>
                    <a:pt x="301864" y="31809"/>
                  </a:lnTo>
                  <a:lnTo>
                    <a:pt x="293789" y="24186"/>
                  </a:lnTo>
                  <a:lnTo>
                    <a:pt x="284924" y="17285"/>
                  </a:lnTo>
                  <a:lnTo>
                    <a:pt x="274998" y="11169"/>
                  </a:lnTo>
                  <a:lnTo>
                    <a:pt x="264212" y="6078"/>
                  </a:lnTo>
                  <a:lnTo>
                    <a:pt x="253046" y="2489"/>
                  </a:lnTo>
                  <a:lnTo>
                    <a:pt x="241829" y="523"/>
                  </a:lnTo>
                  <a:lnTo>
                    <a:pt x="230704" y="0"/>
                  </a:lnTo>
                  <a:lnTo>
                    <a:pt x="219708" y="629"/>
                  </a:lnTo>
                  <a:lnTo>
                    <a:pt x="208833" y="2133"/>
                  </a:lnTo>
                  <a:lnTo>
                    <a:pt x="198057" y="4598"/>
                  </a:lnTo>
                  <a:lnTo>
                    <a:pt x="187355" y="8454"/>
                  </a:lnTo>
                  <a:lnTo>
                    <a:pt x="176710" y="13825"/>
                  </a:lnTo>
                  <a:lnTo>
                    <a:pt x="166273" y="20550"/>
                  </a:lnTo>
                  <a:lnTo>
                    <a:pt x="156337" y="28359"/>
                  </a:lnTo>
                  <a:lnTo>
                    <a:pt x="147029" y="36975"/>
                  </a:lnTo>
                  <a:lnTo>
                    <a:pt x="138416" y="45907"/>
                  </a:lnTo>
                  <a:lnTo>
                    <a:pt x="129647" y="55440"/>
                  </a:lnTo>
                  <a:lnTo>
                    <a:pt x="118834" y="67525"/>
                  </a:lnTo>
                  <a:lnTo>
                    <a:pt x="102754" y="85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5112" y="376790"/>
              <a:ext cx="219472" cy="389117"/>
            </a:xfrm>
            <a:custGeom>
              <a:avLst/>
              <a:gdLst/>
              <a:ahLst/>
              <a:cxnLst/>
              <a:rect l="0" t="0" r="0" b="0"/>
              <a:pathLst>
                <a:path w="219472" h="389117">
                  <a:moveTo>
                    <a:pt x="197779" y="118049"/>
                  </a:moveTo>
                  <a:lnTo>
                    <a:pt x="189045" y="126783"/>
                  </a:lnTo>
                  <a:lnTo>
                    <a:pt x="181338" y="134490"/>
                  </a:lnTo>
                  <a:lnTo>
                    <a:pt x="173936" y="141896"/>
                  </a:lnTo>
                  <a:lnTo>
                    <a:pt x="166675" y="149330"/>
                  </a:lnTo>
                  <a:lnTo>
                    <a:pt x="159496" y="157157"/>
                  </a:lnTo>
                  <a:lnTo>
                    <a:pt x="152370" y="165532"/>
                  </a:lnTo>
                  <a:lnTo>
                    <a:pt x="145280" y="174275"/>
                  </a:lnTo>
                  <a:lnTo>
                    <a:pt x="138213" y="182989"/>
                  </a:lnTo>
                  <a:lnTo>
                    <a:pt x="131163" y="191452"/>
                  </a:lnTo>
                  <a:lnTo>
                    <a:pt x="124122" y="199931"/>
                  </a:lnTo>
                  <a:lnTo>
                    <a:pt x="117089" y="209069"/>
                  </a:lnTo>
                  <a:lnTo>
                    <a:pt x="110060" y="219178"/>
                  </a:lnTo>
                  <a:lnTo>
                    <a:pt x="103035" y="230086"/>
                  </a:lnTo>
                  <a:lnTo>
                    <a:pt x="96012" y="241334"/>
                  </a:lnTo>
                  <a:lnTo>
                    <a:pt x="88995" y="252610"/>
                  </a:lnTo>
                  <a:lnTo>
                    <a:pt x="82146" y="263944"/>
                  </a:lnTo>
                  <a:lnTo>
                    <a:pt x="75775" y="275613"/>
                  </a:lnTo>
                  <a:lnTo>
                    <a:pt x="70013" y="287757"/>
                  </a:lnTo>
                  <a:lnTo>
                    <a:pt x="64991" y="300370"/>
                  </a:lnTo>
                  <a:lnTo>
                    <a:pt x="60917" y="313376"/>
                  </a:lnTo>
                  <a:lnTo>
                    <a:pt x="57820" y="326676"/>
                  </a:lnTo>
                  <a:lnTo>
                    <a:pt x="56064" y="339863"/>
                  </a:lnTo>
                  <a:lnTo>
                    <a:pt x="56390" y="352257"/>
                  </a:lnTo>
                  <a:lnTo>
                    <a:pt x="59026" y="363539"/>
                  </a:lnTo>
                  <a:lnTo>
                    <a:pt x="63898" y="373247"/>
                  </a:lnTo>
                  <a:lnTo>
                    <a:pt x="70905" y="380639"/>
                  </a:lnTo>
                  <a:lnTo>
                    <a:pt x="79762" y="385533"/>
                  </a:lnTo>
                  <a:lnTo>
                    <a:pt x="89927" y="388209"/>
                  </a:lnTo>
                  <a:lnTo>
                    <a:pt x="100725" y="389116"/>
                  </a:lnTo>
                  <a:lnTo>
                    <a:pt x="111725" y="388687"/>
                  </a:lnTo>
                  <a:lnTo>
                    <a:pt x="122887" y="386963"/>
                  </a:lnTo>
                  <a:lnTo>
                    <a:pt x="134447" y="383614"/>
                  </a:lnTo>
                  <a:lnTo>
                    <a:pt x="146512" y="378586"/>
                  </a:lnTo>
                  <a:lnTo>
                    <a:pt x="158734" y="372093"/>
                  </a:lnTo>
                  <a:lnTo>
                    <a:pt x="170413" y="364439"/>
                  </a:lnTo>
                  <a:lnTo>
                    <a:pt x="181192" y="355919"/>
                  </a:lnTo>
                  <a:lnTo>
                    <a:pt x="190888" y="346775"/>
                  </a:lnTo>
                  <a:lnTo>
                    <a:pt x="199329" y="337192"/>
                  </a:lnTo>
                  <a:lnTo>
                    <a:pt x="206551" y="327300"/>
                  </a:lnTo>
                  <a:lnTo>
                    <a:pt x="212417" y="317031"/>
                  </a:lnTo>
                  <a:lnTo>
                    <a:pt x="216543" y="306146"/>
                  </a:lnTo>
                  <a:lnTo>
                    <a:pt x="218871" y="294564"/>
                  </a:lnTo>
                  <a:lnTo>
                    <a:pt x="219471" y="282514"/>
                  </a:lnTo>
                  <a:lnTo>
                    <a:pt x="218362" y="270425"/>
                  </a:lnTo>
                  <a:lnTo>
                    <a:pt x="215728" y="258557"/>
                  </a:lnTo>
                  <a:lnTo>
                    <a:pt x="211859" y="247147"/>
                  </a:lnTo>
                  <a:lnTo>
                    <a:pt x="207054" y="236485"/>
                  </a:lnTo>
                  <a:lnTo>
                    <a:pt x="201564" y="226650"/>
                  </a:lnTo>
                  <a:lnTo>
                    <a:pt x="195421" y="217553"/>
                  </a:lnTo>
                  <a:lnTo>
                    <a:pt x="188467" y="209049"/>
                  </a:lnTo>
                  <a:lnTo>
                    <a:pt x="180677" y="200996"/>
                  </a:lnTo>
                  <a:lnTo>
                    <a:pt x="172158" y="193432"/>
                  </a:lnTo>
                  <a:lnTo>
                    <a:pt x="163061" y="186571"/>
                  </a:lnTo>
                  <a:lnTo>
                    <a:pt x="153527" y="180468"/>
                  </a:lnTo>
                  <a:lnTo>
                    <a:pt x="143515" y="174877"/>
                  </a:lnTo>
                  <a:lnTo>
                    <a:pt x="132809" y="169354"/>
                  </a:lnTo>
                  <a:lnTo>
                    <a:pt x="121346" y="163637"/>
                  </a:lnTo>
                  <a:lnTo>
                    <a:pt x="109208" y="157642"/>
                  </a:lnTo>
                  <a:lnTo>
                    <a:pt x="96527" y="151386"/>
                  </a:lnTo>
                  <a:lnTo>
                    <a:pt x="83449" y="144914"/>
                  </a:lnTo>
                  <a:lnTo>
                    <a:pt x="70413" y="138280"/>
                  </a:lnTo>
                  <a:lnTo>
                    <a:pt x="58121" y="131527"/>
                  </a:lnTo>
                  <a:lnTo>
                    <a:pt x="46894" y="124685"/>
                  </a:lnTo>
                  <a:lnTo>
                    <a:pt x="36713" y="117617"/>
                  </a:lnTo>
                  <a:lnTo>
                    <a:pt x="27406" y="110034"/>
                  </a:lnTo>
                  <a:lnTo>
                    <a:pt x="18787" y="101818"/>
                  </a:lnTo>
                  <a:lnTo>
                    <a:pt x="11166" y="93011"/>
                  </a:lnTo>
                  <a:lnTo>
                    <a:pt x="5324" y="83721"/>
                  </a:lnTo>
                  <a:lnTo>
                    <a:pt x="1551" y="74067"/>
                  </a:lnTo>
                  <a:lnTo>
                    <a:pt x="0" y="64314"/>
                  </a:lnTo>
                  <a:lnTo>
                    <a:pt x="929" y="54847"/>
                  </a:lnTo>
                  <a:lnTo>
                    <a:pt x="4224" y="45856"/>
                  </a:lnTo>
                  <a:lnTo>
                    <a:pt x="9503" y="37516"/>
                  </a:lnTo>
                  <a:lnTo>
                    <a:pt x="16319" y="30060"/>
                  </a:lnTo>
                  <a:lnTo>
                    <a:pt x="24271" y="23526"/>
                  </a:lnTo>
                  <a:lnTo>
                    <a:pt x="33199" y="17799"/>
                  </a:lnTo>
                  <a:lnTo>
                    <a:pt x="43168" y="12710"/>
                  </a:lnTo>
                  <a:lnTo>
                    <a:pt x="54132" y="8107"/>
                  </a:lnTo>
                  <a:lnTo>
                    <a:pt x="65934" y="4183"/>
                  </a:lnTo>
                  <a:lnTo>
                    <a:pt x="78388" y="1451"/>
                  </a:lnTo>
                  <a:lnTo>
                    <a:pt x="91319" y="96"/>
                  </a:lnTo>
                  <a:lnTo>
                    <a:pt x="104427" y="0"/>
                  </a:lnTo>
                  <a:lnTo>
                    <a:pt x="117300" y="923"/>
                  </a:lnTo>
                  <a:lnTo>
                    <a:pt x="129730" y="2623"/>
                  </a:lnTo>
                  <a:lnTo>
                    <a:pt x="141534" y="5051"/>
                  </a:lnTo>
                  <a:lnTo>
                    <a:pt x="152469" y="8351"/>
                  </a:lnTo>
                  <a:lnTo>
                    <a:pt x="162477" y="12540"/>
                  </a:lnTo>
                  <a:lnTo>
                    <a:pt x="171182" y="17827"/>
                  </a:lnTo>
                  <a:lnTo>
                    <a:pt x="177826" y="24664"/>
                  </a:lnTo>
                  <a:lnTo>
                    <a:pt x="182182" y="33153"/>
                  </a:lnTo>
                  <a:lnTo>
                    <a:pt x="184481" y="42940"/>
                  </a:lnTo>
                  <a:lnTo>
                    <a:pt x="185127" y="53419"/>
                  </a:lnTo>
                  <a:lnTo>
                    <a:pt x="184532" y="64159"/>
                  </a:lnTo>
                  <a:lnTo>
                    <a:pt x="183197" y="74688"/>
                  </a:lnTo>
                  <a:lnTo>
                    <a:pt x="181568" y="85548"/>
                  </a:lnTo>
                  <a:lnTo>
                    <a:pt x="179509" y="98805"/>
                  </a:lnTo>
                  <a:lnTo>
                    <a:pt x="176722" y="118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5616" y="54748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2560" y="67"/>
                  </a:lnTo>
                  <a:lnTo>
                    <a:pt x="62071" y="708"/>
                  </a:lnTo>
                  <a:lnTo>
                    <a:pt x="51779" y="2004"/>
                  </a:lnTo>
                  <a:lnTo>
                    <a:pt x="41758" y="3901"/>
                  </a:lnTo>
                  <a:lnTo>
                    <a:pt x="31392" y="6653"/>
                  </a:lnTo>
                  <a:lnTo>
                    <a:pt x="18646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74031" y="63170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75426" y="18124"/>
                  </a:lnTo>
                  <a:lnTo>
                    <a:pt x="67079" y="15341"/>
                  </a:lnTo>
                  <a:lnTo>
                    <a:pt x="58385" y="12446"/>
                  </a:lnTo>
                  <a:lnTo>
                    <a:pt x="49346" y="9568"/>
                  </a:lnTo>
                  <a:lnTo>
                    <a:pt x="39057" y="6739"/>
                  </a:lnTo>
                  <a:lnTo>
                    <a:pt x="24374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22411" y="1764247"/>
            <a:ext cx="1422820" cy="411959"/>
            <a:chOff x="322411" y="1764247"/>
            <a:chExt cx="1422820" cy="411959"/>
          </a:xfrm>
        </p:grpSpPr>
        <p:sp>
          <p:nvSpPr>
            <p:cNvPr id="8" name="Freeform 7"/>
            <p:cNvSpPr/>
            <p:nvPr/>
          </p:nvSpPr>
          <p:spPr>
            <a:xfrm>
              <a:off x="322411" y="1824432"/>
              <a:ext cx="305144" cy="351774"/>
            </a:xfrm>
            <a:custGeom>
              <a:avLst/>
              <a:gdLst/>
              <a:ahLst/>
              <a:cxnLst/>
              <a:rect l="0" t="0" r="0" b="0"/>
              <a:pathLst>
                <a:path w="305144" h="351774">
                  <a:moveTo>
                    <a:pt x="117285" y="13514"/>
                  </a:moveTo>
                  <a:lnTo>
                    <a:pt x="108551" y="16582"/>
                  </a:lnTo>
                  <a:lnTo>
                    <a:pt x="100844" y="20644"/>
                  </a:lnTo>
                  <a:lnTo>
                    <a:pt x="93442" y="26133"/>
                  </a:lnTo>
                  <a:lnTo>
                    <a:pt x="86181" y="32720"/>
                  </a:lnTo>
                  <a:lnTo>
                    <a:pt x="79002" y="39869"/>
                  </a:lnTo>
                  <a:lnTo>
                    <a:pt x="71877" y="47218"/>
                  </a:lnTo>
                  <a:lnTo>
                    <a:pt x="64786" y="54750"/>
                  </a:lnTo>
                  <a:lnTo>
                    <a:pt x="57720" y="62708"/>
                  </a:lnTo>
                  <a:lnTo>
                    <a:pt x="50669" y="71209"/>
                  </a:lnTo>
                  <a:lnTo>
                    <a:pt x="43628" y="80392"/>
                  </a:lnTo>
                  <a:lnTo>
                    <a:pt x="36595" y="90473"/>
                  </a:lnTo>
                  <a:lnTo>
                    <a:pt x="29571" y="101488"/>
                  </a:lnTo>
                  <a:lnTo>
                    <a:pt x="22718" y="113481"/>
                  </a:lnTo>
                  <a:lnTo>
                    <a:pt x="16344" y="126588"/>
                  </a:lnTo>
                  <a:lnTo>
                    <a:pt x="10584" y="140772"/>
                  </a:lnTo>
                  <a:lnTo>
                    <a:pt x="5734" y="155702"/>
                  </a:lnTo>
                  <a:lnTo>
                    <a:pt x="2307" y="170870"/>
                  </a:lnTo>
                  <a:lnTo>
                    <a:pt x="450" y="185955"/>
                  </a:lnTo>
                  <a:lnTo>
                    <a:pt x="0" y="200675"/>
                  </a:lnTo>
                  <a:lnTo>
                    <a:pt x="678" y="214713"/>
                  </a:lnTo>
                  <a:lnTo>
                    <a:pt x="2205" y="227969"/>
                  </a:lnTo>
                  <a:lnTo>
                    <a:pt x="4346" y="240514"/>
                  </a:lnTo>
                  <a:lnTo>
                    <a:pt x="6919" y="252488"/>
                  </a:lnTo>
                  <a:lnTo>
                    <a:pt x="9798" y="264024"/>
                  </a:lnTo>
                  <a:lnTo>
                    <a:pt x="13052" y="275079"/>
                  </a:lnTo>
                  <a:lnTo>
                    <a:pt x="16921" y="285438"/>
                  </a:lnTo>
                  <a:lnTo>
                    <a:pt x="21494" y="295038"/>
                  </a:lnTo>
                  <a:lnTo>
                    <a:pt x="26872" y="303960"/>
                  </a:lnTo>
                  <a:lnTo>
                    <a:pt x="33239" y="312340"/>
                  </a:lnTo>
                  <a:lnTo>
                    <a:pt x="40600" y="320307"/>
                  </a:lnTo>
                  <a:lnTo>
                    <a:pt x="48815" y="327811"/>
                  </a:lnTo>
                  <a:lnTo>
                    <a:pt x="57699" y="334631"/>
                  </a:lnTo>
                  <a:lnTo>
                    <a:pt x="67086" y="340693"/>
                  </a:lnTo>
                  <a:lnTo>
                    <a:pt x="76998" y="345747"/>
                  </a:lnTo>
                  <a:lnTo>
                    <a:pt x="87637" y="349311"/>
                  </a:lnTo>
                  <a:lnTo>
                    <a:pt x="99054" y="351261"/>
                  </a:lnTo>
                  <a:lnTo>
                    <a:pt x="111162" y="351773"/>
                  </a:lnTo>
                  <a:lnTo>
                    <a:pt x="123821" y="351136"/>
                  </a:lnTo>
                  <a:lnTo>
                    <a:pt x="136890" y="349628"/>
                  </a:lnTo>
                  <a:lnTo>
                    <a:pt x="150090" y="347160"/>
                  </a:lnTo>
                  <a:lnTo>
                    <a:pt x="163025" y="343302"/>
                  </a:lnTo>
                  <a:lnTo>
                    <a:pt x="175501" y="337929"/>
                  </a:lnTo>
                  <a:lnTo>
                    <a:pt x="187505" y="331203"/>
                  </a:lnTo>
                  <a:lnTo>
                    <a:pt x="199106" y="323393"/>
                  </a:lnTo>
                  <a:lnTo>
                    <a:pt x="210394" y="314768"/>
                  </a:lnTo>
                  <a:lnTo>
                    <a:pt x="221450" y="305553"/>
                  </a:lnTo>
                  <a:lnTo>
                    <a:pt x="232341" y="295923"/>
                  </a:lnTo>
                  <a:lnTo>
                    <a:pt x="243108" y="286000"/>
                  </a:lnTo>
                  <a:lnTo>
                    <a:pt x="253458" y="275710"/>
                  </a:lnTo>
                  <a:lnTo>
                    <a:pt x="262803" y="264810"/>
                  </a:lnTo>
                  <a:lnTo>
                    <a:pt x="270901" y="253215"/>
                  </a:lnTo>
                  <a:lnTo>
                    <a:pt x="277829" y="240986"/>
                  </a:lnTo>
                  <a:lnTo>
                    <a:pt x="283799" y="228244"/>
                  </a:lnTo>
                  <a:lnTo>
                    <a:pt x="289033" y="215115"/>
                  </a:lnTo>
                  <a:lnTo>
                    <a:pt x="293568" y="201705"/>
                  </a:lnTo>
                  <a:lnTo>
                    <a:pt x="297249" y="188097"/>
                  </a:lnTo>
                  <a:lnTo>
                    <a:pt x="300063" y="174351"/>
                  </a:lnTo>
                  <a:lnTo>
                    <a:pt x="302124" y="160511"/>
                  </a:lnTo>
                  <a:lnTo>
                    <a:pt x="303591" y="146606"/>
                  </a:lnTo>
                  <a:lnTo>
                    <a:pt x="304610" y="132657"/>
                  </a:lnTo>
                  <a:lnTo>
                    <a:pt x="305143" y="118679"/>
                  </a:lnTo>
                  <a:lnTo>
                    <a:pt x="304976" y="104681"/>
                  </a:lnTo>
                  <a:lnTo>
                    <a:pt x="304045" y="90679"/>
                  </a:lnTo>
                  <a:lnTo>
                    <a:pt x="302267" y="77004"/>
                  </a:lnTo>
                  <a:lnTo>
                    <a:pt x="299471" y="64275"/>
                  </a:lnTo>
                  <a:lnTo>
                    <a:pt x="295661" y="52751"/>
                  </a:lnTo>
                  <a:lnTo>
                    <a:pt x="290984" y="42369"/>
                  </a:lnTo>
                  <a:lnTo>
                    <a:pt x="285627" y="32928"/>
                  </a:lnTo>
                  <a:lnTo>
                    <a:pt x="279753" y="24214"/>
                  </a:lnTo>
                  <a:lnTo>
                    <a:pt x="273013" y="16359"/>
                  </a:lnTo>
                  <a:lnTo>
                    <a:pt x="264593" y="9828"/>
                  </a:lnTo>
                  <a:lnTo>
                    <a:pt x="254192" y="4775"/>
                  </a:lnTo>
                  <a:lnTo>
                    <a:pt x="242291" y="1380"/>
                  </a:lnTo>
                  <a:lnTo>
                    <a:pt x="229846" y="0"/>
                  </a:lnTo>
                  <a:lnTo>
                    <a:pt x="217482" y="636"/>
                  </a:lnTo>
                  <a:lnTo>
                    <a:pt x="205607" y="3164"/>
                  </a:lnTo>
                  <a:lnTo>
                    <a:pt x="194567" y="7520"/>
                  </a:lnTo>
                  <a:lnTo>
                    <a:pt x="184444" y="13480"/>
                  </a:lnTo>
                  <a:lnTo>
                    <a:pt x="175140" y="20563"/>
                  </a:lnTo>
                  <a:lnTo>
                    <a:pt x="166489" y="28147"/>
                  </a:lnTo>
                  <a:lnTo>
                    <a:pt x="158338" y="35830"/>
                  </a:lnTo>
                  <a:lnTo>
                    <a:pt x="150851" y="43328"/>
                  </a:lnTo>
                  <a:lnTo>
                    <a:pt x="143777" y="51219"/>
                  </a:lnTo>
                  <a:lnTo>
                    <a:pt x="136490" y="61309"/>
                  </a:lnTo>
                  <a:lnTo>
                    <a:pt x="127813" y="76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13437" y="213274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71364" y="1785304"/>
              <a:ext cx="219987" cy="357970"/>
            </a:xfrm>
            <a:custGeom>
              <a:avLst/>
              <a:gdLst/>
              <a:ahLst/>
              <a:cxnLst/>
              <a:rect l="0" t="0" r="0" b="0"/>
              <a:pathLst>
                <a:path w="219987" h="357970">
                  <a:moveTo>
                    <a:pt x="0" y="0"/>
                  </a:moveTo>
                  <a:lnTo>
                    <a:pt x="11735" y="2933"/>
                  </a:lnTo>
                  <a:lnTo>
                    <a:pt x="22864" y="5716"/>
                  </a:lnTo>
                  <a:lnTo>
                    <a:pt x="34463" y="8611"/>
                  </a:lnTo>
                  <a:lnTo>
                    <a:pt x="46624" y="11478"/>
                  </a:lnTo>
                  <a:lnTo>
                    <a:pt x="59284" y="13995"/>
                  </a:lnTo>
                  <a:lnTo>
                    <a:pt x="72344" y="16010"/>
                  </a:lnTo>
                  <a:lnTo>
                    <a:pt x="85869" y="17696"/>
                  </a:lnTo>
                  <a:lnTo>
                    <a:pt x="100083" y="19439"/>
                  </a:lnTo>
                  <a:lnTo>
                    <a:pt x="115042" y="21456"/>
                  </a:lnTo>
                  <a:lnTo>
                    <a:pt x="130341" y="23472"/>
                  </a:lnTo>
                  <a:lnTo>
                    <a:pt x="145231" y="24840"/>
                  </a:lnTo>
                  <a:lnTo>
                    <a:pt x="159319" y="25240"/>
                  </a:lnTo>
                  <a:lnTo>
                    <a:pt x="172557" y="24677"/>
                  </a:lnTo>
                  <a:lnTo>
                    <a:pt x="185062" y="23302"/>
                  </a:lnTo>
                  <a:lnTo>
                    <a:pt x="196973" y="21337"/>
                  </a:lnTo>
                  <a:lnTo>
                    <a:pt x="207746" y="20215"/>
                  </a:lnTo>
                  <a:lnTo>
                    <a:pt x="215633" y="21713"/>
                  </a:lnTo>
                  <a:lnTo>
                    <a:pt x="219513" y="25634"/>
                  </a:lnTo>
                  <a:lnTo>
                    <a:pt x="219986" y="31446"/>
                  </a:lnTo>
                  <a:lnTo>
                    <a:pt x="218009" y="38680"/>
                  </a:lnTo>
                  <a:lnTo>
                    <a:pt x="214360" y="47271"/>
                  </a:lnTo>
                  <a:lnTo>
                    <a:pt x="209588" y="57534"/>
                  </a:lnTo>
                  <a:lnTo>
                    <a:pt x="204067" y="69503"/>
                  </a:lnTo>
                  <a:lnTo>
                    <a:pt x="198047" y="82793"/>
                  </a:lnTo>
                  <a:lnTo>
                    <a:pt x="191693" y="96784"/>
                  </a:lnTo>
                  <a:lnTo>
                    <a:pt x="185117" y="111051"/>
                  </a:lnTo>
                  <a:lnTo>
                    <a:pt x="178394" y="125546"/>
                  </a:lnTo>
                  <a:lnTo>
                    <a:pt x="171572" y="140490"/>
                  </a:lnTo>
                  <a:lnTo>
                    <a:pt x="164684" y="155982"/>
                  </a:lnTo>
                  <a:lnTo>
                    <a:pt x="157753" y="171827"/>
                  </a:lnTo>
                  <a:lnTo>
                    <a:pt x="150792" y="187624"/>
                  </a:lnTo>
                  <a:lnTo>
                    <a:pt x="143821" y="203142"/>
                  </a:lnTo>
                  <a:lnTo>
                    <a:pt x="137174" y="218327"/>
                  </a:lnTo>
                  <a:lnTo>
                    <a:pt x="131469" y="233210"/>
                  </a:lnTo>
                  <a:lnTo>
                    <a:pt x="126963" y="247846"/>
                  </a:lnTo>
                  <a:lnTo>
                    <a:pt x="123430" y="262134"/>
                  </a:lnTo>
                  <a:lnTo>
                    <a:pt x="120361" y="275814"/>
                  </a:lnTo>
                  <a:lnTo>
                    <a:pt x="117413" y="288793"/>
                  </a:lnTo>
                  <a:lnTo>
                    <a:pt x="114771" y="301066"/>
                  </a:lnTo>
                  <a:lnTo>
                    <a:pt x="112908" y="314048"/>
                  </a:lnTo>
                  <a:lnTo>
                    <a:pt x="112770" y="331114"/>
                  </a:lnTo>
                  <a:lnTo>
                    <a:pt x="1158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07383" y="1764247"/>
              <a:ext cx="255354" cy="334996"/>
            </a:xfrm>
            <a:custGeom>
              <a:avLst/>
              <a:gdLst/>
              <a:ahLst/>
              <a:cxnLst/>
              <a:rect l="0" t="0" r="0" b="0"/>
              <a:pathLst>
                <a:path w="255354" h="334996">
                  <a:moveTo>
                    <a:pt x="169349" y="0"/>
                  </a:moveTo>
                  <a:lnTo>
                    <a:pt x="157614" y="2867"/>
                  </a:lnTo>
                  <a:lnTo>
                    <a:pt x="146485" y="5009"/>
                  </a:lnTo>
                  <a:lnTo>
                    <a:pt x="134891" y="6616"/>
                  </a:lnTo>
                  <a:lnTo>
                    <a:pt x="122903" y="7970"/>
                  </a:lnTo>
                  <a:lnTo>
                    <a:pt x="110891" y="9467"/>
                  </a:lnTo>
                  <a:lnTo>
                    <a:pt x="99089" y="11317"/>
                  </a:lnTo>
                  <a:lnTo>
                    <a:pt x="87562" y="13557"/>
                  </a:lnTo>
                  <a:lnTo>
                    <a:pt x="76293" y="16138"/>
                  </a:lnTo>
                  <a:lnTo>
                    <a:pt x="65239" y="18992"/>
                  </a:lnTo>
                  <a:lnTo>
                    <a:pt x="54511" y="22214"/>
                  </a:lnTo>
                  <a:lnTo>
                    <a:pt x="44374" y="26055"/>
                  </a:lnTo>
                  <a:lnTo>
                    <a:pt x="34927" y="30606"/>
                  </a:lnTo>
                  <a:lnTo>
                    <a:pt x="26277" y="35967"/>
                  </a:lnTo>
                  <a:lnTo>
                    <a:pt x="18613" y="42322"/>
                  </a:lnTo>
                  <a:lnTo>
                    <a:pt x="11948" y="49675"/>
                  </a:lnTo>
                  <a:lnTo>
                    <a:pt x="6473" y="57884"/>
                  </a:lnTo>
                  <a:lnTo>
                    <a:pt x="2618" y="66764"/>
                  </a:lnTo>
                  <a:lnTo>
                    <a:pt x="474" y="76148"/>
                  </a:lnTo>
                  <a:lnTo>
                    <a:pt x="0" y="86059"/>
                  </a:lnTo>
                  <a:lnTo>
                    <a:pt x="1194" y="96697"/>
                  </a:lnTo>
                  <a:lnTo>
                    <a:pt x="3881" y="108113"/>
                  </a:lnTo>
                  <a:lnTo>
                    <a:pt x="7615" y="120220"/>
                  </a:lnTo>
                  <a:lnTo>
                    <a:pt x="11797" y="132879"/>
                  </a:lnTo>
                  <a:lnTo>
                    <a:pt x="16052" y="145925"/>
                  </a:lnTo>
                  <a:lnTo>
                    <a:pt x="20404" y="158257"/>
                  </a:lnTo>
                  <a:lnTo>
                    <a:pt x="25936" y="167817"/>
                  </a:lnTo>
                  <a:lnTo>
                    <a:pt x="33022" y="173459"/>
                  </a:lnTo>
                  <a:lnTo>
                    <a:pt x="40256" y="175287"/>
                  </a:lnTo>
                  <a:lnTo>
                    <a:pt x="47294" y="174224"/>
                  </a:lnTo>
                  <a:lnTo>
                    <a:pt x="54377" y="171337"/>
                  </a:lnTo>
                  <a:lnTo>
                    <a:pt x="61900" y="167592"/>
                  </a:lnTo>
                  <a:lnTo>
                    <a:pt x="70043" y="163569"/>
                  </a:lnTo>
                  <a:lnTo>
                    <a:pt x="78951" y="159532"/>
                  </a:lnTo>
                  <a:lnTo>
                    <a:pt x="88832" y="155578"/>
                  </a:lnTo>
                  <a:lnTo>
                    <a:pt x="99696" y="151736"/>
                  </a:lnTo>
                  <a:lnTo>
                    <a:pt x="111244" y="148321"/>
                  </a:lnTo>
                  <a:lnTo>
                    <a:pt x="122986" y="145930"/>
                  </a:lnTo>
                  <a:lnTo>
                    <a:pt x="134622" y="144803"/>
                  </a:lnTo>
                  <a:lnTo>
                    <a:pt x="146043" y="144858"/>
                  </a:lnTo>
                  <a:lnTo>
                    <a:pt x="157245" y="145884"/>
                  </a:lnTo>
                  <a:lnTo>
                    <a:pt x="168261" y="147651"/>
                  </a:lnTo>
                  <a:lnTo>
                    <a:pt x="179133" y="150124"/>
                  </a:lnTo>
                  <a:lnTo>
                    <a:pt x="189901" y="153454"/>
                  </a:lnTo>
                  <a:lnTo>
                    <a:pt x="200584" y="157658"/>
                  </a:lnTo>
                  <a:lnTo>
                    <a:pt x="210879" y="162786"/>
                  </a:lnTo>
                  <a:lnTo>
                    <a:pt x="220186" y="168984"/>
                  </a:lnTo>
                  <a:lnTo>
                    <a:pt x="228259" y="176230"/>
                  </a:lnTo>
                  <a:lnTo>
                    <a:pt x="235171" y="184368"/>
                  </a:lnTo>
                  <a:lnTo>
                    <a:pt x="241129" y="193202"/>
                  </a:lnTo>
                  <a:lnTo>
                    <a:pt x="246352" y="202550"/>
                  </a:lnTo>
                  <a:lnTo>
                    <a:pt x="250708" y="212266"/>
                  </a:lnTo>
                  <a:lnTo>
                    <a:pt x="253738" y="222241"/>
                  </a:lnTo>
                  <a:lnTo>
                    <a:pt x="255292" y="232395"/>
                  </a:lnTo>
                  <a:lnTo>
                    <a:pt x="255353" y="242670"/>
                  </a:lnTo>
                  <a:lnTo>
                    <a:pt x="253874" y="253028"/>
                  </a:lnTo>
                  <a:lnTo>
                    <a:pt x="250988" y="263438"/>
                  </a:lnTo>
                  <a:lnTo>
                    <a:pt x="246949" y="273717"/>
                  </a:lnTo>
                  <a:lnTo>
                    <a:pt x="242030" y="283546"/>
                  </a:lnTo>
                  <a:lnTo>
                    <a:pt x="236461" y="292783"/>
                  </a:lnTo>
                  <a:lnTo>
                    <a:pt x="230267" y="301290"/>
                  </a:lnTo>
                  <a:lnTo>
                    <a:pt x="223279" y="308859"/>
                  </a:lnTo>
                  <a:lnTo>
                    <a:pt x="215461" y="315463"/>
                  </a:lnTo>
                  <a:lnTo>
                    <a:pt x="206753" y="321068"/>
                  </a:lnTo>
                  <a:lnTo>
                    <a:pt x="196997" y="325543"/>
                  </a:lnTo>
                  <a:lnTo>
                    <a:pt x="186204" y="328925"/>
                  </a:lnTo>
                  <a:lnTo>
                    <a:pt x="174361" y="331384"/>
                  </a:lnTo>
                  <a:lnTo>
                    <a:pt x="161355" y="333126"/>
                  </a:lnTo>
                  <a:lnTo>
                    <a:pt x="147239" y="334334"/>
                  </a:lnTo>
                  <a:lnTo>
                    <a:pt x="132354" y="334995"/>
                  </a:lnTo>
                  <a:lnTo>
                    <a:pt x="117217" y="334914"/>
                  </a:lnTo>
                  <a:lnTo>
                    <a:pt x="102166" y="334050"/>
                  </a:lnTo>
                  <a:lnTo>
                    <a:pt x="87927" y="332649"/>
                  </a:lnTo>
                  <a:lnTo>
                    <a:pt x="74296" y="331025"/>
                  </a:lnTo>
                  <a:lnTo>
                    <a:pt x="60080" y="329036"/>
                  </a:lnTo>
                  <a:lnTo>
                    <a:pt x="4300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50473" y="1785304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85955" y="2933"/>
                  </a:lnTo>
                  <a:lnTo>
                    <a:pt x="77608" y="5716"/>
                  </a:lnTo>
                  <a:lnTo>
                    <a:pt x="68910" y="8615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80"/>
                  </a:lnTo>
                  <a:lnTo>
                    <a:pt x="30985" y="21257"/>
                  </a:lnTo>
                  <a:lnTo>
                    <a:pt x="21721" y="24345"/>
                  </a:lnTo>
                  <a:lnTo>
                    <a:pt x="11913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61002" y="191164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90311" y="2980025"/>
            <a:ext cx="1325835" cy="432551"/>
            <a:chOff x="390311" y="2980025"/>
            <a:chExt cx="1325835" cy="432551"/>
          </a:xfrm>
        </p:grpSpPr>
        <p:sp>
          <p:nvSpPr>
            <p:cNvPr id="15" name="Freeform 14"/>
            <p:cNvSpPr/>
            <p:nvPr/>
          </p:nvSpPr>
          <p:spPr>
            <a:xfrm>
              <a:off x="390311" y="3064253"/>
              <a:ext cx="279090" cy="348323"/>
            </a:xfrm>
            <a:custGeom>
              <a:avLst/>
              <a:gdLst/>
              <a:ahLst/>
              <a:cxnLst/>
              <a:rect l="0" t="0" r="0" b="0"/>
              <a:pathLst>
                <a:path w="279090" h="348323">
                  <a:moveTo>
                    <a:pt x="115056" y="0"/>
                  </a:moveTo>
                  <a:lnTo>
                    <a:pt x="106255" y="5867"/>
                  </a:lnTo>
                  <a:lnTo>
                    <a:pt x="97908" y="11432"/>
                  </a:lnTo>
                  <a:lnTo>
                    <a:pt x="89214" y="17231"/>
                  </a:lnTo>
                  <a:lnTo>
                    <a:pt x="80266" y="23312"/>
                  </a:lnTo>
                  <a:lnTo>
                    <a:pt x="71420" y="29642"/>
                  </a:lnTo>
                  <a:lnTo>
                    <a:pt x="62881" y="36174"/>
                  </a:lnTo>
                  <a:lnTo>
                    <a:pt x="54692" y="43023"/>
                  </a:lnTo>
                  <a:lnTo>
                    <a:pt x="46815" y="50454"/>
                  </a:lnTo>
                  <a:lnTo>
                    <a:pt x="39189" y="58569"/>
                  </a:lnTo>
                  <a:lnTo>
                    <a:pt x="31916" y="67477"/>
                  </a:lnTo>
                  <a:lnTo>
                    <a:pt x="25251" y="77367"/>
                  </a:lnTo>
                  <a:lnTo>
                    <a:pt x="19289" y="88246"/>
                  </a:lnTo>
                  <a:lnTo>
                    <a:pt x="14132" y="99975"/>
                  </a:lnTo>
                  <a:lnTo>
                    <a:pt x="9966" y="112373"/>
                  </a:lnTo>
                  <a:lnTo>
                    <a:pt x="6795" y="125267"/>
                  </a:lnTo>
                  <a:lnTo>
                    <a:pt x="4478" y="138518"/>
                  </a:lnTo>
                  <a:lnTo>
                    <a:pt x="2832" y="152018"/>
                  </a:lnTo>
                  <a:lnTo>
                    <a:pt x="1685" y="165692"/>
                  </a:lnTo>
                  <a:lnTo>
                    <a:pt x="895" y="179485"/>
                  </a:lnTo>
                  <a:lnTo>
                    <a:pt x="356" y="193358"/>
                  </a:lnTo>
                  <a:lnTo>
                    <a:pt x="0" y="207280"/>
                  </a:lnTo>
                  <a:lnTo>
                    <a:pt x="99" y="221071"/>
                  </a:lnTo>
                  <a:lnTo>
                    <a:pt x="1230" y="234410"/>
                  </a:lnTo>
                  <a:lnTo>
                    <a:pt x="3625" y="247162"/>
                  </a:lnTo>
                  <a:lnTo>
                    <a:pt x="7202" y="259352"/>
                  </a:lnTo>
                  <a:lnTo>
                    <a:pt x="11745" y="271079"/>
                  </a:lnTo>
                  <a:lnTo>
                    <a:pt x="17028" y="282446"/>
                  </a:lnTo>
                  <a:lnTo>
                    <a:pt x="23016" y="293387"/>
                  </a:lnTo>
                  <a:lnTo>
                    <a:pt x="29858" y="303667"/>
                  </a:lnTo>
                  <a:lnTo>
                    <a:pt x="37570" y="313211"/>
                  </a:lnTo>
                  <a:lnTo>
                    <a:pt x="46035" y="321925"/>
                  </a:lnTo>
                  <a:lnTo>
                    <a:pt x="55095" y="329633"/>
                  </a:lnTo>
                  <a:lnTo>
                    <a:pt x="64599" y="336327"/>
                  </a:lnTo>
                  <a:lnTo>
                    <a:pt x="74421" y="341822"/>
                  </a:lnTo>
                  <a:lnTo>
                    <a:pt x="84468" y="345690"/>
                  </a:lnTo>
                  <a:lnTo>
                    <a:pt x="94674" y="347842"/>
                  </a:lnTo>
                  <a:lnTo>
                    <a:pt x="105154" y="348322"/>
                  </a:lnTo>
                  <a:lnTo>
                    <a:pt x="116183" y="347132"/>
                  </a:lnTo>
                  <a:lnTo>
                    <a:pt x="127856" y="344443"/>
                  </a:lnTo>
                  <a:lnTo>
                    <a:pt x="139797" y="340538"/>
                  </a:lnTo>
                  <a:lnTo>
                    <a:pt x="151281" y="335709"/>
                  </a:lnTo>
                  <a:lnTo>
                    <a:pt x="161934" y="330201"/>
                  </a:lnTo>
                  <a:lnTo>
                    <a:pt x="171883" y="324048"/>
                  </a:lnTo>
                  <a:lnTo>
                    <a:pt x="181558" y="317087"/>
                  </a:lnTo>
                  <a:lnTo>
                    <a:pt x="191248" y="309292"/>
                  </a:lnTo>
                  <a:lnTo>
                    <a:pt x="200910" y="300769"/>
                  </a:lnTo>
                  <a:lnTo>
                    <a:pt x="210258" y="291670"/>
                  </a:lnTo>
                  <a:lnTo>
                    <a:pt x="219143" y="282140"/>
                  </a:lnTo>
                  <a:lnTo>
                    <a:pt x="227569" y="272299"/>
                  </a:lnTo>
                  <a:lnTo>
                    <a:pt x="235608" y="262240"/>
                  </a:lnTo>
                  <a:lnTo>
                    <a:pt x="243343" y="252031"/>
                  </a:lnTo>
                  <a:lnTo>
                    <a:pt x="250690" y="241717"/>
                  </a:lnTo>
                  <a:lnTo>
                    <a:pt x="257404" y="231334"/>
                  </a:lnTo>
                  <a:lnTo>
                    <a:pt x="263399" y="220893"/>
                  </a:lnTo>
                  <a:lnTo>
                    <a:pt x="268578" y="210084"/>
                  </a:lnTo>
                  <a:lnTo>
                    <a:pt x="272759" y="198302"/>
                  </a:lnTo>
                  <a:lnTo>
                    <a:pt x="275936" y="185306"/>
                  </a:lnTo>
                  <a:lnTo>
                    <a:pt x="278087" y="171491"/>
                  </a:lnTo>
                  <a:lnTo>
                    <a:pt x="279089" y="157679"/>
                  </a:lnTo>
                  <a:lnTo>
                    <a:pt x="278990" y="144349"/>
                  </a:lnTo>
                  <a:lnTo>
                    <a:pt x="278129" y="131468"/>
                  </a:lnTo>
                  <a:lnTo>
                    <a:pt x="277021" y="118680"/>
                  </a:lnTo>
                  <a:lnTo>
                    <a:pt x="275975" y="105753"/>
                  </a:lnTo>
                  <a:lnTo>
                    <a:pt x="274784" y="92937"/>
                  </a:lnTo>
                  <a:lnTo>
                    <a:pt x="272846" y="80850"/>
                  </a:lnTo>
                  <a:lnTo>
                    <a:pt x="269872" y="69791"/>
                  </a:lnTo>
                  <a:lnTo>
                    <a:pt x="265891" y="59736"/>
                  </a:lnTo>
                  <a:lnTo>
                    <a:pt x="261069" y="50521"/>
                  </a:lnTo>
                  <a:lnTo>
                    <a:pt x="255590" y="41962"/>
                  </a:lnTo>
                  <a:lnTo>
                    <a:pt x="249300" y="34214"/>
                  </a:lnTo>
                  <a:lnTo>
                    <a:pt x="241722" y="27753"/>
                  </a:lnTo>
                  <a:lnTo>
                    <a:pt x="232702" y="22744"/>
                  </a:lnTo>
                  <a:lnTo>
                    <a:pt x="222545" y="19209"/>
                  </a:lnTo>
                  <a:lnTo>
                    <a:pt x="211810" y="17202"/>
                  </a:lnTo>
                  <a:lnTo>
                    <a:pt x="200890" y="16599"/>
                  </a:lnTo>
                  <a:lnTo>
                    <a:pt x="190136" y="17312"/>
                  </a:lnTo>
                  <a:lnTo>
                    <a:pt x="179922" y="19378"/>
                  </a:lnTo>
                  <a:lnTo>
                    <a:pt x="170390" y="22690"/>
                  </a:lnTo>
                  <a:lnTo>
                    <a:pt x="161499" y="27030"/>
                  </a:lnTo>
                  <a:lnTo>
                    <a:pt x="153134" y="32160"/>
                  </a:lnTo>
                  <a:lnTo>
                    <a:pt x="145178" y="37863"/>
                  </a:lnTo>
                  <a:lnTo>
                    <a:pt x="137823" y="43861"/>
                  </a:lnTo>
                  <a:lnTo>
                    <a:pt x="130853" y="50502"/>
                  </a:lnTo>
                  <a:lnTo>
                    <a:pt x="123651" y="59480"/>
                  </a:lnTo>
                  <a:lnTo>
                    <a:pt x="115056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9637" y="3337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55570" y="2980025"/>
              <a:ext cx="253500" cy="374332"/>
            </a:xfrm>
            <a:custGeom>
              <a:avLst/>
              <a:gdLst/>
              <a:ahLst/>
              <a:cxnLst/>
              <a:rect l="0" t="0" r="0" b="0"/>
              <a:pathLst>
                <a:path w="253500" h="374332">
                  <a:moveTo>
                    <a:pt x="97279" y="0"/>
                  </a:moveTo>
                  <a:lnTo>
                    <a:pt x="91412" y="5934"/>
                  </a:lnTo>
                  <a:lnTo>
                    <a:pt x="85847" y="12139"/>
                  </a:lnTo>
                  <a:lnTo>
                    <a:pt x="80048" y="19239"/>
                  </a:lnTo>
                  <a:lnTo>
                    <a:pt x="73968" y="27353"/>
                  </a:lnTo>
                  <a:lnTo>
                    <a:pt x="67637" y="36648"/>
                  </a:lnTo>
                  <a:lnTo>
                    <a:pt x="61109" y="47095"/>
                  </a:lnTo>
                  <a:lnTo>
                    <a:pt x="54433" y="58520"/>
                  </a:lnTo>
                  <a:lnTo>
                    <a:pt x="47651" y="70706"/>
                  </a:lnTo>
                  <a:lnTo>
                    <a:pt x="40798" y="83456"/>
                  </a:lnTo>
                  <a:lnTo>
                    <a:pt x="34061" y="96607"/>
                  </a:lnTo>
                  <a:lnTo>
                    <a:pt x="27765" y="110041"/>
                  </a:lnTo>
                  <a:lnTo>
                    <a:pt x="22049" y="123675"/>
                  </a:lnTo>
                  <a:lnTo>
                    <a:pt x="16888" y="137609"/>
                  </a:lnTo>
                  <a:lnTo>
                    <a:pt x="12188" y="152110"/>
                  </a:lnTo>
                  <a:lnTo>
                    <a:pt x="7849" y="167272"/>
                  </a:lnTo>
                  <a:lnTo>
                    <a:pt x="4104" y="182880"/>
                  </a:lnTo>
                  <a:lnTo>
                    <a:pt x="1493" y="198510"/>
                  </a:lnTo>
                  <a:lnTo>
                    <a:pt x="214" y="213913"/>
                  </a:lnTo>
                  <a:lnTo>
                    <a:pt x="0" y="229019"/>
                  </a:lnTo>
                  <a:lnTo>
                    <a:pt x="312" y="243848"/>
                  </a:lnTo>
                  <a:lnTo>
                    <a:pt x="783" y="258449"/>
                  </a:lnTo>
                  <a:lnTo>
                    <a:pt x="1402" y="272712"/>
                  </a:lnTo>
                  <a:lnTo>
                    <a:pt x="2416" y="286376"/>
                  </a:lnTo>
                  <a:lnTo>
                    <a:pt x="3956" y="299344"/>
                  </a:lnTo>
                  <a:lnTo>
                    <a:pt x="6329" y="311511"/>
                  </a:lnTo>
                  <a:lnTo>
                    <a:pt x="10065" y="322691"/>
                  </a:lnTo>
                  <a:lnTo>
                    <a:pt x="15327" y="332873"/>
                  </a:lnTo>
                  <a:lnTo>
                    <a:pt x="21965" y="342033"/>
                  </a:lnTo>
                  <a:lnTo>
                    <a:pt x="29709" y="350048"/>
                  </a:lnTo>
                  <a:lnTo>
                    <a:pt x="38291" y="356955"/>
                  </a:lnTo>
                  <a:lnTo>
                    <a:pt x="47645" y="362765"/>
                  </a:lnTo>
                  <a:lnTo>
                    <a:pt x="57900" y="367378"/>
                  </a:lnTo>
                  <a:lnTo>
                    <a:pt x="69061" y="370847"/>
                  </a:lnTo>
                  <a:lnTo>
                    <a:pt x="81166" y="373196"/>
                  </a:lnTo>
                  <a:lnTo>
                    <a:pt x="94354" y="374331"/>
                  </a:lnTo>
                  <a:lnTo>
                    <a:pt x="108592" y="374318"/>
                  </a:lnTo>
                  <a:lnTo>
                    <a:pt x="123391" y="373344"/>
                  </a:lnTo>
                  <a:lnTo>
                    <a:pt x="137938" y="371628"/>
                  </a:lnTo>
                  <a:lnTo>
                    <a:pt x="151788" y="369361"/>
                  </a:lnTo>
                  <a:lnTo>
                    <a:pt x="164696" y="366535"/>
                  </a:lnTo>
                  <a:lnTo>
                    <a:pt x="176446" y="362960"/>
                  </a:lnTo>
                  <a:lnTo>
                    <a:pt x="187052" y="358588"/>
                  </a:lnTo>
                  <a:lnTo>
                    <a:pt x="196683" y="353346"/>
                  </a:lnTo>
                  <a:lnTo>
                    <a:pt x="205554" y="347071"/>
                  </a:lnTo>
                  <a:lnTo>
                    <a:pt x="213863" y="339767"/>
                  </a:lnTo>
                  <a:lnTo>
                    <a:pt x="221769" y="331422"/>
                  </a:lnTo>
                  <a:lnTo>
                    <a:pt x="229392" y="321916"/>
                  </a:lnTo>
                  <a:lnTo>
                    <a:pt x="236807" y="311299"/>
                  </a:lnTo>
                  <a:lnTo>
                    <a:pt x="243584" y="299747"/>
                  </a:lnTo>
                  <a:lnTo>
                    <a:pt x="248844" y="287468"/>
                  </a:lnTo>
                  <a:lnTo>
                    <a:pt x="252219" y="274668"/>
                  </a:lnTo>
                  <a:lnTo>
                    <a:pt x="253499" y="261989"/>
                  </a:lnTo>
                  <a:lnTo>
                    <a:pt x="252388" y="250469"/>
                  </a:lnTo>
                  <a:lnTo>
                    <a:pt x="248960" y="240588"/>
                  </a:lnTo>
                  <a:lnTo>
                    <a:pt x="243252" y="232634"/>
                  </a:lnTo>
                  <a:lnTo>
                    <a:pt x="235085" y="226959"/>
                  </a:lnTo>
                  <a:lnTo>
                    <a:pt x="224604" y="223518"/>
                  </a:lnTo>
                  <a:lnTo>
                    <a:pt x="212518" y="222138"/>
                  </a:lnTo>
                  <a:lnTo>
                    <a:pt x="199885" y="222707"/>
                  </a:lnTo>
                  <a:lnTo>
                    <a:pt x="187357" y="224972"/>
                  </a:lnTo>
                  <a:lnTo>
                    <a:pt x="175188" y="228590"/>
                  </a:lnTo>
                  <a:lnTo>
                    <a:pt x="163409" y="233225"/>
                  </a:lnTo>
                  <a:lnTo>
                    <a:pt x="151974" y="238597"/>
                  </a:lnTo>
                  <a:lnTo>
                    <a:pt x="140973" y="244490"/>
                  </a:lnTo>
                  <a:lnTo>
                    <a:pt x="130644" y="250745"/>
                  </a:lnTo>
                  <a:lnTo>
                    <a:pt x="121060" y="257252"/>
                  </a:lnTo>
                  <a:lnTo>
                    <a:pt x="112146" y="264095"/>
                  </a:lnTo>
                  <a:lnTo>
                    <a:pt x="103772" y="271529"/>
                  </a:lnTo>
                  <a:lnTo>
                    <a:pt x="95808" y="279640"/>
                  </a:lnTo>
                  <a:lnTo>
                    <a:pt x="88251" y="288297"/>
                  </a:lnTo>
                  <a:lnTo>
                    <a:pt x="80379" y="298296"/>
                  </a:lnTo>
                  <a:lnTo>
                    <a:pt x="70380" y="312749"/>
                  </a:lnTo>
                  <a:lnTo>
                    <a:pt x="5516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58217" y="301161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7"/>
                  </a:lnTo>
                  <a:lnTo>
                    <a:pt x="77160" y="7970"/>
                  </a:lnTo>
                  <a:lnTo>
                    <a:pt x="65997" y="9467"/>
                  </a:lnTo>
                  <a:lnTo>
                    <a:pt x="54801" y="11314"/>
                  </a:lnTo>
                  <a:lnTo>
                    <a:pt x="43967" y="13390"/>
                  </a:lnTo>
                  <a:lnTo>
                    <a:pt x="32871" y="15546"/>
                  </a:lnTo>
                  <a:lnTo>
                    <a:pt x="19424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68746" y="3117949"/>
              <a:ext cx="147400" cy="9476"/>
            </a:xfrm>
            <a:custGeom>
              <a:avLst/>
              <a:gdLst/>
              <a:ahLst/>
              <a:cxnLst/>
              <a:rect l="0" t="0" r="0" b="0"/>
              <a:pathLst>
                <a:path w="147400" h="9476">
                  <a:moveTo>
                    <a:pt x="147399" y="9475"/>
                  </a:moveTo>
                  <a:lnTo>
                    <a:pt x="138530" y="6608"/>
                  </a:lnTo>
                  <a:lnTo>
                    <a:pt x="129543" y="4466"/>
                  </a:lnTo>
                  <a:lnTo>
                    <a:pt x="119548" y="2863"/>
                  </a:lnTo>
                  <a:lnTo>
                    <a:pt x="108567" y="1683"/>
                  </a:lnTo>
                  <a:lnTo>
                    <a:pt x="96756" y="834"/>
                  </a:lnTo>
                  <a:lnTo>
                    <a:pt x="84302" y="241"/>
                  </a:lnTo>
                  <a:lnTo>
                    <a:pt x="71537" y="0"/>
                  </a:lnTo>
                  <a:lnTo>
                    <a:pt x="58905" y="364"/>
                  </a:lnTo>
                  <a:lnTo>
                    <a:pt x="46650" y="1419"/>
                  </a:lnTo>
                  <a:lnTo>
                    <a:pt x="35266" y="2949"/>
                  </a:lnTo>
                  <a:lnTo>
                    <a:pt x="24468" y="4673"/>
                  </a:lnTo>
                  <a:lnTo>
                    <a:pt x="13310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3542" y="4240418"/>
            <a:ext cx="1318789" cy="410612"/>
            <a:chOff x="403542" y="4240418"/>
            <a:chExt cx="1318789" cy="410612"/>
          </a:xfrm>
        </p:grpSpPr>
        <p:sp>
          <p:nvSpPr>
            <p:cNvPr id="21" name="Freeform 20"/>
            <p:cNvSpPr/>
            <p:nvPr/>
          </p:nvSpPr>
          <p:spPr>
            <a:xfrm>
              <a:off x="403542" y="4281856"/>
              <a:ext cx="262344" cy="352274"/>
            </a:xfrm>
            <a:custGeom>
              <a:avLst/>
              <a:gdLst/>
              <a:ahLst/>
              <a:cxnLst/>
              <a:rect l="0" t="0" r="0" b="0"/>
              <a:pathLst>
                <a:path w="262344" h="352274">
                  <a:moveTo>
                    <a:pt x="129068" y="21733"/>
                  </a:moveTo>
                  <a:lnTo>
                    <a:pt x="120334" y="24734"/>
                  </a:lnTo>
                  <a:lnTo>
                    <a:pt x="112627" y="28156"/>
                  </a:lnTo>
                  <a:lnTo>
                    <a:pt x="105225" y="32352"/>
                  </a:lnTo>
                  <a:lnTo>
                    <a:pt x="97964" y="37252"/>
                  </a:lnTo>
                  <a:lnTo>
                    <a:pt x="90785" y="42734"/>
                  </a:lnTo>
                  <a:lnTo>
                    <a:pt x="83664" y="48669"/>
                  </a:lnTo>
                  <a:lnTo>
                    <a:pt x="76747" y="55103"/>
                  </a:lnTo>
                  <a:lnTo>
                    <a:pt x="70328" y="62250"/>
                  </a:lnTo>
                  <a:lnTo>
                    <a:pt x="64526" y="70162"/>
                  </a:lnTo>
                  <a:lnTo>
                    <a:pt x="59138" y="78594"/>
                  </a:lnTo>
                  <a:lnTo>
                    <a:pt x="53753" y="87099"/>
                  </a:lnTo>
                  <a:lnTo>
                    <a:pt x="48132" y="95416"/>
                  </a:lnTo>
                  <a:lnTo>
                    <a:pt x="42372" y="103628"/>
                  </a:lnTo>
                  <a:lnTo>
                    <a:pt x="36805" y="112054"/>
                  </a:lnTo>
                  <a:lnTo>
                    <a:pt x="31615" y="120872"/>
                  </a:lnTo>
                  <a:lnTo>
                    <a:pt x="26824" y="130100"/>
                  </a:lnTo>
                  <a:lnTo>
                    <a:pt x="22380" y="139679"/>
                  </a:lnTo>
                  <a:lnTo>
                    <a:pt x="18208" y="149541"/>
                  </a:lnTo>
                  <a:lnTo>
                    <a:pt x="14236" y="159774"/>
                  </a:lnTo>
                  <a:lnTo>
                    <a:pt x="10409" y="170629"/>
                  </a:lnTo>
                  <a:lnTo>
                    <a:pt x="6692" y="182192"/>
                  </a:lnTo>
                  <a:lnTo>
                    <a:pt x="3381" y="194397"/>
                  </a:lnTo>
                  <a:lnTo>
                    <a:pt x="1069" y="207122"/>
                  </a:lnTo>
                  <a:lnTo>
                    <a:pt x="0" y="220235"/>
                  </a:lnTo>
                  <a:lnTo>
                    <a:pt x="97" y="233464"/>
                  </a:lnTo>
                  <a:lnTo>
                    <a:pt x="1150" y="246418"/>
                  </a:lnTo>
                  <a:lnTo>
                    <a:pt x="2937" y="258907"/>
                  </a:lnTo>
                  <a:lnTo>
                    <a:pt x="5424" y="270919"/>
                  </a:lnTo>
                  <a:lnTo>
                    <a:pt x="8763" y="282527"/>
                  </a:lnTo>
                  <a:lnTo>
                    <a:pt x="12973" y="293814"/>
                  </a:lnTo>
                  <a:lnTo>
                    <a:pt x="18105" y="304700"/>
                  </a:lnTo>
                  <a:lnTo>
                    <a:pt x="24305" y="314945"/>
                  </a:lnTo>
                  <a:lnTo>
                    <a:pt x="31558" y="324460"/>
                  </a:lnTo>
                  <a:lnTo>
                    <a:pt x="39870" y="332985"/>
                  </a:lnTo>
                  <a:lnTo>
                    <a:pt x="49353" y="340033"/>
                  </a:lnTo>
                  <a:lnTo>
                    <a:pt x="59950" y="345471"/>
                  </a:lnTo>
                  <a:lnTo>
                    <a:pt x="71320" y="349308"/>
                  </a:lnTo>
                  <a:lnTo>
                    <a:pt x="82943" y="351525"/>
                  </a:lnTo>
                  <a:lnTo>
                    <a:pt x="94499" y="352273"/>
                  </a:lnTo>
                  <a:lnTo>
                    <a:pt x="105868" y="351658"/>
                  </a:lnTo>
                  <a:lnTo>
                    <a:pt x="117034" y="349659"/>
                  </a:lnTo>
                  <a:lnTo>
                    <a:pt x="128022" y="346392"/>
                  </a:lnTo>
                  <a:lnTo>
                    <a:pt x="138706" y="342081"/>
                  </a:lnTo>
                  <a:lnTo>
                    <a:pt x="148815" y="336972"/>
                  </a:lnTo>
                  <a:lnTo>
                    <a:pt x="158247" y="331278"/>
                  </a:lnTo>
                  <a:lnTo>
                    <a:pt x="167057" y="325168"/>
                  </a:lnTo>
                  <a:lnTo>
                    <a:pt x="175361" y="318767"/>
                  </a:lnTo>
                  <a:lnTo>
                    <a:pt x="183283" y="312162"/>
                  </a:lnTo>
                  <a:lnTo>
                    <a:pt x="190926" y="305252"/>
                  </a:lnTo>
                  <a:lnTo>
                    <a:pt x="198372" y="297774"/>
                  </a:lnTo>
                  <a:lnTo>
                    <a:pt x="205676" y="289630"/>
                  </a:lnTo>
                  <a:lnTo>
                    <a:pt x="212718" y="280870"/>
                  </a:lnTo>
                  <a:lnTo>
                    <a:pt x="219221" y="271611"/>
                  </a:lnTo>
                  <a:lnTo>
                    <a:pt x="225076" y="261974"/>
                  </a:lnTo>
                  <a:lnTo>
                    <a:pt x="230329" y="252062"/>
                  </a:lnTo>
                  <a:lnTo>
                    <a:pt x="235091" y="241955"/>
                  </a:lnTo>
                  <a:lnTo>
                    <a:pt x="239480" y="231704"/>
                  </a:lnTo>
                  <a:lnTo>
                    <a:pt x="243599" y="221024"/>
                  </a:lnTo>
                  <a:lnTo>
                    <a:pt x="247525" y="209329"/>
                  </a:lnTo>
                  <a:lnTo>
                    <a:pt x="251313" y="196383"/>
                  </a:lnTo>
                  <a:lnTo>
                    <a:pt x="254842" y="182262"/>
                  </a:lnTo>
                  <a:lnTo>
                    <a:pt x="257832" y="167180"/>
                  </a:lnTo>
                  <a:lnTo>
                    <a:pt x="260170" y="151374"/>
                  </a:lnTo>
                  <a:lnTo>
                    <a:pt x="261739" y="135372"/>
                  </a:lnTo>
                  <a:lnTo>
                    <a:pt x="262343" y="119943"/>
                  </a:lnTo>
                  <a:lnTo>
                    <a:pt x="261969" y="105461"/>
                  </a:lnTo>
                  <a:lnTo>
                    <a:pt x="260752" y="91942"/>
                  </a:lnTo>
                  <a:lnTo>
                    <a:pt x="258872" y="79242"/>
                  </a:lnTo>
                  <a:lnTo>
                    <a:pt x="256495" y="67182"/>
                  </a:lnTo>
                  <a:lnTo>
                    <a:pt x="253595" y="55758"/>
                  </a:lnTo>
                  <a:lnTo>
                    <a:pt x="249971" y="45145"/>
                  </a:lnTo>
                  <a:lnTo>
                    <a:pt x="245566" y="35375"/>
                  </a:lnTo>
                  <a:lnTo>
                    <a:pt x="240302" y="26506"/>
                  </a:lnTo>
                  <a:lnTo>
                    <a:pt x="234012" y="18694"/>
                  </a:lnTo>
                  <a:lnTo>
                    <a:pt x="226704" y="11931"/>
                  </a:lnTo>
                  <a:lnTo>
                    <a:pt x="218524" y="6390"/>
                  </a:lnTo>
                  <a:lnTo>
                    <a:pt x="209663" y="2490"/>
                  </a:lnTo>
                  <a:lnTo>
                    <a:pt x="200301" y="321"/>
                  </a:lnTo>
                  <a:lnTo>
                    <a:pt x="190745" y="0"/>
                  </a:lnTo>
                  <a:lnTo>
                    <a:pt x="181410" y="1829"/>
                  </a:lnTo>
                  <a:lnTo>
                    <a:pt x="172514" y="5755"/>
                  </a:lnTo>
                  <a:lnTo>
                    <a:pt x="164378" y="11192"/>
                  </a:lnTo>
                  <a:lnTo>
                    <a:pt x="156725" y="17835"/>
                  </a:lnTo>
                  <a:lnTo>
                    <a:pt x="148886" y="27382"/>
                  </a:lnTo>
                  <a:lnTo>
                    <a:pt x="139596" y="42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3708" y="45773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84693" y="4303589"/>
              <a:ext cx="16457" cy="326384"/>
            </a:xfrm>
            <a:custGeom>
              <a:avLst/>
              <a:gdLst/>
              <a:ahLst/>
              <a:cxnLst/>
              <a:rect l="0" t="0" r="0" b="0"/>
              <a:pathLst>
                <a:path w="16457" h="326384">
                  <a:moveTo>
                    <a:pt x="16456" y="0"/>
                  </a:moveTo>
                  <a:lnTo>
                    <a:pt x="10722" y="8935"/>
                  </a:lnTo>
                  <a:lnTo>
                    <a:pt x="6438" y="18563"/>
                  </a:lnTo>
                  <a:lnTo>
                    <a:pt x="3237" y="29845"/>
                  </a:lnTo>
                  <a:lnTo>
                    <a:pt x="1048" y="42340"/>
                  </a:lnTo>
                  <a:lnTo>
                    <a:pt x="0" y="55171"/>
                  </a:lnTo>
                  <a:lnTo>
                    <a:pt x="53" y="67803"/>
                  </a:lnTo>
                  <a:lnTo>
                    <a:pt x="877" y="80532"/>
                  </a:lnTo>
                  <a:lnTo>
                    <a:pt x="1957" y="94272"/>
                  </a:lnTo>
                  <a:lnTo>
                    <a:pt x="2973" y="109477"/>
                  </a:lnTo>
                  <a:lnTo>
                    <a:pt x="3804" y="126128"/>
                  </a:lnTo>
                  <a:lnTo>
                    <a:pt x="4436" y="143996"/>
                  </a:lnTo>
                  <a:lnTo>
                    <a:pt x="4895" y="162791"/>
                  </a:lnTo>
                  <a:lnTo>
                    <a:pt x="5221" y="181938"/>
                  </a:lnTo>
                  <a:lnTo>
                    <a:pt x="5447" y="200625"/>
                  </a:lnTo>
                  <a:lnTo>
                    <a:pt x="5607" y="218445"/>
                  </a:lnTo>
                  <a:lnTo>
                    <a:pt x="5886" y="235357"/>
                  </a:lnTo>
                  <a:lnTo>
                    <a:pt x="6606" y="251488"/>
                  </a:lnTo>
                  <a:lnTo>
                    <a:pt x="7903" y="266990"/>
                  </a:lnTo>
                  <a:lnTo>
                    <a:pt x="9597" y="281419"/>
                  </a:lnTo>
                  <a:lnTo>
                    <a:pt x="11449" y="295142"/>
                  </a:lnTo>
                  <a:lnTo>
                    <a:pt x="13624" y="309368"/>
                  </a:lnTo>
                  <a:lnTo>
                    <a:pt x="1645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69385" y="4240418"/>
              <a:ext cx="100179" cy="263488"/>
            </a:xfrm>
            <a:custGeom>
              <a:avLst/>
              <a:gdLst/>
              <a:ahLst/>
              <a:cxnLst/>
              <a:rect l="0" t="0" r="0" b="0"/>
              <a:pathLst>
                <a:path w="100179" h="263488">
                  <a:moveTo>
                    <a:pt x="100178" y="178984"/>
                  </a:moveTo>
                  <a:lnTo>
                    <a:pt x="94311" y="184851"/>
                  </a:lnTo>
                  <a:lnTo>
                    <a:pt x="88746" y="190416"/>
                  </a:lnTo>
                  <a:lnTo>
                    <a:pt x="82947" y="196215"/>
                  </a:lnTo>
                  <a:lnTo>
                    <a:pt x="76867" y="202296"/>
                  </a:lnTo>
                  <a:lnTo>
                    <a:pt x="70536" y="208626"/>
                  </a:lnTo>
                  <a:lnTo>
                    <a:pt x="64008" y="215154"/>
                  </a:lnTo>
                  <a:lnTo>
                    <a:pt x="57333" y="221830"/>
                  </a:lnTo>
                  <a:lnTo>
                    <a:pt x="50550" y="228613"/>
                  </a:lnTo>
                  <a:lnTo>
                    <a:pt x="43688" y="235470"/>
                  </a:lnTo>
                  <a:lnTo>
                    <a:pt x="36605" y="242380"/>
                  </a:lnTo>
                  <a:lnTo>
                    <a:pt x="29012" y="249325"/>
                  </a:lnTo>
                  <a:lnTo>
                    <a:pt x="20799" y="256261"/>
                  </a:lnTo>
                  <a:lnTo>
                    <a:pt x="12371" y="261958"/>
                  </a:lnTo>
                  <a:lnTo>
                    <a:pt x="5383" y="263487"/>
                  </a:lnTo>
                  <a:lnTo>
                    <a:pt x="1378" y="260135"/>
                  </a:lnTo>
                  <a:lnTo>
                    <a:pt x="0" y="254070"/>
                  </a:lnTo>
                  <a:lnTo>
                    <a:pt x="416" y="246503"/>
                  </a:lnTo>
                  <a:lnTo>
                    <a:pt x="1968" y="237979"/>
                  </a:lnTo>
                  <a:lnTo>
                    <a:pt x="4230" y="228808"/>
                  </a:lnTo>
                  <a:lnTo>
                    <a:pt x="6938" y="219030"/>
                  </a:lnTo>
                  <a:lnTo>
                    <a:pt x="9927" y="208476"/>
                  </a:lnTo>
                  <a:lnTo>
                    <a:pt x="13098" y="197113"/>
                  </a:lnTo>
                  <a:lnTo>
                    <a:pt x="16385" y="185040"/>
                  </a:lnTo>
                  <a:lnTo>
                    <a:pt x="19748" y="172404"/>
                  </a:lnTo>
                  <a:lnTo>
                    <a:pt x="23160" y="159350"/>
                  </a:lnTo>
                  <a:lnTo>
                    <a:pt x="26606" y="146160"/>
                  </a:lnTo>
                  <a:lnTo>
                    <a:pt x="30073" y="133232"/>
                  </a:lnTo>
                  <a:lnTo>
                    <a:pt x="33550" y="120751"/>
                  </a:lnTo>
                  <a:lnTo>
                    <a:pt x="36867" y="108404"/>
                  </a:lnTo>
                  <a:lnTo>
                    <a:pt x="39716" y="95508"/>
                  </a:lnTo>
                  <a:lnTo>
                    <a:pt x="41964" y="81729"/>
                  </a:lnTo>
                  <a:lnTo>
                    <a:pt x="43646" y="67428"/>
                  </a:lnTo>
                  <a:lnTo>
                    <a:pt x="45040" y="51876"/>
                  </a:lnTo>
                  <a:lnTo>
                    <a:pt x="46266" y="31467"/>
                  </a:lnTo>
                  <a:lnTo>
                    <a:pt x="475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05934" y="4258597"/>
              <a:ext cx="158428" cy="392433"/>
            </a:xfrm>
            <a:custGeom>
              <a:avLst/>
              <a:gdLst/>
              <a:ahLst/>
              <a:cxnLst/>
              <a:rect l="0" t="0" r="0" b="0"/>
              <a:pathLst>
                <a:path w="158428" h="392433">
                  <a:moveTo>
                    <a:pt x="137370" y="76577"/>
                  </a:moveTo>
                  <a:lnTo>
                    <a:pt x="134436" y="67776"/>
                  </a:lnTo>
                  <a:lnTo>
                    <a:pt x="131654" y="59429"/>
                  </a:lnTo>
                  <a:lnTo>
                    <a:pt x="128750" y="50735"/>
                  </a:lnTo>
                  <a:lnTo>
                    <a:pt x="125537" y="41787"/>
                  </a:lnTo>
                  <a:lnTo>
                    <a:pt x="121724" y="32940"/>
                  </a:lnTo>
                  <a:lnTo>
                    <a:pt x="117197" y="24410"/>
                  </a:lnTo>
                  <a:lnTo>
                    <a:pt x="111688" y="16568"/>
                  </a:lnTo>
                  <a:lnTo>
                    <a:pt x="104704" y="9987"/>
                  </a:lnTo>
                  <a:lnTo>
                    <a:pt x="96117" y="4872"/>
                  </a:lnTo>
                  <a:lnTo>
                    <a:pt x="86266" y="1423"/>
                  </a:lnTo>
                  <a:lnTo>
                    <a:pt x="75744" y="0"/>
                  </a:lnTo>
                  <a:lnTo>
                    <a:pt x="64975" y="603"/>
                  </a:lnTo>
                  <a:lnTo>
                    <a:pt x="54494" y="3109"/>
                  </a:lnTo>
                  <a:lnTo>
                    <a:pt x="44996" y="7448"/>
                  </a:lnTo>
                  <a:lnTo>
                    <a:pt x="36763" y="13405"/>
                  </a:lnTo>
                  <a:lnTo>
                    <a:pt x="29728" y="20826"/>
                  </a:lnTo>
                  <a:lnTo>
                    <a:pt x="23680" y="29701"/>
                  </a:lnTo>
                  <a:lnTo>
                    <a:pt x="18384" y="39892"/>
                  </a:lnTo>
                  <a:lnTo>
                    <a:pt x="13637" y="51156"/>
                  </a:lnTo>
                  <a:lnTo>
                    <a:pt x="9280" y="63241"/>
                  </a:lnTo>
                  <a:lnTo>
                    <a:pt x="5208" y="75921"/>
                  </a:lnTo>
                  <a:lnTo>
                    <a:pt x="1827" y="88858"/>
                  </a:lnTo>
                  <a:lnTo>
                    <a:pt x="0" y="101617"/>
                  </a:lnTo>
                  <a:lnTo>
                    <a:pt x="74" y="113970"/>
                  </a:lnTo>
                  <a:lnTo>
                    <a:pt x="1923" y="125722"/>
                  </a:lnTo>
                  <a:lnTo>
                    <a:pt x="5224" y="136622"/>
                  </a:lnTo>
                  <a:lnTo>
                    <a:pt x="9639" y="146608"/>
                  </a:lnTo>
                  <a:lnTo>
                    <a:pt x="15195" y="155296"/>
                  </a:lnTo>
                  <a:lnTo>
                    <a:pt x="22271" y="161930"/>
                  </a:lnTo>
                  <a:lnTo>
                    <a:pt x="30946" y="166275"/>
                  </a:lnTo>
                  <a:lnTo>
                    <a:pt x="40701" y="168396"/>
                  </a:lnTo>
                  <a:lnTo>
                    <a:pt x="50633" y="168390"/>
                  </a:lnTo>
                  <a:lnTo>
                    <a:pt x="60200" y="166532"/>
                  </a:lnTo>
                  <a:lnTo>
                    <a:pt x="69232" y="163033"/>
                  </a:lnTo>
                  <a:lnTo>
                    <a:pt x="77751" y="157952"/>
                  </a:lnTo>
                  <a:lnTo>
                    <a:pt x="85845" y="151465"/>
                  </a:lnTo>
                  <a:lnTo>
                    <a:pt x="93449" y="143842"/>
                  </a:lnTo>
                  <a:lnTo>
                    <a:pt x="100344" y="135356"/>
                  </a:lnTo>
                  <a:lnTo>
                    <a:pt x="106469" y="126241"/>
                  </a:lnTo>
                  <a:lnTo>
                    <a:pt x="111907" y="116680"/>
                  </a:lnTo>
                  <a:lnTo>
                    <a:pt x="116795" y="106810"/>
                  </a:lnTo>
                  <a:lnTo>
                    <a:pt x="121275" y="96819"/>
                  </a:lnTo>
                  <a:lnTo>
                    <a:pt x="125677" y="90030"/>
                  </a:lnTo>
                  <a:lnTo>
                    <a:pt x="129743" y="90182"/>
                  </a:lnTo>
                  <a:lnTo>
                    <a:pt x="132624" y="95515"/>
                  </a:lnTo>
                  <a:lnTo>
                    <a:pt x="134437" y="104079"/>
                  </a:lnTo>
                  <a:lnTo>
                    <a:pt x="135543" y="114806"/>
                  </a:lnTo>
                  <a:lnTo>
                    <a:pt x="136219" y="127255"/>
                  </a:lnTo>
                  <a:lnTo>
                    <a:pt x="136641" y="141096"/>
                  </a:lnTo>
                  <a:lnTo>
                    <a:pt x="137075" y="156014"/>
                  </a:lnTo>
                  <a:lnTo>
                    <a:pt x="137889" y="171727"/>
                  </a:lnTo>
                  <a:lnTo>
                    <a:pt x="139244" y="188012"/>
                  </a:lnTo>
                  <a:lnTo>
                    <a:pt x="140966" y="204699"/>
                  </a:lnTo>
                  <a:lnTo>
                    <a:pt x="142659" y="221663"/>
                  </a:lnTo>
                  <a:lnTo>
                    <a:pt x="144095" y="238812"/>
                  </a:lnTo>
                  <a:lnTo>
                    <a:pt x="145380" y="255922"/>
                  </a:lnTo>
                  <a:lnTo>
                    <a:pt x="146849" y="272643"/>
                  </a:lnTo>
                  <a:lnTo>
                    <a:pt x="148685" y="288818"/>
                  </a:lnTo>
                  <a:lnTo>
                    <a:pt x="150748" y="304460"/>
                  </a:lnTo>
                  <a:lnTo>
                    <a:pt x="152680" y="319658"/>
                  </a:lnTo>
                  <a:lnTo>
                    <a:pt x="154276" y="334495"/>
                  </a:lnTo>
                  <a:lnTo>
                    <a:pt x="155503" y="348460"/>
                  </a:lnTo>
                  <a:lnTo>
                    <a:pt x="156534" y="361810"/>
                  </a:lnTo>
                  <a:lnTo>
                    <a:pt x="157457" y="375724"/>
                  </a:lnTo>
                  <a:lnTo>
                    <a:pt x="158427" y="392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85460" y="4293060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0"/>
                  </a:moveTo>
                  <a:lnTo>
                    <a:pt x="101211" y="1"/>
                  </a:lnTo>
                  <a:lnTo>
                    <a:pt x="87940" y="1"/>
                  </a:lnTo>
                  <a:lnTo>
                    <a:pt x="74748" y="1"/>
                  </a:lnTo>
                  <a:lnTo>
                    <a:pt x="61647" y="1"/>
                  </a:lnTo>
                  <a:lnTo>
                    <a:pt x="47550" y="0"/>
                  </a:lnTo>
                  <a:lnTo>
                    <a:pt x="289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74931" y="437728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41" y="2004"/>
                  </a:lnTo>
                  <a:lnTo>
                    <a:pt x="100953" y="3863"/>
                  </a:lnTo>
                  <a:lnTo>
                    <a:pt x="88941" y="6180"/>
                  </a:lnTo>
                  <a:lnTo>
                    <a:pt x="77139" y="8847"/>
                  </a:lnTo>
                  <a:lnTo>
                    <a:pt x="65612" y="11771"/>
                  </a:lnTo>
                  <a:lnTo>
                    <a:pt x="54343" y="14878"/>
                  </a:lnTo>
                  <a:lnTo>
                    <a:pt x="43298" y="18109"/>
                  </a:lnTo>
                  <a:lnTo>
                    <a:pt x="32879" y="21272"/>
                  </a:lnTo>
                  <a:lnTo>
                    <a:pt x="22906" y="24351"/>
                  </a:lnTo>
                  <a:lnTo>
                    <a:pt x="1250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67995" y="5468140"/>
            <a:ext cx="1041266" cy="505467"/>
            <a:chOff x="467995" y="5468140"/>
            <a:chExt cx="1041266" cy="505467"/>
          </a:xfrm>
        </p:grpSpPr>
        <p:sp>
          <p:nvSpPr>
            <p:cNvPr id="29" name="Freeform 28"/>
            <p:cNvSpPr/>
            <p:nvPr/>
          </p:nvSpPr>
          <p:spPr>
            <a:xfrm>
              <a:off x="467995" y="5468140"/>
              <a:ext cx="251628" cy="442910"/>
            </a:xfrm>
            <a:custGeom>
              <a:avLst/>
              <a:gdLst/>
              <a:ahLst/>
              <a:cxnLst/>
              <a:rect l="0" t="0" r="0" b="0"/>
              <a:pathLst>
                <a:path w="251628" h="442910">
                  <a:moveTo>
                    <a:pt x="20000" y="10627"/>
                  </a:moveTo>
                  <a:lnTo>
                    <a:pt x="17134" y="19495"/>
                  </a:lnTo>
                  <a:lnTo>
                    <a:pt x="14992" y="28482"/>
                  </a:lnTo>
                  <a:lnTo>
                    <a:pt x="13379" y="38473"/>
                  </a:lnTo>
                  <a:lnTo>
                    <a:pt x="11853" y="49280"/>
                  </a:lnTo>
                  <a:lnTo>
                    <a:pt x="9708" y="60443"/>
                  </a:lnTo>
                  <a:lnTo>
                    <a:pt x="6620" y="71558"/>
                  </a:lnTo>
                  <a:lnTo>
                    <a:pt x="3166" y="79298"/>
                  </a:lnTo>
                  <a:lnTo>
                    <a:pt x="728" y="80093"/>
                  </a:lnTo>
                  <a:lnTo>
                    <a:pt x="0" y="75930"/>
                  </a:lnTo>
                  <a:lnTo>
                    <a:pt x="702" y="68942"/>
                  </a:lnTo>
                  <a:lnTo>
                    <a:pt x="2387" y="60404"/>
                  </a:lnTo>
                  <a:lnTo>
                    <a:pt x="4712" y="51016"/>
                  </a:lnTo>
                  <a:lnTo>
                    <a:pt x="7459" y="41162"/>
                  </a:lnTo>
                  <a:lnTo>
                    <a:pt x="10809" y="31377"/>
                  </a:lnTo>
                  <a:lnTo>
                    <a:pt x="15283" y="22388"/>
                  </a:lnTo>
                  <a:lnTo>
                    <a:pt x="21080" y="14526"/>
                  </a:lnTo>
                  <a:lnTo>
                    <a:pt x="28096" y="8089"/>
                  </a:lnTo>
                  <a:lnTo>
                    <a:pt x="36102" y="3510"/>
                  </a:lnTo>
                  <a:lnTo>
                    <a:pt x="44855" y="843"/>
                  </a:lnTo>
                  <a:lnTo>
                    <a:pt x="53986" y="0"/>
                  </a:lnTo>
                  <a:lnTo>
                    <a:pt x="63028" y="939"/>
                  </a:lnTo>
                  <a:lnTo>
                    <a:pt x="71730" y="3464"/>
                  </a:lnTo>
                  <a:lnTo>
                    <a:pt x="79875" y="7597"/>
                  </a:lnTo>
                  <a:lnTo>
                    <a:pt x="87199" y="13644"/>
                  </a:lnTo>
                  <a:lnTo>
                    <a:pt x="93644" y="21600"/>
                  </a:lnTo>
                  <a:lnTo>
                    <a:pt x="99312" y="31195"/>
                  </a:lnTo>
                  <a:lnTo>
                    <a:pt x="104362" y="42077"/>
                  </a:lnTo>
                  <a:lnTo>
                    <a:pt x="108948" y="53914"/>
                  </a:lnTo>
                  <a:lnTo>
                    <a:pt x="113200" y="66438"/>
                  </a:lnTo>
                  <a:lnTo>
                    <a:pt x="117217" y="79442"/>
                  </a:lnTo>
                  <a:lnTo>
                    <a:pt x="121066" y="92784"/>
                  </a:lnTo>
                  <a:lnTo>
                    <a:pt x="124635" y="106522"/>
                  </a:lnTo>
                  <a:lnTo>
                    <a:pt x="127652" y="120891"/>
                  </a:lnTo>
                  <a:lnTo>
                    <a:pt x="130018" y="135969"/>
                  </a:lnTo>
                  <a:lnTo>
                    <a:pt x="131945" y="151689"/>
                  </a:lnTo>
                  <a:lnTo>
                    <a:pt x="133853" y="167929"/>
                  </a:lnTo>
                  <a:lnTo>
                    <a:pt x="135987" y="184558"/>
                  </a:lnTo>
                  <a:lnTo>
                    <a:pt x="138252" y="201472"/>
                  </a:lnTo>
                  <a:lnTo>
                    <a:pt x="140319" y="218586"/>
                  </a:lnTo>
                  <a:lnTo>
                    <a:pt x="142002" y="235835"/>
                  </a:lnTo>
                  <a:lnTo>
                    <a:pt x="143115" y="253010"/>
                  </a:lnTo>
                  <a:lnTo>
                    <a:pt x="143404" y="269775"/>
                  </a:lnTo>
                  <a:lnTo>
                    <a:pt x="142816" y="285980"/>
                  </a:lnTo>
                  <a:lnTo>
                    <a:pt x="141454" y="301641"/>
                  </a:lnTo>
                  <a:lnTo>
                    <a:pt x="139476" y="316852"/>
                  </a:lnTo>
                  <a:lnTo>
                    <a:pt x="137037" y="331712"/>
                  </a:lnTo>
                  <a:lnTo>
                    <a:pt x="134266" y="346150"/>
                  </a:lnTo>
                  <a:lnTo>
                    <a:pt x="131261" y="359934"/>
                  </a:lnTo>
                  <a:lnTo>
                    <a:pt x="128089" y="372980"/>
                  </a:lnTo>
                  <a:lnTo>
                    <a:pt x="124637" y="385201"/>
                  </a:lnTo>
                  <a:lnTo>
                    <a:pt x="120635" y="396416"/>
                  </a:lnTo>
                  <a:lnTo>
                    <a:pt x="115972" y="406623"/>
                  </a:lnTo>
                  <a:lnTo>
                    <a:pt x="110534" y="415798"/>
                  </a:lnTo>
                  <a:lnTo>
                    <a:pt x="104127" y="423824"/>
                  </a:lnTo>
                  <a:lnTo>
                    <a:pt x="96739" y="430734"/>
                  </a:lnTo>
                  <a:lnTo>
                    <a:pt x="88507" y="436375"/>
                  </a:lnTo>
                  <a:lnTo>
                    <a:pt x="79610" y="440343"/>
                  </a:lnTo>
                  <a:lnTo>
                    <a:pt x="70229" y="442557"/>
                  </a:lnTo>
                  <a:lnTo>
                    <a:pt x="60830" y="442909"/>
                  </a:lnTo>
                  <a:lnTo>
                    <a:pt x="52132" y="441101"/>
                  </a:lnTo>
                  <a:lnTo>
                    <a:pt x="44482" y="437179"/>
                  </a:lnTo>
                  <a:lnTo>
                    <a:pt x="38195" y="431462"/>
                  </a:lnTo>
                  <a:lnTo>
                    <a:pt x="33721" y="424345"/>
                  </a:lnTo>
                  <a:lnTo>
                    <a:pt x="31121" y="416192"/>
                  </a:lnTo>
                  <a:lnTo>
                    <a:pt x="30154" y="407297"/>
                  </a:lnTo>
                  <a:lnTo>
                    <a:pt x="30477" y="397882"/>
                  </a:lnTo>
                  <a:lnTo>
                    <a:pt x="31766" y="388113"/>
                  </a:lnTo>
                  <a:lnTo>
                    <a:pt x="33916" y="378266"/>
                  </a:lnTo>
                  <a:lnTo>
                    <a:pt x="37028" y="368728"/>
                  </a:lnTo>
                  <a:lnTo>
                    <a:pt x="41085" y="359687"/>
                  </a:lnTo>
                  <a:lnTo>
                    <a:pt x="46114" y="351311"/>
                  </a:lnTo>
                  <a:lnTo>
                    <a:pt x="52246" y="343830"/>
                  </a:lnTo>
                  <a:lnTo>
                    <a:pt x="59449" y="337288"/>
                  </a:lnTo>
                  <a:lnTo>
                    <a:pt x="67558" y="331895"/>
                  </a:lnTo>
                  <a:lnTo>
                    <a:pt x="76371" y="328095"/>
                  </a:lnTo>
                  <a:lnTo>
                    <a:pt x="85706" y="325988"/>
                  </a:lnTo>
                  <a:lnTo>
                    <a:pt x="95414" y="325539"/>
                  </a:lnTo>
                  <a:lnTo>
                    <a:pt x="105383" y="326750"/>
                  </a:lnTo>
                  <a:lnTo>
                    <a:pt x="115528" y="329452"/>
                  </a:lnTo>
                  <a:lnTo>
                    <a:pt x="125628" y="333366"/>
                  </a:lnTo>
                  <a:lnTo>
                    <a:pt x="135336" y="338201"/>
                  </a:lnTo>
                  <a:lnTo>
                    <a:pt x="144496" y="343708"/>
                  </a:lnTo>
                  <a:lnTo>
                    <a:pt x="153122" y="349691"/>
                  </a:lnTo>
                  <a:lnTo>
                    <a:pt x="161302" y="356006"/>
                  </a:lnTo>
                  <a:lnTo>
                    <a:pt x="169145" y="362549"/>
                  </a:lnTo>
                  <a:lnTo>
                    <a:pt x="176905" y="369247"/>
                  </a:lnTo>
                  <a:lnTo>
                    <a:pt x="184962" y="376051"/>
                  </a:lnTo>
                  <a:lnTo>
                    <a:pt x="193494" y="382920"/>
                  </a:lnTo>
                  <a:lnTo>
                    <a:pt x="202437" y="389723"/>
                  </a:lnTo>
                  <a:lnTo>
                    <a:pt x="212657" y="396999"/>
                  </a:lnTo>
                  <a:lnTo>
                    <a:pt x="227292" y="406505"/>
                  </a:lnTo>
                  <a:lnTo>
                    <a:pt x="251627" y="4212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4379" y="5826207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98607" y="5468688"/>
              <a:ext cx="235331" cy="504919"/>
            </a:xfrm>
            <a:custGeom>
              <a:avLst/>
              <a:gdLst/>
              <a:ahLst/>
              <a:cxnLst/>
              <a:rect l="0" t="0" r="0" b="0"/>
              <a:pathLst>
                <a:path w="235331" h="504919">
                  <a:moveTo>
                    <a:pt x="0" y="73250"/>
                  </a:moveTo>
                  <a:lnTo>
                    <a:pt x="8868" y="76116"/>
                  </a:lnTo>
                  <a:lnTo>
                    <a:pt x="17855" y="78258"/>
                  </a:lnTo>
                  <a:lnTo>
                    <a:pt x="27846" y="79857"/>
                  </a:lnTo>
                  <a:lnTo>
                    <a:pt x="38654" y="80865"/>
                  </a:lnTo>
                  <a:lnTo>
                    <a:pt x="49817" y="81065"/>
                  </a:lnTo>
                  <a:lnTo>
                    <a:pt x="61022" y="80409"/>
                  </a:lnTo>
                  <a:lnTo>
                    <a:pt x="72134" y="78998"/>
                  </a:lnTo>
                  <a:lnTo>
                    <a:pt x="83119" y="76985"/>
                  </a:lnTo>
                  <a:lnTo>
                    <a:pt x="93980" y="74518"/>
                  </a:lnTo>
                  <a:lnTo>
                    <a:pt x="104577" y="71559"/>
                  </a:lnTo>
                  <a:lnTo>
                    <a:pt x="114626" y="67894"/>
                  </a:lnTo>
                  <a:lnTo>
                    <a:pt x="124022" y="63466"/>
                  </a:lnTo>
                  <a:lnTo>
                    <a:pt x="132978" y="58356"/>
                  </a:lnTo>
                  <a:lnTo>
                    <a:pt x="141912" y="52702"/>
                  </a:lnTo>
                  <a:lnTo>
                    <a:pt x="151075" y="46639"/>
                  </a:lnTo>
                  <a:lnTo>
                    <a:pt x="160535" y="40279"/>
                  </a:lnTo>
                  <a:lnTo>
                    <a:pt x="170272" y="33711"/>
                  </a:lnTo>
                  <a:lnTo>
                    <a:pt x="180229" y="26998"/>
                  </a:lnTo>
                  <a:lnTo>
                    <a:pt x="190187" y="20185"/>
                  </a:lnTo>
                  <a:lnTo>
                    <a:pt x="199793" y="13306"/>
                  </a:lnTo>
                  <a:lnTo>
                    <a:pt x="208885" y="6426"/>
                  </a:lnTo>
                  <a:lnTo>
                    <a:pt x="217612" y="1182"/>
                  </a:lnTo>
                  <a:lnTo>
                    <a:pt x="225390" y="0"/>
                  </a:lnTo>
                  <a:lnTo>
                    <a:pt x="230918" y="2949"/>
                  </a:lnTo>
                  <a:lnTo>
                    <a:pt x="234091" y="9191"/>
                  </a:lnTo>
                  <a:lnTo>
                    <a:pt x="235330" y="17847"/>
                  </a:lnTo>
                  <a:lnTo>
                    <a:pt x="234958" y="28209"/>
                  </a:lnTo>
                  <a:lnTo>
                    <a:pt x="233075" y="39753"/>
                  </a:lnTo>
                  <a:lnTo>
                    <a:pt x="229862" y="52113"/>
                  </a:lnTo>
                  <a:lnTo>
                    <a:pt x="225576" y="65192"/>
                  </a:lnTo>
                  <a:lnTo>
                    <a:pt x="220478" y="79118"/>
                  </a:lnTo>
                  <a:lnTo>
                    <a:pt x="214793" y="93891"/>
                  </a:lnTo>
                  <a:lnTo>
                    <a:pt x="208857" y="109069"/>
                  </a:lnTo>
                  <a:lnTo>
                    <a:pt x="203105" y="123879"/>
                  </a:lnTo>
                  <a:lnTo>
                    <a:pt x="197757" y="137915"/>
                  </a:lnTo>
                  <a:lnTo>
                    <a:pt x="192845" y="151119"/>
                  </a:lnTo>
                  <a:lnTo>
                    <a:pt x="188312" y="163601"/>
                  </a:lnTo>
                  <a:lnTo>
                    <a:pt x="184076" y="175515"/>
                  </a:lnTo>
                  <a:lnTo>
                    <a:pt x="180060" y="187010"/>
                  </a:lnTo>
                  <a:lnTo>
                    <a:pt x="176202" y="198202"/>
                  </a:lnTo>
                  <a:lnTo>
                    <a:pt x="172451" y="209184"/>
                  </a:lnTo>
                  <a:lnTo>
                    <a:pt x="168608" y="220020"/>
                  </a:lnTo>
                  <a:lnTo>
                    <a:pt x="164341" y="230756"/>
                  </a:lnTo>
                  <a:lnTo>
                    <a:pt x="159510" y="241423"/>
                  </a:lnTo>
                  <a:lnTo>
                    <a:pt x="154299" y="252046"/>
                  </a:lnTo>
                  <a:lnTo>
                    <a:pt x="149108" y="262636"/>
                  </a:lnTo>
                  <a:lnTo>
                    <a:pt x="144174" y="273207"/>
                  </a:lnTo>
                  <a:lnTo>
                    <a:pt x="139557" y="283763"/>
                  </a:lnTo>
                  <a:lnTo>
                    <a:pt x="135230" y="294310"/>
                  </a:lnTo>
                  <a:lnTo>
                    <a:pt x="131136" y="304865"/>
                  </a:lnTo>
                  <a:lnTo>
                    <a:pt x="127217" y="315920"/>
                  </a:lnTo>
                  <a:lnTo>
                    <a:pt x="123425" y="328400"/>
                  </a:lnTo>
                  <a:lnTo>
                    <a:pt x="119727" y="342682"/>
                  </a:lnTo>
                  <a:lnTo>
                    <a:pt x="116259" y="358344"/>
                  </a:lnTo>
                  <a:lnTo>
                    <a:pt x="113310" y="374467"/>
                  </a:lnTo>
                  <a:lnTo>
                    <a:pt x="110989" y="390453"/>
                  </a:lnTo>
                  <a:lnTo>
                    <a:pt x="109093" y="405914"/>
                  </a:lnTo>
                  <a:lnTo>
                    <a:pt x="107205" y="420515"/>
                  </a:lnTo>
                  <a:lnTo>
                    <a:pt x="105084" y="434177"/>
                  </a:lnTo>
                  <a:lnTo>
                    <a:pt x="102819" y="446939"/>
                  </a:lnTo>
                  <a:lnTo>
                    <a:pt x="100513" y="460317"/>
                  </a:lnTo>
                  <a:lnTo>
                    <a:pt x="97959" y="477723"/>
                  </a:lnTo>
                  <a:lnTo>
                    <a:pt x="94756" y="5049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93446" y="556299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1" y="6612"/>
                  </a:lnTo>
                  <a:lnTo>
                    <a:pt x="45858" y="7795"/>
                  </a:lnTo>
                  <a:lnTo>
                    <a:pt x="34620" y="8773"/>
                  </a:lnTo>
                  <a:lnTo>
                    <a:pt x="20568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30275" y="5632081"/>
              <a:ext cx="178986" cy="15143"/>
            </a:xfrm>
            <a:custGeom>
              <a:avLst/>
              <a:gdLst/>
              <a:ahLst/>
              <a:cxnLst/>
              <a:rect l="0" t="0" r="0" b="0"/>
              <a:pathLst>
                <a:path w="178986" h="15143">
                  <a:moveTo>
                    <a:pt x="178985" y="4613"/>
                  </a:moveTo>
                  <a:lnTo>
                    <a:pt x="170183" y="1813"/>
                  </a:lnTo>
                  <a:lnTo>
                    <a:pt x="161837" y="312"/>
                  </a:lnTo>
                  <a:lnTo>
                    <a:pt x="153129" y="0"/>
                  </a:lnTo>
                  <a:lnTo>
                    <a:pt x="143662" y="507"/>
                  </a:lnTo>
                  <a:lnTo>
                    <a:pt x="132871" y="1326"/>
                  </a:lnTo>
                  <a:lnTo>
                    <a:pt x="120581" y="2147"/>
                  </a:lnTo>
                  <a:lnTo>
                    <a:pt x="107262" y="3003"/>
                  </a:lnTo>
                  <a:lnTo>
                    <a:pt x="93792" y="4178"/>
                  </a:lnTo>
                  <a:lnTo>
                    <a:pt x="80700" y="5813"/>
                  </a:lnTo>
                  <a:lnTo>
                    <a:pt x="68022" y="7749"/>
                  </a:lnTo>
                  <a:lnTo>
                    <a:pt x="53915" y="9798"/>
                  </a:lnTo>
                  <a:lnTo>
                    <a:pt x="33796" y="1214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179399" y="120516"/>
            <a:ext cx="484311" cy="763378"/>
            <a:chOff x="2179399" y="120516"/>
            <a:chExt cx="484311" cy="763378"/>
          </a:xfrm>
        </p:grpSpPr>
        <p:sp>
          <p:nvSpPr>
            <p:cNvPr id="35" name="Freeform 34"/>
            <p:cNvSpPr/>
            <p:nvPr/>
          </p:nvSpPr>
          <p:spPr>
            <a:xfrm>
              <a:off x="2293812" y="120516"/>
              <a:ext cx="180386" cy="348683"/>
            </a:xfrm>
            <a:custGeom>
              <a:avLst/>
              <a:gdLst/>
              <a:ahLst/>
              <a:cxnLst/>
              <a:rect l="0" t="0" r="0" b="0"/>
              <a:pathLst>
                <a:path w="180386" h="348683">
                  <a:moveTo>
                    <a:pt x="180385" y="90053"/>
                  </a:moveTo>
                  <a:lnTo>
                    <a:pt x="171650" y="95988"/>
                  </a:lnTo>
                  <a:lnTo>
                    <a:pt x="163944" y="102193"/>
                  </a:lnTo>
                  <a:lnTo>
                    <a:pt x="156542" y="109288"/>
                  </a:lnTo>
                  <a:lnTo>
                    <a:pt x="149280" y="117229"/>
                  </a:lnTo>
                  <a:lnTo>
                    <a:pt x="142102" y="125875"/>
                  </a:lnTo>
                  <a:lnTo>
                    <a:pt x="134976" y="135065"/>
                  </a:lnTo>
                  <a:lnTo>
                    <a:pt x="127886" y="144492"/>
                  </a:lnTo>
                  <a:lnTo>
                    <a:pt x="120819" y="153733"/>
                  </a:lnTo>
                  <a:lnTo>
                    <a:pt x="113768" y="162582"/>
                  </a:lnTo>
                  <a:lnTo>
                    <a:pt x="106728" y="171336"/>
                  </a:lnTo>
                  <a:lnTo>
                    <a:pt x="99695" y="180665"/>
                  </a:lnTo>
                  <a:lnTo>
                    <a:pt x="92666" y="190906"/>
                  </a:lnTo>
                  <a:lnTo>
                    <a:pt x="85641" y="201904"/>
                  </a:lnTo>
                  <a:lnTo>
                    <a:pt x="78617" y="213213"/>
                  </a:lnTo>
                  <a:lnTo>
                    <a:pt x="71600" y="224526"/>
                  </a:lnTo>
                  <a:lnTo>
                    <a:pt x="64752" y="235715"/>
                  </a:lnTo>
                  <a:lnTo>
                    <a:pt x="58380" y="246754"/>
                  </a:lnTo>
                  <a:lnTo>
                    <a:pt x="52614" y="257658"/>
                  </a:lnTo>
                  <a:lnTo>
                    <a:pt x="47420" y="268454"/>
                  </a:lnTo>
                  <a:lnTo>
                    <a:pt x="42697" y="279169"/>
                  </a:lnTo>
                  <a:lnTo>
                    <a:pt x="38347" y="289826"/>
                  </a:lnTo>
                  <a:lnTo>
                    <a:pt x="34765" y="300442"/>
                  </a:lnTo>
                  <a:lnTo>
                    <a:pt x="32795" y="311030"/>
                  </a:lnTo>
                  <a:lnTo>
                    <a:pt x="32779" y="321580"/>
                  </a:lnTo>
                  <a:lnTo>
                    <a:pt x="34905" y="331445"/>
                  </a:lnTo>
                  <a:lnTo>
                    <a:pt x="39457" y="339398"/>
                  </a:lnTo>
                  <a:lnTo>
                    <a:pt x="46333" y="344921"/>
                  </a:lnTo>
                  <a:lnTo>
                    <a:pt x="55000" y="347983"/>
                  </a:lnTo>
                  <a:lnTo>
                    <a:pt x="64711" y="348682"/>
                  </a:lnTo>
                  <a:lnTo>
                    <a:pt x="74932" y="347337"/>
                  </a:lnTo>
                  <a:lnTo>
                    <a:pt x="85214" y="344369"/>
                  </a:lnTo>
                  <a:lnTo>
                    <a:pt x="95110" y="340185"/>
                  </a:lnTo>
                  <a:lnTo>
                    <a:pt x="104427" y="335118"/>
                  </a:lnTo>
                  <a:lnTo>
                    <a:pt x="113174" y="329263"/>
                  </a:lnTo>
                  <a:lnTo>
                    <a:pt x="121443" y="322503"/>
                  </a:lnTo>
                  <a:lnTo>
                    <a:pt x="129340" y="314839"/>
                  </a:lnTo>
                  <a:lnTo>
                    <a:pt x="136798" y="306234"/>
                  </a:lnTo>
                  <a:lnTo>
                    <a:pt x="143589" y="296547"/>
                  </a:lnTo>
                  <a:lnTo>
                    <a:pt x="149632" y="285809"/>
                  </a:lnTo>
                  <a:lnTo>
                    <a:pt x="154673" y="274343"/>
                  </a:lnTo>
                  <a:lnTo>
                    <a:pt x="158229" y="262654"/>
                  </a:lnTo>
                  <a:lnTo>
                    <a:pt x="160169" y="251054"/>
                  </a:lnTo>
                  <a:lnTo>
                    <a:pt x="160504" y="239656"/>
                  </a:lnTo>
                  <a:lnTo>
                    <a:pt x="159217" y="228469"/>
                  </a:lnTo>
                  <a:lnTo>
                    <a:pt x="156458" y="217468"/>
                  </a:lnTo>
                  <a:lnTo>
                    <a:pt x="152336" y="206775"/>
                  </a:lnTo>
                  <a:lnTo>
                    <a:pt x="146830" y="196660"/>
                  </a:lnTo>
                  <a:lnTo>
                    <a:pt x="140054" y="187224"/>
                  </a:lnTo>
                  <a:lnTo>
                    <a:pt x="132234" y="178412"/>
                  </a:lnTo>
                  <a:lnTo>
                    <a:pt x="123616" y="170106"/>
                  </a:lnTo>
                  <a:lnTo>
                    <a:pt x="114413" y="162188"/>
                  </a:lnTo>
                  <a:lnTo>
                    <a:pt x="104793" y="154717"/>
                  </a:lnTo>
                  <a:lnTo>
                    <a:pt x="94883" y="147918"/>
                  </a:lnTo>
                  <a:lnTo>
                    <a:pt x="84778" y="141858"/>
                  </a:lnTo>
                  <a:lnTo>
                    <a:pt x="74704" y="136295"/>
                  </a:lnTo>
                  <a:lnTo>
                    <a:pt x="65013" y="130792"/>
                  </a:lnTo>
                  <a:lnTo>
                    <a:pt x="55861" y="125087"/>
                  </a:lnTo>
                  <a:lnTo>
                    <a:pt x="47070" y="119101"/>
                  </a:lnTo>
                  <a:lnTo>
                    <a:pt x="38247" y="112850"/>
                  </a:lnTo>
                  <a:lnTo>
                    <a:pt x="29172" y="106374"/>
                  </a:lnTo>
                  <a:lnTo>
                    <a:pt x="20281" y="99396"/>
                  </a:lnTo>
                  <a:lnTo>
                    <a:pt x="12522" y="91348"/>
                  </a:lnTo>
                  <a:lnTo>
                    <a:pt x="6352" y="82015"/>
                  </a:lnTo>
                  <a:lnTo>
                    <a:pt x="2058" y="71815"/>
                  </a:lnTo>
                  <a:lnTo>
                    <a:pt x="0" y="61584"/>
                  </a:lnTo>
                  <a:lnTo>
                    <a:pt x="145" y="51821"/>
                  </a:lnTo>
                  <a:lnTo>
                    <a:pt x="2328" y="42827"/>
                  </a:lnTo>
                  <a:lnTo>
                    <a:pt x="6443" y="34866"/>
                  </a:lnTo>
                  <a:lnTo>
                    <a:pt x="12242" y="27961"/>
                  </a:lnTo>
                  <a:lnTo>
                    <a:pt x="19386" y="21969"/>
                  </a:lnTo>
                  <a:lnTo>
                    <a:pt x="27542" y="16695"/>
                  </a:lnTo>
                  <a:lnTo>
                    <a:pt x="36436" y="11959"/>
                  </a:lnTo>
                  <a:lnTo>
                    <a:pt x="46016" y="7775"/>
                  </a:lnTo>
                  <a:lnTo>
                    <a:pt x="56432" y="4336"/>
                  </a:lnTo>
                  <a:lnTo>
                    <a:pt x="67694" y="1697"/>
                  </a:lnTo>
                  <a:lnTo>
                    <a:pt x="79529" y="94"/>
                  </a:lnTo>
                  <a:lnTo>
                    <a:pt x="91473" y="0"/>
                  </a:lnTo>
                  <a:lnTo>
                    <a:pt x="103239" y="1538"/>
                  </a:lnTo>
                  <a:lnTo>
                    <a:pt x="114411" y="4691"/>
                  </a:lnTo>
                  <a:lnTo>
                    <a:pt x="124381" y="9474"/>
                  </a:lnTo>
                  <a:lnTo>
                    <a:pt x="132930" y="15733"/>
                  </a:lnTo>
                  <a:lnTo>
                    <a:pt x="140009" y="23358"/>
                  </a:lnTo>
                  <a:lnTo>
                    <a:pt x="145554" y="32370"/>
                  </a:lnTo>
                  <a:lnTo>
                    <a:pt x="149690" y="42634"/>
                  </a:lnTo>
                  <a:lnTo>
                    <a:pt x="152481" y="53313"/>
                  </a:lnTo>
                  <a:lnTo>
                    <a:pt x="154013" y="64003"/>
                  </a:lnTo>
                  <a:lnTo>
                    <a:pt x="153305" y="75640"/>
                  </a:lnTo>
                  <a:lnTo>
                    <a:pt x="148799" y="90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79399" y="494839"/>
              <a:ext cx="484311" cy="25671"/>
            </a:xfrm>
            <a:custGeom>
              <a:avLst/>
              <a:gdLst/>
              <a:ahLst/>
              <a:cxnLst/>
              <a:rect l="0" t="0" r="0" b="0"/>
              <a:pathLst>
                <a:path w="484311" h="25671">
                  <a:moveTo>
                    <a:pt x="484310" y="21057"/>
                  </a:moveTo>
                  <a:lnTo>
                    <a:pt x="472575" y="23857"/>
                  </a:lnTo>
                  <a:lnTo>
                    <a:pt x="461446" y="25358"/>
                  </a:lnTo>
                  <a:lnTo>
                    <a:pt x="449844" y="25670"/>
                  </a:lnTo>
                  <a:lnTo>
                    <a:pt x="437510" y="25163"/>
                  </a:lnTo>
                  <a:lnTo>
                    <a:pt x="424201" y="24344"/>
                  </a:lnTo>
                  <a:lnTo>
                    <a:pt x="409892" y="23523"/>
                  </a:lnTo>
                  <a:lnTo>
                    <a:pt x="394715" y="22667"/>
                  </a:lnTo>
                  <a:lnTo>
                    <a:pt x="378853" y="21492"/>
                  </a:lnTo>
                  <a:lnTo>
                    <a:pt x="362477" y="19857"/>
                  </a:lnTo>
                  <a:lnTo>
                    <a:pt x="345567" y="17930"/>
                  </a:lnTo>
                  <a:lnTo>
                    <a:pt x="327924" y="16090"/>
                  </a:lnTo>
                  <a:lnTo>
                    <a:pt x="309503" y="14555"/>
                  </a:lnTo>
                  <a:lnTo>
                    <a:pt x="290556" y="13372"/>
                  </a:lnTo>
                  <a:lnTo>
                    <a:pt x="271530" y="12503"/>
                  </a:lnTo>
                  <a:lnTo>
                    <a:pt x="252694" y="11879"/>
                  </a:lnTo>
                  <a:lnTo>
                    <a:pt x="234130" y="11274"/>
                  </a:lnTo>
                  <a:lnTo>
                    <a:pt x="215826" y="10327"/>
                  </a:lnTo>
                  <a:lnTo>
                    <a:pt x="197744" y="8880"/>
                  </a:lnTo>
                  <a:lnTo>
                    <a:pt x="180160" y="7262"/>
                  </a:lnTo>
                  <a:lnTo>
                    <a:pt x="163644" y="6169"/>
                  </a:lnTo>
                  <a:lnTo>
                    <a:pt x="148418" y="5947"/>
                  </a:lnTo>
                  <a:lnTo>
                    <a:pt x="134226" y="6292"/>
                  </a:lnTo>
                  <a:lnTo>
                    <a:pt x="120540" y="6456"/>
                  </a:lnTo>
                  <a:lnTo>
                    <a:pt x="106995" y="6013"/>
                  </a:lnTo>
                  <a:lnTo>
                    <a:pt x="93421" y="5036"/>
                  </a:lnTo>
                  <a:lnTo>
                    <a:pt x="79761" y="3907"/>
                  </a:lnTo>
                  <a:lnTo>
                    <a:pt x="66023" y="2886"/>
                  </a:lnTo>
                  <a:lnTo>
                    <a:pt x="52633" y="2063"/>
                  </a:lnTo>
                  <a:lnTo>
                    <a:pt x="39001" y="1354"/>
                  </a:lnTo>
                  <a:lnTo>
                    <a:pt x="22812" y="7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95212" y="621181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6" y="36466"/>
                  </a:lnTo>
                  <a:lnTo>
                    <a:pt x="2736" y="50487"/>
                  </a:lnTo>
                  <a:lnTo>
                    <a:pt x="1887" y="65463"/>
                  </a:lnTo>
                  <a:lnTo>
                    <a:pt x="1290" y="81181"/>
                  </a:lnTo>
                  <a:lnTo>
                    <a:pt x="876" y="97284"/>
                  </a:lnTo>
                  <a:lnTo>
                    <a:pt x="591" y="113308"/>
                  </a:lnTo>
                  <a:lnTo>
                    <a:pt x="398" y="129005"/>
                  </a:lnTo>
                  <a:lnTo>
                    <a:pt x="267" y="144323"/>
                  </a:lnTo>
                  <a:lnTo>
                    <a:pt x="179" y="159301"/>
                  </a:lnTo>
                  <a:lnTo>
                    <a:pt x="120" y="173990"/>
                  </a:lnTo>
                  <a:lnTo>
                    <a:pt x="80" y="187855"/>
                  </a:lnTo>
                  <a:lnTo>
                    <a:pt x="49" y="201128"/>
                  </a:lnTo>
                  <a:lnTo>
                    <a:pt x="24" y="2149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84805" y="632258"/>
              <a:ext cx="206823" cy="251636"/>
            </a:xfrm>
            <a:custGeom>
              <a:avLst/>
              <a:gdLst/>
              <a:ahLst/>
              <a:cxnLst/>
              <a:rect l="0" t="0" r="0" b="0"/>
              <a:pathLst>
                <a:path w="206823" h="251636">
                  <a:moveTo>
                    <a:pt x="99920" y="9980"/>
                  </a:moveTo>
                  <a:lnTo>
                    <a:pt x="91186" y="12981"/>
                  </a:lnTo>
                  <a:lnTo>
                    <a:pt x="83479" y="16403"/>
                  </a:lnTo>
                  <a:lnTo>
                    <a:pt x="76077" y="20599"/>
                  </a:lnTo>
                  <a:lnTo>
                    <a:pt x="68816" y="25499"/>
                  </a:lnTo>
                  <a:lnTo>
                    <a:pt x="61637" y="30981"/>
                  </a:lnTo>
                  <a:lnTo>
                    <a:pt x="54516" y="36916"/>
                  </a:lnTo>
                  <a:lnTo>
                    <a:pt x="47599" y="43350"/>
                  </a:lnTo>
                  <a:lnTo>
                    <a:pt x="41180" y="50497"/>
                  </a:lnTo>
                  <a:lnTo>
                    <a:pt x="35378" y="58414"/>
                  </a:lnTo>
                  <a:lnTo>
                    <a:pt x="29991" y="67019"/>
                  </a:lnTo>
                  <a:lnTo>
                    <a:pt x="24605" y="76172"/>
                  </a:lnTo>
                  <a:lnTo>
                    <a:pt x="18989" y="85743"/>
                  </a:lnTo>
                  <a:lnTo>
                    <a:pt x="13402" y="95780"/>
                  </a:lnTo>
                  <a:lnTo>
                    <a:pt x="8483" y="106503"/>
                  </a:lnTo>
                  <a:lnTo>
                    <a:pt x="4551" y="117976"/>
                  </a:lnTo>
                  <a:lnTo>
                    <a:pt x="1759" y="130122"/>
                  </a:lnTo>
                  <a:lnTo>
                    <a:pt x="259" y="142807"/>
                  </a:lnTo>
                  <a:lnTo>
                    <a:pt x="0" y="155893"/>
                  </a:lnTo>
                  <a:lnTo>
                    <a:pt x="945" y="169104"/>
                  </a:lnTo>
                  <a:lnTo>
                    <a:pt x="3168" y="182046"/>
                  </a:lnTo>
                  <a:lnTo>
                    <a:pt x="6594" y="194518"/>
                  </a:lnTo>
                  <a:lnTo>
                    <a:pt x="11350" y="206180"/>
                  </a:lnTo>
                  <a:lnTo>
                    <a:pt x="17824" y="216487"/>
                  </a:lnTo>
                  <a:lnTo>
                    <a:pt x="26069" y="225270"/>
                  </a:lnTo>
                  <a:lnTo>
                    <a:pt x="35861" y="232676"/>
                  </a:lnTo>
                  <a:lnTo>
                    <a:pt x="46874" y="238975"/>
                  </a:lnTo>
                  <a:lnTo>
                    <a:pt x="58796" y="244425"/>
                  </a:lnTo>
                  <a:lnTo>
                    <a:pt x="71206" y="248767"/>
                  </a:lnTo>
                  <a:lnTo>
                    <a:pt x="83602" y="251254"/>
                  </a:lnTo>
                  <a:lnTo>
                    <a:pt x="95713" y="251635"/>
                  </a:lnTo>
                  <a:lnTo>
                    <a:pt x="107470" y="250264"/>
                  </a:lnTo>
                  <a:lnTo>
                    <a:pt x="118906" y="247818"/>
                  </a:lnTo>
                  <a:lnTo>
                    <a:pt x="130073" y="244795"/>
                  </a:lnTo>
                  <a:lnTo>
                    <a:pt x="140710" y="241158"/>
                  </a:lnTo>
                  <a:lnTo>
                    <a:pt x="150254" y="236439"/>
                  </a:lnTo>
                  <a:lnTo>
                    <a:pt x="158495" y="230458"/>
                  </a:lnTo>
                  <a:lnTo>
                    <a:pt x="165690" y="223476"/>
                  </a:lnTo>
                  <a:lnTo>
                    <a:pt x="172372" y="216019"/>
                  </a:lnTo>
                  <a:lnTo>
                    <a:pt x="178903" y="208436"/>
                  </a:lnTo>
                  <a:lnTo>
                    <a:pt x="185292" y="200564"/>
                  </a:lnTo>
                  <a:lnTo>
                    <a:pt x="191289" y="191841"/>
                  </a:lnTo>
                  <a:lnTo>
                    <a:pt x="196763" y="182005"/>
                  </a:lnTo>
                  <a:lnTo>
                    <a:pt x="201406" y="170941"/>
                  </a:lnTo>
                  <a:lnTo>
                    <a:pt x="204686" y="158525"/>
                  </a:lnTo>
                  <a:lnTo>
                    <a:pt x="206442" y="144838"/>
                  </a:lnTo>
                  <a:lnTo>
                    <a:pt x="206822" y="130255"/>
                  </a:lnTo>
                  <a:lnTo>
                    <a:pt x="206096" y="115329"/>
                  </a:lnTo>
                  <a:lnTo>
                    <a:pt x="204533" y="100409"/>
                  </a:lnTo>
                  <a:lnTo>
                    <a:pt x="202197" y="85801"/>
                  </a:lnTo>
                  <a:lnTo>
                    <a:pt x="198961" y="71839"/>
                  </a:lnTo>
                  <a:lnTo>
                    <a:pt x="194819" y="58643"/>
                  </a:lnTo>
                  <a:lnTo>
                    <a:pt x="189733" y="46477"/>
                  </a:lnTo>
                  <a:lnTo>
                    <a:pt x="183563" y="35824"/>
                  </a:lnTo>
                  <a:lnTo>
                    <a:pt x="176331" y="26805"/>
                  </a:lnTo>
                  <a:lnTo>
                    <a:pt x="168033" y="19238"/>
                  </a:lnTo>
                  <a:lnTo>
                    <a:pt x="158560" y="12831"/>
                  </a:lnTo>
                  <a:lnTo>
                    <a:pt x="147964" y="7308"/>
                  </a:lnTo>
                  <a:lnTo>
                    <a:pt x="136426" y="2919"/>
                  </a:lnTo>
                  <a:lnTo>
                    <a:pt x="124157" y="398"/>
                  </a:lnTo>
                  <a:lnTo>
                    <a:pt x="111358" y="0"/>
                  </a:lnTo>
                  <a:lnTo>
                    <a:pt x="98511" y="1529"/>
                  </a:lnTo>
                  <a:lnTo>
                    <a:pt x="86346" y="4614"/>
                  </a:lnTo>
                  <a:lnTo>
                    <a:pt x="75213" y="8866"/>
                  </a:lnTo>
                  <a:lnTo>
                    <a:pt x="65404" y="13654"/>
                  </a:lnTo>
                  <a:lnTo>
                    <a:pt x="56364" y="18590"/>
                  </a:lnTo>
                  <a:lnTo>
                    <a:pt x="47303" y="24100"/>
                  </a:lnTo>
                  <a:lnTo>
                    <a:pt x="36749" y="31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958300" y="1295005"/>
            <a:ext cx="747524" cy="810923"/>
            <a:chOff x="1958300" y="1295005"/>
            <a:chExt cx="747524" cy="810923"/>
          </a:xfrm>
        </p:grpSpPr>
        <p:sp>
          <p:nvSpPr>
            <p:cNvPr id="40" name="Freeform 39"/>
            <p:cNvSpPr/>
            <p:nvPr/>
          </p:nvSpPr>
          <p:spPr>
            <a:xfrm>
              <a:off x="2095171" y="1295423"/>
              <a:ext cx="212050" cy="336495"/>
            </a:xfrm>
            <a:custGeom>
              <a:avLst/>
              <a:gdLst/>
              <a:ahLst/>
              <a:cxnLst/>
              <a:rect l="0" t="0" r="0" b="0"/>
              <a:pathLst>
                <a:path w="212050" h="336495">
                  <a:moveTo>
                    <a:pt x="0" y="31167"/>
                  </a:moveTo>
                  <a:lnTo>
                    <a:pt x="11802" y="28300"/>
                  </a:lnTo>
                  <a:lnTo>
                    <a:pt x="23571" y="26158"/>
                  </a:lnTo>
                  <a:lnTo>
                    <a:pt x="36461" y="24551"/>
                  </a:lnTo>
                  <a:lnTo>
                    <a:pt x="50309" y="23197"/>
                  </a:lnTo>
                  <a:lnTo>
                    <a:pt x="64637" y="21700"/>
                  </a:lnTo>
                  <a:lnTo>
                    <a:pt x="79107" y="19850"/>
                  </a:lnTo>
                  <a:lnTo>
                    <a:pt x="93557" y="17610"/>
                  </a:lnTo>
                  <a:lnTo>
                    <a:pt x="107933" y="15029"/>
                  </a:lnTo>
                  <a:lnTo>
                    <a:pt x="122232" y="12180"/>
                  </a:lnTo>
                  <a:lnTo>
                    <a:pt x="136629" y="9131"/>
                  </a:lnTo>
                  <a:lnTo>
                    <a:pt x="151447" y="5938"/>
                  </a:lnTo>
                  <a:lnTo>
                    <a:pt x="166803" y="2667"/>
                  </a:lnTo>
                  <a:lnTo>
                    <a:pt x="181692" y="169"/>
                  </a:lnTo>
                  <a:lnTo>
                    <a:pt x="194180" y="0"/>
                  </a:lnTo>
                  <a:lnTo>
                    <a:pt x="203379" y="2818"/>
                  </a:lnTo>
                  <a:lnTo>
                    <a:pt x="209229" y="8308"/>
                  </a:lnTo>
                  <a:lnTo>
                    <a:pt x="211957" y="15663"/>
                  </a:lnTo>
                  <a:lnTo>
                    <a:pt x="212049" y="24205"/>
                  </a:lnTo>
                  <a:lnTo>
                    <a:pt x="210081" y="33648"/>
                  </a:lnTo>
                  <a:lnTo>
                    <a:pt x="206583" y="44021"/>
                  </a:lnTo>
                  <a:lnTo>
                    <a:pt x="201988" y="55285"/>
                  </a:lnTo>
                  <a:lnTo>
                    <a:pt x="196623" y="67303"/>
                  </a:lnTo>
                  <a:lnTo>
                    <a:pt x="190726" y="79909"/>
                  </a:lnTo>
                  <a:lnTo>
                    <a:pt x="184463" y="92949"/>
                  </a:lnTo>
                  <a:lnTo>
                    <a:pt x="177953" y="106301"/>
                  </a:lnTo>
                  <a:lnTo>
                    <a:pt x="171276" y="119871"/>
                  </a:lnTo>
                  <a:lnTo>
                    <a:pt x="164490" y="133592"/>
                  </a:lnTo>
                  <a:lnTo>
                    <a:pt x="157797" y="147416"/>
                  </a:lnTo>
                  <a:lnTo>
                    <a:pt x="151528" y="161310"/>
                  </a:lnTo>
                  <a:lnTo>
                    <a:pt x="145831" y="175252"/>
                  </a:lnTo>
                  <a:lnTo>
                    <a:pt x="140683" y="189225"/>
                  </a:lnTo>
                  <a:lnTo>
                    <a:pt x="135991" y="203220"/>
                  </a:lnTo>
                  <a:lnTo>
                    <a:pt x="131648" y="217224"/>
                  </a:lnTo>
                  <a:lnTo>
                    <a:pt x="127561" y="231070"/>
                  </a:lnTo>
                  <a:lnTo>
                    <a:pt x="123656" y="244447"/>
                  </a:lnTo>
                  <a:lnTo>
                    <a:pt x="119877" y="257223"/>
                  </a:lnTo>
                  <a:lnTo>
                    <a:pt x="116185" y="269430"/>
                  </a:lnTo>
                  <a:lnTo>
                    <a:pt x="112553" y="281167"/>
                  </a:lnTo>
                  <a:lnTo>
                    <a:pt x="108965" y="292533"/>
                  </a:lnTo>
                  <a:lnTo>
                    <a:pt x="105561" y="303170"/>
                  </a:lnTo>
                  <a:lnTo>
                    <a:pt x="102293" y="313314"/>
                  </a:lnTo>
                  <a:lnTo>
                    <a:pt x="98874" y="323857"/>
                  </a:lnTo>
                  <a:lnTo>
                    <a:pt x="94756" y="3364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37326" y="1295005"/>
              <a:ext cx="236082" cy="321609"/>
            </a:xfrm>
            <a:custGeom>
              <a:avLst/>
              <a:gdLst/>
              <a:ahLst/>
              <a:cxnLst/>
              <a:rect l="0" t="0" r="0" b="0"/>
              <a:pathLst>
                <a:path w="236082" h="321609">
                  <a:moveTo>
                    <a:pt x="221099" y="0"/>
                  </a:moveTo>
                  <a:lnTo>
                    <a:pt x="209363" y="2933"/>
                  </a:lnTo>
                  <a:lnTo>
                    <a:pt x="198235" y="5716"/>
                  </a:lnTo>
                  <a:lnTo>
                    <a:pt x="186636" y="8611"/>
                  </a:lnTo>
                  <a:lnTo>
                    <a:pt x="174475" y="11478"/>
                  </a:lnTo>
                  <a:lnTo>
                    <a:pt x="161815" y="13995"/>
                  </a:lnTo>
                  <a:lnTo>
                    <a:pt x="148763" y="16010"/>
                  </a:lnTo>
                  <a:lnTo>
                    <a:pt x="135584" y="17695"/>
                  </a:lnTo>
                  <a:lnTo>
                    <a:pt x="122668" y="19438"/>
                  </a:lnTo>
                  <a:lnTo>
                    <a:pt x="110206" y="21465"/>
                  </a:lnTo>
                  <a:lnTo>
                    <a:pt x="98212" y="23826"/>
                  </a:lnTo>
                  <a:lnTo>
                    <a:pt x="86619" y="26491"/>
                  </a:lnTo>
                  <a:lnTo>
                    <a:pt x="75350" y="29411"/>
                  </a:lnTo>
                  <a:lnTo>
                    <a:pt x="64815" y="33018"/>
                  </a:lnTo>
                  <a:lnTo>
                    <a:pt x="55871" y="38181"/>
                  </a:lnTo>
                  <a:lnTo>
                    <a:pt x="48862" y="45247"/>
                  </a:lnTo>
                  <a:lnTo>
                    <a:pt x="43817" y="53926"/>
                  </a:lnTo>
                  <a:lnTo>
                    <a:pt x="40714" y="63586"/>
                  </a:lnTo>
                  <a:lnTo>
                    <a:pt x="39331" y="73754"/>
                  </a:lnTo>
                  <a:lnTo>
                    <a:pt x="39333" y="84324"/>
                  </a:lnTo>
                  <a:lnTo>
                    <a:pt x="40380" y="95471"/>
                  </a:lnTo>
                  <a:lnTo>
                    <a:pt x="42187" y="107262"/>
                  </a:lnTo>
                  <a:lnTo>
                    <a:pt x="44532" y="119636"/>
                  </a:lnTo>
                  <a:lnTo>
                    <a:pt x="47250" y="132481"/>
                  </a:lnTo>
                  <a:lnTo>
                    <a:pt x="50241" y="145593"/>
                  </a:lnTo>
                  <a:lnTo>
                    <a:pt x="54001" y="155715"/>
                  </a:lnTo>
                  <a:lnTo>
                    <a:pt x="58738" y="159233"/>
                  </a:lnTo>
                  <a:lnTo>
                    <a:pt x="63690" y="158001"/>
                  </a:lnTo>
                  <a:lnTo>
                    <a:pt x="69002" y="154093"/>
                  </a:lnTo>
                  <a:lnTo>
                    <a:pt x="75113" y="148752"/>
                  </a:lnTo>
                  <a:lnTo>
                    <a:pt x="82189" y="142655"/>
                  </a:lnTo>
                  <a:lnTo>
                    <a:pt x="90323" y="136320"/>
                  </a:lnTo>
                  <a:lnTo>
                    <a:pt x="99657" y="130240"/>
                  </a:lnTo>
                  <a:lnTo>
                    <a:pt x="110144" y="124648"/>
                  </a:lnTo>
                  <a:lnTo>
                    <a:pt x="121603" y="119728"/>
                  </a:lnTo>
                  <a:lnTo>
                    <a:pt x="133815" y="115716"/>
                  </a:lnTo>
                  <a:lnTo>
                    <a:pt x="146574" y="112653"/>
                  </a:lnTo>
                  <a:lnTo>
                    <a:pt x="159394" y="110747"/>
                  </a:lnTo>
                  <a:lnTo>
                    <a:pt x="171541" y="110441"/>
                  </a:lnTo>
                  <a:lnTo>
                    <a:pt x="182669" y="111829"/>
                  </a:lnTo>
                  <a:lnTo>
                    <a:pt x="192785" y="114709"/>
                  </a:lnTo>
                  <a:lnTo>
                    <a:pt x="202047" y="118775"/>
                  </a:lnTo>
                  <a:lnTo>
                    <a:pt x="210641" y="123739"/>
                  </a:lnTo>
                  <a:lnTo>
                    <a:pt x="218415" y="129681"/>
                  </a:lnTo>
                  <a:lnTo>
                    <a:pt x="224893" y="137024"/>
                  </a:lnTo>
                  <a:lnTo>
                    <a:pt x="229914" y="145886"/>
                  </a:lnTo>
                  <a:lnTo>
                    <a:pt x="233457" y="155937"/>
                  </a:lnTo>
                  <a:lnTo>
                    <a:pt x="235470" y="166602"/>
                  </a:lnTo>
                  <a:lnTo>
                    <a:pt x="236081" y="177478"/>
                  </a:lnTo>
                  <a:lnTo>
                    <a:pt x="235544" y="188374"/>
                  </a:lnTo>
                  <a:lnTo>
                    <a:pt x="234129" y="199215"/>
                  </a:lnTo>
                  <a:lnTo>
                    <a:pt x="232066" y="209990"/>
                  </a:lnTo>
                  <a:lnTo>
                    <a:pt x="229379" y="220870"/>
                  </a:lnTo>
                  <a:lnTo>
                    <a:pt x="225898" y="232174"/>
                  </a:lnTo>
                  <a:lnTo>
                    <a:pt x="221584" y="244035"/>
                  </a:lnTo>
                  <a:lnTo>
                    <a:pt x="216212" y="256105"/>
                  </a:lnTo>
                  <a:lnTo>
                    <a:pt x="209317" y="267675"/>
                  </a:lnTo>
                  <a:lnTo>
                    <a:pt x="200789" y="278377"/>
                  </a:lnTo>
                  <a:lnTo>
                    <a:pt x="190976" y="288019"/>
                  </a:lnTo>
                  <a:lnTo>
                    <a:pt x="180479" y="296424"/>
                  </a:lnTo>
                  <a:lnTo>
                    <a:pt x="169714" y="303625"/>
                  </a:lnTo>
                  <a:lnTo>
                    <a:pt x="158725" y="309648"/>
                  </a:lnTo>
                  <a:lnTo>
                    <a:pt x="147289" y="314410"/>
                  </a:lnTo>
                  <a:lnTo>
                    <a:pt x="135301" y="317985"/>
                  </a:lnTo>
                  <a:lnTo>
                    <a:pt x="122793" y="320405"/>
                  </a:lnTo>
                  <a:lnTo>
                    <a:pt x="109858" y="321589"/>
                  </a:lnTo>
                  <a:lnTo>
                    <a:pt x="96595" y="321608"/>
                  </a:lnTo>
                  <a:lnTo>
                    <a:pt x="83095" y="320657"/>
                  </a:lnTo>
                  <a:lnTo>
                    <a:pt x="69425" y="318955"/>
                  </a:lnTo>
                  <a:lnTo>
                    <a:pt x="55656" y="316707"/>
                  </a:lnTo>
                  <a:lnTo>
                    <a:pt x="42430" y="314222"/>
                  </a:lnTo>
                  <a:lnTo>
                    <a:pt x="29663" y="311680"/>
                  </a:lnTo>
                  <a:lnTo>
                    <a:pt x="16234" y="30886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58300" y="1674031"/>
              <a:ext cx="747524" cy="31586"/>
            </a:xfrm>
            <a:custGeom>
              <a:avLst/>
              <a:gdLst/>
              <a:ahLst/>
              <a:cxnLst/>
              <a:rect l="0" t="0" r="0" b="0"/>
              <a:pathLst>
                <a:path w="747524" h="31586">
                  <a:moveTo>
                    <a:pt x="747523" y="0"/>
                  </a:moveTo>
                  <a:lnTo>
                    <a:pt x="732921" y="0"/>
                  </a:lnTo>
                  <a:lnTo>
                    <a:pt x="719650" y="0"/>
                  </a:lnTo>
                  <a:lnTo>
                    <a:pt x="706440" y="4"/>
                  </a:lnTo>
                  <a:lnTo>
                    <a:pt x="692753" y="177"/>
                  </a:lnTo>
                  <a:lnTo>
                    <a:pt x="677948" y="825"/>
                  </a:lnTo>
                  <a:lnTo>
                    <a:pt x="661787" y="2074"/>
                  </a:lnTo>
                  <a:lnTo>
                    <a:pt x="644370" y="3727"/>
                  </a:lnTo>
                  <a:lnTo>
                    <a:pt x="625928" y="5375"/>
                  </a:lnTo>
                  <a:lnTo>
                    <a:pt x="606702" y="6778"/>
                  </a:lnTo>
                  <a:lnTo>
                    <a:pt x="586743" y="7870"/>
                  </a:lnTo>
                  <a:lnTo>
                    <a:pt x="565908" y="8678"/>
                  </a:lnTo>
                  <a:lnTo>
                    <a:pt x="544189" y="9256"/>
                  </a:lnTo>
                  <a:lnTo>
                    <a:pt x="521705" y="9661"/>
                  </a:lnTo>
                  <a:lnTo>
                    <a:pt x="498621" y="9941"/>
                  </a:lnTo>
                  <a:lnTo>
                    <a:pt x="475103" y="10137"/>
                  </a:lnTo>
                  <a:lnTo>
                    <a:pt x="451767" y="10439"/>
                  </a:lnTo>
                  <a:lnTo>
                    <a:pt x="429631" y="11175"/>
                  </a:lnTo>
                  <a:lnTo>
                    <a:pt x="409140" y="12483"/>
                  </a:lnTo>
                  <a:lnTo>
                    <a:pt x="389754" y="14175"/>
                  </a:lnTo>
                  <a:lnTo>
                    <a:pt x="370282" y="15850"/>
                  </a:lnTo>
                  <a:lnTo>
                    <a:pt x="350024" y="17270"/>
                  </a:lnTo>
                  <a:lnTo>
                    <a:pt x="328804" y="18375"/>
                  </a:lnTo>
                  <a:lnTo>
                    <a:pt x="306706" y="19191"/>
                  </a:lnTo>
                  <a:lnTo>
                    <a:pt x="283904" y="19774"/>
                  </a:lnTo>
                  <a:lnTo>
                    <a:pt x="260572" y="20183"/>
                  </a:lnTo>
                  <a:lnTo>
                    <a:pt x="236858" y="20465"/>
                  </a:lnTo>
                  <a:lnTo>
                    <a:pt x="212878" y="20658"/>
                  </a:lnTo>
                  <a:lnTo>
                    <a:pt x="188879" y="20788"/>
                  </a:lnTo>
                  <a:lnTo>
                    <a:pt x="165229" y="20877"/>
                  </a:lnTo>
                  <a:lnTo>
                    <a:pt x="142100" y="20941"/>
                  </a:lnTo>
                  <a:lnTo>
                    <a:pt x="119652" y="21153"/>
                  </a:lnTo>
                  <a:lnTo>
                    <a:pt x="98111" y="21829"/>
                  </a:lnTo>
                  <a:lnTo>
                    <a:pt x="77531" y="23095"/>
                  </a:lnTo>
                  <a:lnTo>
                    <a:pt x="58543" y="24768"/>
                  </a:lnTo>
                  <a:lnTo>
                    <a:pt x="40578" y="26604"/>
                  </a:lnTo>
                  <a:lnTo>
                    <a:pt x="22058" y="287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74114" y="1842487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28718" y="11735"/>
                  </a:lnTo>
                  <a:lnTo>
                    <a:pt x="26576" y="22863"/>
                  </a:lnTo>
                  <a:lnTo>
                    <a:pt x="24973" y="34462"/>
                  </a:lnTo>
                  <a:lnTo>
                    <a:pt x="23793" y="46623"/>
                  </a:lnTo>
                  <a:lnTo>
                    <a:pt x="22944" y="59283"/>
                  </a:lnTo>
                  <a:lnTo>
                    <a:pt x="22342" y="72335"/>
                  </a:lnTo>
                  <a:lnTo>
                    <a:pt x="21755" y="85514"/>
                  </a:lnTo>
                  <a:lnTo>
                    <a:pt x="20822" y="98431"/>
                  </a:lnTo>
                  <a:lnTo>
                    <a:pt x="19380" y="110897"/>
                  </a:lnTo>
                  <a:lnTo>
                    <a:pt x="17597" y="123063"/>
                  </a:lnTo>
                  <a:lnTo>
                    <a:pt x="15860" y="135305"/>
                  </a:lnTo>
                  <a:lnTo>
                    <a:pt x="14394" y="147837"/>
                  </a:lnTo>
                  <a:lnTo>
                    <a:pt x="13089" y="160542"/>
                  </a:lnTo>
                  <a:lnTo>
                    <a:pt x="11605" y="173079"/>
                  </a:lnTo>
                  <a:lnTo>
                    <a:pt x="9761" y="185242"/>
                  </a:lnTo>
                  <a:lnTo>
                    <a:pt x="7682" y="196551"/>
                  </a:lnTo>
                  <a:lnTo>
                    <a:pt x="5522" y="207284"/>
                  </a:lnTo>
                  <a:lnTo>
                    <a:pt x="3088" y="21838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73476" y="1866489"/>
              <a:ext cx="161849" cy="225361"/>
            </a:xfrm>
            <a:custGeom>
              <a:avLst/>
              <a:gdLst/>
              <a:ahLst/>
              <a:cxnLst/>
              <a:rect l="0" t="0" r="0" b="0"/>
              <a:pathLst>
                <a:path w="161849" h="225361">
                  <a:moveTo>
                    <a:pt x="69094" y="7583"/>
                  </a:moveTo>
                  <a:lnTo>
                    <a:pt x="60359" y="13585"/>
                  </a:lnTo>
                  <a:lnTo>
                    <a:pt x="52653" y="20430"/>
                  </a:lnTo>
                  <a:lnTo>
                    <a:pt x="45255" y="28817"/>
                  </a:lnTo>
                  <a:lnTo>
                    <a:pt x="38167" y="38444"/>
                  </a:lnTo>
                  <a:lnTo>
                    <a:pt x="31637" y="48759"/>
                  </a:lnTo>
                  <a:lnTo>
                    <a:pt x="25764" y="59367"/>
                  </a:lnTo>
                  <a:lnTo>
                    <a:pt x="20499" y="70064"/>
                  </a:lnTo>
                  <a:lnTo>
                    <a:pt x="15729" y="80765"/>
                  </a:lnTo>
                  <a:lnTo>
                    <a:pt x="11339" y="91446"/>
                  </a:lnTo>
                  <a:lnTo>
                    <a:pt x="7390" y="102431"/>
                  </a:lnTo>
                  <a:lnTo>
                    <a:pt x="4110" y="114337"/>
                  </a:lnTo>
                  <a:lnTo>
                    <a:pt x="1577" y="127420"/>
                  </a:lnTo>
                  <a:lnTo>
                    <a:pt x="46" y="141294"/>
                  </a:lnTo>
                  <a:lnTo>
                    <a:pt x="0" y="155147"/>
                  </a:lnTo>
                  <a:lnTo>
                    <a:pt x="1566" y="168495"/>
                  </a:lnTo>
                  <a:lnTo>
                    <a:pt x="4568" y="181049"/>
                  </a:lnTo>
                  <a:lnTo>
                    <a:pt x="8716" y="192553"/>
                  </a:lnTo>
                  <a:lnTo>
                    <a:pt x="13741" y="202977"/>
                  </a:lnTo>
                  <a:lnTo>
                    <a:pt x="19892" y="211975"/>
                  </a:lnTo>
                  <a:lnTo>
                    <a:pt x="27909" y="218824"/>
                  </a:lnTo>
                  <a:lnTo>
                    <a:pt x="38031" y="223312"/>
                  </a:lnTo>
                  <a:lnTo>
                    <a:pt x="49574" y="225360"/>
                  </a:lnTo>
                  <a:lnTo>
                    <a:pt x="61245" y="224774"/>
                  </a:lnTo>
                  <a:lnTo>
                    <a:pt x="72276" y="221717"/>
                  </a:lnTo>
                  <a:lnTo>
                    <a:pt x="82442" y="216769"/>
                  </a:lnTo>
                  <a:lnTo>
                    <a:pt x="91797" y="210708"/>
                  </a:lnTo>
                  <a:lnTo>
                    <a:pt x="100492" y="204086"/>
                  </a:lnTo>
                  <a:lnTo>
                    <a:pt x="108686" y="197205"/>
                  </a:lnTo>
                  <a:lnTo>
                    <a:pt x="116518" y="190213"/>
                  </a:lnTo>
                  <a:lnTo>
                    <a:pt x="124088" y="183176"/>
                  </a:lnTo>
                  <a:lnTo>
                    <a:pt x="131312" y="175958"/>
                  </a:lnTo>
                  <a:lnTo>
                    <a:pt x="137938" y="168266"/>
                  </a:lnTo>
                  <a:lnTo>
                    <a:pt x="143871" y="159969"/>
                  </a:lnTo>
                  <a:lnTo>
                    <a:pt x="149007" y="150937"/>
                  </a:lnTo>
                  <a:lnTo>
                    <a:pt x="153158" y="140962"/>
                  </a:lnTo>
                  <a:lnTo>
                    <a:pt x="156320" y="130025"/>
                  </a:lnTo>
                  <a:lnTo>
                    <a:pt x="158629" y="118257"/>
                  </a:lnTo>
                  <a:lnTo>
                    <a:pt x="160270" y="105833"/>
                  </a:lnTo>
                  <a:lnTo>
                    <a:pt x="161406" y="92926"/>
                  </a:lnTo>
                  <a:lnTo>
                    <a:pt x="161848" y="79836"/>
                  </a:lnTo>
                  <a:lnTo>
                    <a:pt x="161088" y="66976"/>
                  </a:lnTo>
                  <a:lnTo>
                    <a:pt x="158946" y="54555"/>
                  </a:lnTo>
                  <a:lnTo>
                    <a:pt x="155541" y="42758"/>
                  </a:lnTo>
                  <a:lnTo>
                    <a:pt x="151113" y="31827"/>
                  </a:lnTo>
                  <a:lnTo>
                    <a:pt x="145903" y="21822"/>
                  </a:lnTo>
                  <a:lnTo>
                    <a:pt x="139795" y="13119"/>
                  </a:lnTo>
                  <a:lnTo>
                    <a:pt x="132339" y="6476"/>
                  </a:lnTo>
                  <a:lnTo>
                    <a:pt x="123407" y="2125"/>
                  </a:lnTo>
                  <a:lnTo>
                    <a:pt x="113477" y="0"/>
                  </a:lnTo>
                  <a:lnTo>
                    <a:pt x="103427" y="3"/>
                  </a:lnTo>
                  <a:lnTo>
                    <a:pt x="93790" y="1851"/>
                  </a:lnTo>
                  <a:lnTo>
                    <a:pt x="85021" y="5049"/>
                  </a:lnTo>
                  <a:lnTo>
                    <a:pt x="76809" y="9407"/>
                  </a:lnTo>
                  <a:lnTo>
                    <a:pt x="68439" y="16419"/>
                  </a:lnTo>
                  <a:lnTo>
                    <a:pt x="58565" y="28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08699" y="1852218"/>
              <a:ext cx="231049" cy="253710"/>
            </a:xfrm>
            <a:custGeom>
              <a:avLst/>
              <a:gdLst/>
              <a:ahLst/>
              <a:cxnLst/>
              <a:rect l="0" t="0" r="0" b="0"/>
              <a:pathLst>
                <a:path w="231049" h="253710">
                  <a:moveTo>
                    <a:pt x="65498" y="53440"/>
                  </a:moveTo>
                  <a:lnTo>
                    <a:pt x="56763" y="56507"/>
                  </a:lnTo>
                  <a:lnTo>
                    <a:pt x="49057" y="60570"/>
                  </a:lnTo>
                  <a:lnTo>
                    <a:pt x="41659" y="66063"/>
                  </a:lnTo>
                  <a:lnTo>
                    <a:pt x="34571" y="72822"/>
                  </a:lnTo>
                  <a:lnTo>
                    <a:pt x="28041" y="80620"/>
                  </a:lnTo>
                  <a:lnTo>
                    <a:pt x="22168" y="89217"/>
                  </a:lnTo>
                  <a:lnTo>
                    <a:pt x="16903" y="98403"/>
                  </a:lnTo>
                  <a:lnTo>
                    <a:pt x="12133" y="108009"/>
                  </a:lnTo>
                  <a:lnTo>
                    <a:pt x="7747" y="117908"/>
                  </a:lnTo>
                  <a:lnTo>
                    <a:pt x="3971" y="128010"/>
                  </a:lnTo>
                  <a:lnTo>
                    <a:pt x="1339" y="138252"/>
                  </a:lnTo>
                  <a:lnTo>
                    <a:pt x="51" y="148587"/>
                  </a:lnTo>
                  <a:lnTo>
                    <a:pt x="0" y="158986"/>
                  </a:lnTo>
                  <a:lnTo>
                    <a:pt x="954" y="169428"/>
                  </a:lnTo>
                  <a:lnTo>
                    <a:pt x="2674" y="179898"/>
                  </a:lnTo>
                  <a:lnTo>
                    <a:pt x="5115" y="190388"/>
                  </a:lnTo>
                  <a:lnTo>
                    <a:pt x="8424" y="200890"/>
                  </a:lnTo>
                  <a:lnTo>
                    <a:pt x="12614" y="211392"/>
                  </a:lnTo>
                  <a:lnTo>
                    <a:pt x="17732" y="221564"/>
                  </a:lnTo>
                  <a:lnTo>
                    <a:pt x="23924" y="230788"/>
                  </a:lnTo>
                  <a:lnTo>
                    <a:pt x="31166" y="238796"/>
                  </a:lnTo>
                  <a:lnTo>
                    <a:pt x="39302" y="245324"/>
                  </a:lnTo>
                  <a:lnTo>
                    <a:pt x="48133" y="249961"/>
                  </a:lnTo>
                  <a:lnTo>
                    <a:pt x="57480" y="252669"/>
                  </a:lnTo>
                  <a:lnTo>
                    <a:pt x="67195" y="253709"/>
                  </a:lnTo>
                  <a:lnTo>
                    <a:pt x="77170" y="253435"/>
                  </a:lnTo>
                  <a:lnTo>
                    <a:pt x="87328" y="252178"/>
                  </a:lnTo>
                  <a:lnTo>
                    <a:pt x="97776" y="250050"/>
                  </a:lnTo>
                  <a:lnTo>
                    <a:pt x="108782" y="246953"/>
                  </a:lnTo>
                  <a:lnTo>
                    <a:pt x="120441" y="242905"/>
                  </a:lnTo>
                  <a:lnTo>
                    <a:pt x="132372" y="237883"/>
                  </a:lnTo>
                  <a:lnTo>
                    <a:pt x="143849" y="231755"/>
                  </a:lnTo>
                  <a:lnTo>
                    <a:pt x="154493" y="224560"/>
                  </a:lnTo>
                  <a:lnTo>
                    <a:pt x="164266" y="216626"/>
                  </a:lnTo>
                  <a:lnTo>
                    <a:pt x="173291" y="208462"/>
                  </a:lnTo>
                  <a:lnTo>
                    <a:pt x="181731" y="200381"/>
                  </a:lnTo>
                  <a:lnTo>
                    <a:pt x="189739" y="192500"/>
                  </a:lnTo>
                  <a:lnTo>
                    <a:pt x="197439" y="184828"/>
                  </a:lnTo>
                  <a:lnTo>
                    <a:pt x="204912" y="177321"/>
                  </a:lnTo>
                  <a:lnTo>
                    <a:pt x="211899" y="169448"/>
                  </a:lnTo>
                  <a:lnTo>
                    <a:pt x="217834" y="160251"/>
                  </a:lnTo>
                  <a:lnTo>
                    <a:pt x="222488" y="149316"/>
                  </a:lnTo>
                  <a:lnTo>
                    <a:pt x="225952" y="136885"/>
                  </a:lnTo>
                  <a:lnTo>
                    <a:pt x="228442" y="123551"/>
                  </a:lnTo>
                  <a:lnTo>
                    <a:pt x="230182" y="109772"/>
                  </a:lnTo>
                  <a:lnTo>
                    <a:pt x="231048" y="95963"/>
                  </a:lnTo>
                  <a:lnTo>
                    <a:pt x="230580" y="82553"/>
                  </a:lnTo>
                  <a:lnTo>
                    <a:pt x="228637" y="69730"/>
                  </a:lnTo>
                  <a:lnTo>
                    <a:pt x="225367" y="57648"/>
                  </a:lnTo>
                  <a:lnTo>
                    <a:pt x="221031" y="46520"/>
                  </a:lnTo>
                  <a:lnTo>
                    <a:pt x="215887" y="36368"/>
                  </a:lnTo>
                  <a:lnTo>
                    <a:pt x="209993" y="27227"/>
                  </a:lnTo>
                  <a:lnTo>
                    <a:pt x="203213" y="19225"/>
                  </a:lnTo>
                  <a:lnTo>
                    <a:pt x="195538" y="12330"/>
                  </a:lnTo>
                  <a:lnTo>
                    <a:pt x="186928" y="6697"/>
                  </a:lnTo>
                  <a:lnTo>
                    <a:pt x="177238" y="2736"/>
                  </a:lnTo>
                  <a:lnTo>
                    <a:pt x="166503" y="522"/>
                  </a:lnTo>
                  <a:lnTo>
                    <a:pt x="155209" y="0"/>
                  </a:lnTo>
                  <a:lnTo>
                    <a:pt x="144168" y="1162"/>
                  </a:lnTo>
                  <a:lnTo>
                    <a:pt x="133816" y="3832"/>
                  </a:lnTo>
                  <a:lnTo>
                    <a:pt x="124070" y="7725"/>
                  </a:lnTo>
                  <a:lnTo>
                    <a:pt x="114532" y="12545"/>
                  </a:lnTo>
                  <a:lnTo>
                    <a:pt x="104934" y="18043"/>
                  </a:lnTo>
                  <a:lnTo>
                    <a:pt x="95334" y="24020"/>
                  </a:lnTo>
                  <a:lnTo>
                    <a:pt x="86027" y="30330"/>
                  </a:lnTo>
                  <a:lnTo>
                    <a:pt x="77169" y="36875"/>
                  </a:lnTo>
                  <a:lnTo>
                    <a:pt x="68761" y="43744"/>
                  </a:lnTo>
                  <a:lnTo>
                    <a:pt x="60734" y="51194"/>
                  </a:lnTo>
                  <a:lnTo>
                    <a:pt x="53012" y="59307"/>
                  </a:lnTo>
                  <a:lnTo>
                    <a:pt x="45819" y="67569"/>
                  </a:lnTo>
                  <a:lnTo>
                    <a:pt x="38974" y="75770"/>
                  </a:lnTo>
                  <a:lnTo>
                    <a:pt x="31877" y="84631"/>
                  </a:lnTo>
                  <a:lnTo>
                    <a:pt x="23383" y="95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968829" y="2537367"/>
            <a:ext cx="357970" cy="736996"/>
            <a:chOff x="1968829" y="2537367"/>
            <a:chExt cx="357970" cy="736996"/>
          </a:xfrm>
        </p:grpSpPr>
        <p:sp>
          <p:nvSpPr>
            <p:cNvPr id="47" name="Freeform 46"/>
            <p:cNvSpPr/>
            <p:nvPr/>
          </p:nvSpPr>
          <p:spPr>
            <a:xfrm>
              <a:off x="2134875" y="2537367"/>
              <a:ext cx="149809" cy="324471"/>
            </a:xfrm>
            <a:custGeom>
              <a:avLst/>
              <a:gdLst/>
              <a:ahLst/>
              <a:cxnLst/>
              <a:rect l="0" t="0" r="0" b="0"/>
              <a:pathLst>
                <a:path w="149809" h="324471">
                  <a:moveTo>
                    <a:pt x="149808" y="0"/>
                  </a:moveTo>
                  <a:lnTo>
                    <a:pt x="143941" y="5935"/>
                  </a:lnTo>
                  <a:lnTo>
                    <a:pt x="138377" y="12140"/>
                  </a:lnTo>
                  <a:lnTo>
                    <a:pt x="132577" y="19235"/>
                  </a:lnTo>
                  <a:lnTo>
                    <a:pt x="126497" y="27176"/>
                  </a:lnTo>
                  <a:lnTo>
                    <a:pt x="120167" y="35822"/>
                  </a:lnTo>
                  <a:lnTo>
                    <a:pt x="113639" y="45012"/>
                  </a:lnTo>
                  <a:lnTo>
                    <a:pt x="106963" y="54439"/>
                  </a:lnTo>
                  <a:lnTo>
                    <a:pt x="100180" y="63680"/>
                  </a:lnTo>
                  <a:lnTo>
                    <a:pt x="93322" y="72529"/>
                  </a:lnTo>
                  <a:lnTo>
                    <a:pt x="86413" y="81283"/>
                  </a:lnTo>
                  <a:lnTo>
                    <a:pt x="79468" y="90612"/>
                  </a:lnTo>
                  <a:lnTo>
                    <a:pt x="72503" y="100853"/>
                  </a:lnTo>
                  <a:lnTo>
                    <a:pt x="65690" y="111851"/>
                  </a:lnTo>
                  <a:lnTo>
                    <a:pt x="59342" y="123160"/>
                  </a:lnTo>
                  <a:lnTo>
                    <a:pt x="53587" y="134477"/>
                  </a:lnTo>
                  <a:lnTo>
                    <a:pt x="48230" y="145840"/>
                  </a:lnTo>
                  <a:lnTo>
                    <a:pt x="42867" y="157527"/>
                  </a:lnTo>
                  <a:lnTo>
                    <a:pt x="37259" y="169679"/>
                  </a:lnTo>
                  <a:lnTo>
                    <a:pt x="31509" y="182128"/>
                  </a:lnTo>
                  <a:lnTo>
                    <a:pt x="25948" y="194491"/>
                  </a:lnTo>
                  <a:lnTo>
                    <a:pt x="20762" y="206551"/>
                  </a:lnTo>
                  <a:lnTo>
                    <a:pt x="15974" y="218260"/>
                  </a:lnTo>
                  <a:lnTo>
                    <a:pt x="11532" y="229656"/>
                  </a:lnTo>
                  <a:lnTo>
                    <a:pt x="7369" y="240802"/>
                  </a:lnTo>
                  <a:lnTo>
                    <a:pt x="3744" y="251763"/>
                  </a:lnTo>
                  <a:lnTo>
                    <a:pt x="1214" y="262589"/>
                  </a:lnTo>
                  <a:lnTo>
                    <a:pt x="0" y="273316"/>
                  </a:lnTo>
                  <a:lnTo>
                    <a:pt x="167" y="283810"/>
                  </a:lnTo>
                  <a:lnTo>
                    <a:pt x="1800" y="293783"/>
                  </a:lnTo>
                  <a:lnTo>
                    <a:pt x="4794" y="303108"/>
                  </a:lnTo>
                  <a:lnTo>
                    <a:pt x="9075" y="311334"/>
                  </a:lnTo>
                  <a:lnTo>
                    <a:pt x="14690" y="317649"/>
                  </a:lnTo>
                  <a:lnTo>
                    <a:pt x="21547" y="321781"/>
                  </a:lnTo>
                  <a:lnTo>
                    <a:pt x="29760" y="323927"/>
                  </a:lnTo>
                  <a:lnTo>
                    <a:pt x="39707" y="324470"/>
                  </a:lnTo>
                  <a:lnTo>
                    <a:pt x="51425" y="323797"/>
                  </a:lnTo>
                  <a:lnTo>
                    <a:pt x="64192" y="322079"/>
                  </a:lnTo>
                  <a:lnTo>
                    <a:pt x="76760" y="319264"/>
                  </a:lnTo>
                  <a:lnTo>
                    <a:pt x="88424" y="315408"/>
                  </a:lnTo>
                  <a:lnTo>
                    <a:pt x="98862" y="310517"/>
                  </a:lnTo>
                  <a:lnTo>
                    <a:pt x="107875" y="304477"/>
                  </a:lnTo>
                  <a:lnTo>
                    <a:pt x="115525" y="297337"/>
                  </a:lnTo>
                  <a:lnTo>
                    <a:pt x="122036" y="289271"/>
                  </a:lnTo>
                  <a:lnTo>
                    <a:pt x="127666" y="280485"/>
                  </a:lnTo>
                  <a:lnTo>
                    <a:pt x="132640" y="271169"/>
                  </a:lnTo>
                  <a:lnTo>
                    <a:pt x="136816" y="261474"/>
                  </a:lnTo>
                  <a:lnTo>
                    <a:pt x="139718" y="251513"/>
                  </a:lnTo>
                  <a:lnTo>
                    <a:pt x="141178" y="241388"/>
                  </a:lnTo>
                  <a:lnTo>
                    <a:pt x="141006" y="231810"/>
                  </a:lnTo>
                  <a:lnTo>
                    <a:pt x="138837" y="224049"/>
                  </a:lnTo>
                  <a:lnTo>
                    <a:pt x="134669" y="218655"/>
                  </a:lnTo>
                  <a:lnTo>
                    <a:pt x="128786" y="215680"/>
                  </a:lnTo>
                  <a:lnTo>
                    <a:pt x="121557" y="215038"/>
                  </a:lnTo>
                  <a:lnTo>
                    <a:pt x="113334" y="216421"/>
                  </a:lnTo>
                  <a:lnTo>
                    <a:pt x="104561" y="219415"/>
                  </a:lnTo>
                  <a:lnTo>
                    <a:pt x="95761" y="223617"/>
                  </a:lnTo>
                  <a:lnTo>
                    <a:pt x="87217" y="228696"/>
                  </a:lnTo>
                  <a:lnTo>
                    <a:pt x="79009" y="234558"/>
                  </a:lnTo>
                  <a:lnTo>
                    <a:pt x="71109" y="241324"/>
                  </a:lnTo>
                  <a:lnTo>
                    <a:pt x="63459" y="248982"/>
                  </a:lnTo>
                  <a:lnTo>
                    <a:pt x="55998" y="257243"/>
                  </a:lnTo>
                  <a:lnTo>
                    <a:pt x="48674" y="265635"/>
                  </a:lnTo>
                  <a:lnTo>
                    <a:pt x="41456" y="273868"/>
                  </a:lnTo>
                  <a:lnTo>
                    <a:pt x="34616" y="281739"/>
                  </a:lnTo>
                  <a:lnTo>
                    <a:pt x="28055" y="289922"/>
                  </a:lnTo>
                  <a:lnTo>
                    <a:pt x="21195" y="300250"/>
                  </a:lnTo>
                  <a:lnTo>
                    <a:pt x="1293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68829" y="2926922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46233" y="2800"/>
                  </a:lnTo>
                  <a:lnTo>
                    <a:pt x="335104" y="4301"/>
                  </a:lnTo>
                  <a:lnTo>
                    <a:pt x="323506" y="4617"/>
                  </a:lnTo>
                  <a:lnTo>
                    <a:pt x="311345" y="4283"/>
                  </a:lnTo>
                  <a:lnTo>
                    <a:pt x="298685" y="4112"/>
                  </a:lnTo>
                  <a:lnTo>
                    <a:pt x="285624" y="4545"/>
                  </a:lnTo>
                  <a:lnTo>
                    <a:pt x="272100" y="5514"/>
                  </a:lnTo>
                  <a:lnTo>
                    <a:pt x="257886" y="6636"/>
                  </a:lnTo>
                  <a:lnTo>
                    <a:pt x="242918" y="7652"/>
                  </a:lnTo>
                  <a:lnTo>
                    <a:pt x="227273" y="8471"/>
                  </a:lnTo>
                  <a:lnTo>
                    <a:pt x="211086" y="9087"/>
                  </a:lnTo>
                  <a:lnTo>
                    <a:pt x="194497" y="9533"/>
                  </a:lnTo>
                  <a:lnTo>
                    <a:pt x="177780" y="9848"/>
                  </a:lnTo>
                  <a:lnTo>
                    <a:pt x="161330" y="10067"/>
                  </a:lnTo>
                  <a:lnTo>
                    <a:pt x="145341" y="10216"/>
                  </a:lnTo>
                  <a:lnTo>
                    <a:pt x="129826" y="10319"/>
                  </a:lnTo>
                  <a:lnTo>
                    <a:pt x="114713" y="10387"/>
                  </a:lnTo>
                  <a:lnTo>
                    <a:pt x="99915" y="10434"/>
                  </a:lnTo>
                  <a:lnTo>
                    <a:pt x="85349" y="10465"/>
                  </a:lnTo>
                  <a:lnTo>
                    <a:pt x="70947" y="10486"/>
                  </a:lnTo>
                  <a:lnTo>
                    <a:pt x="56680" y="10500"/>
                  </a:lnTo>
                  <a:lnTo>
                    <a:pt x="43117" y="10510"/>
                  </a:lnTo>
                  <a:lnTo>
                    <a:pt x="30086" y="10517"/>
                  </a:lnTo>
                  <a:lnTo>
                    <a:pt x="16441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63585" y="3084849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28652" y="8869"/>
                  </a:lnTo>
                  <a:lnTo>
                    <a:pt x="25869" y="17856"/>
                  </a:lnTo>
                  <a:lnTo>
                    <a:pt x="22975" y="27856"/>
                  </a:lnTo>
                  <a:lnTo>
                    <a:pt x="20107" y="39009"/>
                  </a:lnTo>
                  <a:lnTo>
                    <a:pt x="17590" y="51469"/>
                  </a:lnTo>
                  <a:lnTo>
                    <a:pt x="15575" y="65171"/>
                  </a:lnTo>
                  <a:lnTo>
                    <a:pt x="13890" y="79589"/>
                  </a:lnTo>
                  <a:lnTo>
                    <a:pt x="12147" y="93870"/>
                  </a:lnTo>
                  <a:lnTo>
                    <a:pt x="10125" y="107541"/>
                  </a:lnTo>
                  <a:lnTo>
                    <a:pt x="7927" y="120625"/>
                  </a:lnTo>
                  <a:lnTo>
                    <a:pt x="5673" y="135056"/>
                  </a:lnTo>
                  <a:lnTo>
                    <a:pt x="3162" y="15544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05699" y="3065116"/>
              <a:ext cx="180066" cy="206379"/>
            </a:xfrm>
            <a:custGeom>
              <a:avLst/>
              <a:gdLst/>
              <a:ahLst/>
              <a:cxnLst/>
              <a:rect l="0" t="0" r="0" b="0"/>
              <a:pathLst>
                <a:path w="180066" h="206379">
                  <a:moveTo>
                    <a:pt x="94756" y="19733"/>
                  </a:moveTo>
                  <a:lnTo>
                    <a:pt x="86022" y="22801"/>
                  </a:lnTo>
                  <a:lnTo>
                    <a:pt x="78316" y="26864"/>
                  </a:lnTo>
                  <a:lnTo>
                    <a:pt x="70913" y="32356"/>
                  </a:lnTo>
                  <a:lnTo>
                    <a:pt x="63653" y="39116"/>
                  </a:lnTo>
                  <a:lnTo>
                    <a:pt x="56474" y="46914"/>
                  </a:lnTo>
                  <a:lnTo>
                    <a:pt x="49353" y="55511"/>
                  </a:lnTo>
                  <a:lnTo>
                    <a:pt x="42435" y="64696"/>
                  </a:lnTo>
                  <a:lnTo>
                    <a:pt x="36017" y="74302"/>
                  </a:lnTo>
                  <a:lnTo>
                    <a:pt x="30224" y="84206"/>
                  </a:lnTo>
                  <a:lnTo>
                    <a:pt x="25182" y="94482"/>
                  </a:lnTo>
                  <a:lnTo>
                    <a:pt x="21093" y="105371"/>
                  </a:lnTo>
                  <a:lnTo>
                    <a:pt x="17983" y="116955"/>
                  </a:lnTo>
                  <a:lnTo>
                    <a:pt x="16048" y="129007"/>
                  </a:lnTo>
                  <a:lnTo>
                    <a:pt x="15722" y="141097"/>
                  </a:lnTo>
                  <a:lnTo>
                    <a:pt x="17096" y="152966"/>
                  </a:lnTo>
                  <a:lnTo>
                    <a:pt x="19968" y="164375"/>
                  </a:lnTo>
                  <a:lnTo>
                    <a:pt x="24030" y="175038"/>
                  </a:lnTo>
                  <a:lnTo>
                    <a:pt x="28990" y="184860"/>
                  </a:lnTo>
                  <a:lnTo>
                    <a:pt x="34929" y="193438"/>
                  </a:lnTo>
                  <a:lnTo>
                    <a:pt x="42271" y="199997"/>
                  </a:lnTo>
                  <a:lnTo>
                    <a:pt x="51132" y="204291"/>
                  </a:lnTo>
                  <a:lnTo>
                    <a:pt x="61183" y="206378"/>
                  </a:lnTo>
                  <a:lnTo>
                    <a:pt x="71846" y="206349"/>
                  </a:lnTo>
                  <a:lnTo>
                    <a:pt x="82722" y="204480"/>
                  </a:lnTo>
                  <a:lnTo>
                    <a:pt x="93618" y="201143"/>
                  </a:lnTo>
                  <a:lnTo>
                    <a:pt x="104459" y="196703"/>
                  </a:lnTo>
                  <a:lnTo>
                    <a:pt x="115225" y="191461"/>
                  </a:lnTo>
                  <a:lnTo>
                    <a:pt x="125759" y="185487"/>
                  </a:lnTo>
                  <a:lnTo>
                    <a:pt x="135766" y="178647"/>
                  </a:lnTo>
                  <a:lnTo>
                    <a:pt x="145126" y="170929"/>
                  </a:lnTo>
                  <a:lnTo>
                    <a:pt x="153717" y="162288"/>
                  </a:lnTo>
                  <a:lnTo>
                    <a:pt x="161343" y="152576"/>
                  </a:lnTo>
                  <a:lnTo>
                    <a:pt x="167981" y="141822"/>
                  </a:lnTo>
                  <a:lnTo>
                    <a:pt x="173439" y="130345"/>
                  </a:lnTo>
                  <a:lnTo>
                    <a:pt x="177283" y="118649"/>
                  </a:lnTo>
                  <a:lnTo>
                    <a:pt x="179424" y="107044"/>
                  </a:lnTo>
                  <a:lnTo>
                    <a:pt x="180065" y="95643"/>
                  </a:lnTo>
                  <a:lnTo>
                    <a:pt x="179516" y="84454"/>
                  </a:lnTo>
                  <a:lnTo>
                    <a:pt x="178071" y="73451"/>
                  </a:lnTo>
                  <a:lnTo>
                    <a:pt x="175816" y="62757"/>
                  </a:lnTo>
                  <a:lnTo>
                    <a:pt x="172633" y="52642"/>
                  </a:lnTo>
                  <a:lnTo>
                    <a:pt x="168531" y="43206"/>
                  </a:lnTo>
                  <a:lnTo>
                    <a:pt x="163642" y="34393"/>
                  </a:lnTo>
                  <a:lnTo>
                    <a:pt x="158137" y="26086"/>
                  </a:lnTo>
                  <a:lnTo>
                    <a:pt x="152164" y="18177"/>
                  </a:lnTo>
                  <a:lnTo>
                    <a:pt x="145525" y="11052"/>
                  </a:lnTo>
                  <a:lnTo>
                    <a:pt x="137705" y="5551"/>
                  </a:lnTo>
                  <a:lnTo>
                    <a:pt x="128520" y="2001"/>
                  </a:lnTo>
                  <a:lnTo>
                    <a:pt x="118249" y="262"/>
                  </a:lnTo>
                  <a:lnTo>
                    <a:pt x="107438" y="0"/>
                  </a:lnTo>
                  <a:lnTo>
                    <a:pt x="96462" y="865"/>
                  </a:lnTo>
                  <a:lnTo>
                    <a:pt x="85501" y="2714"/>
                  </a:lnTo>
                  <a:lnTo>
                    <a:pt x="74615" y="5617"/>
                  </a:lnTo>
                  <a:lnTo>
                    <a:pt x="63819" y="9527"/>
                  </a:lnTo>
                  <a:lnTo>
                    <a:pt x="53265" y="14286"/>
                  </a:lnTo>
                  <a:lnTo>
                    <a:pt x="43245" y="19703"/>
                  </a:lnTo>
                  <a:lnTo>
                    <a:pt x="33881" y="25599"/>
                  </a:lnTo>
                  <a:lnTo>
                    <a:pt x="25428" y="31529"/>
                  </a:lnTo>
                  <a:lnTo>
                    <a:pt x="17527" y="37373"/>
                  </a:lnTo>
                  <a:lnTo>
                    <a:pt x="9485" y="43639"/>
                  </a:lnTo>
                  <a:lnTo>
                    <a:pt x="0" y="51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979357" y="3863958"/>
            <a:ext cx="484312" cy="716638"/>
            <a:chOff x="1979357" y="3863958"/>
            <a:chExt cx="484312" cy="716638"/>
          </a:xfrm>
        </p:grpSpPr>
        <p:sp>
          <p:nvSpPr>
            <p:cNvPr id="52" name="Freeform 51"/>
            <p:cNvSpPr/>
            <p:nvPr/>
          </p:nvSpPr>
          <p:spPr>
            <a:xfrm>
              <a:off x="2168870" y="3863958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42114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502" y="34467"/>
                  </a:lnTo>
                  <a:lnTo>
                    <a:pt x="34322" y="46801"/>
                  </a:lnTo>
                  <a:lnTo>
                    <a:pt x="33473" y="60109"/>
                  </a:lnTo>
                  <a:lnTo>
                    <a:pt x="32871" y="74414"/>
                  </a:lnTo>
                  <a:lnTo>
                    <a:pt x="32284" y="89419"/>
                  </a:lnTo>
                  <a:lnTo>
                    <a:pt x="31351" y="104632"/>
                  </a:lnTo>
                  <a:lnTo>
                    <a:pt x="29909" y="119750"/>
                  </a:lnTo>
                  <a:lnTo>
                    <a:pt x="28126" y="134662"/>
                  </a:lnTo>
                  <a:lnTo>
                    <a:pt x="26389" y="149360"/>
                  </a:lnTo>
                  <a:lnTo>
                    <a:pt x="24923" y="163872"/>
                  </a:lnTo>
                  <a:lnTo>
                    <a:pt x="23618" y="178075"/>
                  </a:lnTo>
                  <a:lnTo>
                    <a:pt x="22135" y="191700"/>
                  </a:lnTo>
                  <a:lnTo>
                    <a:pt x="20285" y="204646"/>
                  </a:lnTo>
                  <a:lnTo>
                    <a:pt x="18043" y="216968"/>
                  </a:lnTo>
                  <a:lnTo>
                    <a:pt x="15459" y="228784"/>
                  </a:lnTo>
                  <a:lnTo>
                    <a:pt x="12611" y="240202"/>
                  </a:lnTo>
                  <a:lnTo>
                    <a:pt x="9721" y="250875"/>
                  </a:lnTo>
                  <a:lnTo>
                    <a:pt x="6862" y="261046"/>
                  </a:lnTo>
                  <a:lnTo>
                    <a:pt x="3783" y="27161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52452" y="3863958"/>
              <a:ext cx="126948" cy="208132"/>
            </a:xfrm>
            <a:custGeom>
              <a:avLst/>
              <a:gdLst/>
              <a:ahLst/>
              <a:cxnLst/>
              <a:rect l="0" t="0" r="0" b="0"/>
              <a:pathLst>
                <a:path w="126948" h="208132">
                  <a:moveTo>
                    <a:pt x="126947" y="126342"/>
                  </a:moveTo>
                  <a:lnTo>
                    <a:pt x="118212" y="132210"/>
                  </a:lnTo>
                  <a:lnTo>
                    <a:pt x="110506" y="137774"/>
                  </a:lnTo>
                  <a:lnTo>
                    <a:pt x="103104" y="143574"/>
                  </a:lnTo>
                  <a:lnTo>
                    <a:pt x="95843" y="149654"/>
                  </a:lnTo>
                  <a:lnTo>
                    <a:pt x="88664" y="155984"/>
                  </a:lnTo>
                  <a:lnTo>
                    <a:pt x="81538" y="162512"/>
                  </a:lnTo>
                  <a:lnTo>
                    <a:pt x="74448" y="169188"/>
                  </a:lnTo>
                  <a:lnTo>
                    <a:pt x="67381" y="175970"/>
                  </a:lnTo>
                  <a:lnTo>
                    <a:pt x="60326" y="182824"/>
                  </a:lnTo>
                  <a:lnTo>
                    <a:pt x="53112" y="189560"/>
                  </a:lnTo>
                  <a:lnTo>
                    <a:pt x="45431" y="195857"/>
                  </a:lnTo>
                  <a:lnTo>
                    <a:pt x="37158" y="201555"/>
                  </a:lnTo>
                  <a:lnTo>
                    <a:pt x="28653" y="206024"/>
                  </a:lnTo>
                  <a:lnTo>
                    <a:pt x="20630" y="208131"/>
                  </a:lnTo>
                  <a:lnTo>
                    <a:pt x="13468" y="207465"/>
                  </a:lnTo>
                  <a:lnTo>
                    <a:pt x="7525" y="204254"/>
                  </a:lnTo>
                  <a:lnTo>
                    <a:pt x="3290" y="198976"/>
                  </a:lnTo>
                  <a:lnTo>
                    <a:pt x="855" y="192132"/>
                  </a:lnTo>
                  <a:lnTo>
                    <a:pt x="0" y="184152"/>
                  </a:lnTo>
                  <a:lnTo>
                    <a:pt x="398" y="175367"/>
                  </a:lnTo>
                  <a:lnTo>
                    <a:pt x="1734" y="166023"/>
                  </a:lnTo>
                  <a:lnTo>
                    <a:pt x="3745" y="156295"/>
                  </a:lnTo>
                  <a:lnTo>
                    <a:pt x="6231" y="146306"/>
                  </a:lnTo>
                  <a:lnTo>
                    <a:pt x="9047" y="136139"/>
                  </a:lnTo>
                  <a:lnTo>
                    <a:pt x="12088" y="125853"/>
                  </a:lnTo>
                  <a:lnTo>
                    <a:pt x="15282" y="115487"/>
                  </a:lnTo>
                  <a:lnTo>
                    <a:pt x="18579" y="105067"/>
                  </a:lnTo>
                  <a:lnTo>
                    <a:pt x="21947" y="94611"/>
                  </a:lnTo>
                  <a:lnTo>
                    <a:pt x="25362" y="84131"/>
                  </a:lnTo>
                  <a:lnTo>
                    <a:pt x="28803" y="73634"/>
                  </a:lnTo>
                  <a:lnTo>
                    <a:pt x="32110" y="63005"/>
                  </a:lnTo>
                  <a:lnTo>
                    <a:pt x="35302" y="50642"/>
                  </a:lnTo>
                  <a:lnTo>
                    <a:pt x="38659" y="32108"/>
                  </a:lnTo>
                  <a:lnTo>
                    <a:pt x="427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26090" y="3873679"/>
              <a:ext cx="111351" cy="306135"/>
            </a:xfrm>
            <a:custGeom>
              <a:avLst/>
              <a:gdLst/>
              <a:ahLst/>
              <a:cxnLst/>
              <a:rect l="0" t="0" r="0" b="0"/>
              <a:pathLst>
                <a:path w="111351" h="306135">
                  <a:moveTo>
                    <a:pt x="111236" y="63979"/>
                  </a:moveTo>
                  <a:lnTo>
                    <a:pt x="111102" y="52377"/>
                  </a:lnTo>
                  <a:lnTo>
                    <a:pt x="109822" y="42530"/>
                  </a:lnTo>
                  <a:lnTo>
                    <a:pt x="107224" y="33529"/>
                  </a:lnTo>
                  <a:lnTo>
                    <a:pt x="103332" y="25259"/>
                  </a:lnTo>
                  <a:lnTo>
                    <a:pt x="98050" y="17881"/>
                  </a:lnTo>
                  <a:lnTo>
                    <a:pt x="91464" y="11420"/>
                  </a:lnTo>
                  <a:lnTo>
                    <a:pt x="83791" y="6086"/>
                  </a:lnTo>
                  <a:lnTo>
                    <a:pt x="75280" y="2328"/>
                  </a:lnTo>
                  <a:lnTo>
                    <a:pt x="66158" y="256"/>
                  </a:lnTo>
                  <a:lnTo>
                    <a:pt x="56765" y="0"/>
                  </a:lnTo>
                  <a:lnTo>
                    <a:pt x="47540" y="1873"/>
                  </a:lnTo>
                  <a:lnTo>
                    <a:pt x="38713" y="5837"/>
                  </a:lnTo>
                  <a:lnTo>
                    <a:pt x="30482" y="11583"/>
                  </a:lnTo>
                  <a:lnTo>
                    <a:pt x="23099" y="18719"/>
                  </a:lnTo>
                  <a:lnTo>
                    <a:pt x="16620" y="26889"/>
                  </a:lnTo>
                  <a:lnTo>
                    <a:pt x="11098" y="35966"/>
                  </a:lnTo>
                  <a:lnTo>
                    <a:pt x="6679" y="46035"/>
                  </a:lnTo>
                  <a:lnTo>
                    <a:pt x="3339" y="57062"/>
                  </a:lnTo>
                  <a:lnTo>
                    <a:pt x="1077" y="68736"/>
                  </a:lnTo>
                  <a:lnTo>
                    <a:pt x="0" y="80573"/>
                  </a:lnTo>
                  <a:lnTo>
                    <a:pt x="66" y="92257"/>
                  </a:lnTo>
                  <a:lnTo>
                    <a:pt x="1584" y="103034"/>
                  </a:lnTo>
                  <a:lnTo>
                    <a:pt x="5263" y="111675"/>
                  </a:lnTo>
                  <a:lnTo>
                    <a:pt x="11288" y="117695"/>
                  </a:lnTo>
                  <a:lnTo>
                    <a:pt x="19080" y="121108"/>
                  </a:lnTo>
                  <a:lnTo>
                    <a:pt x="27604" y="122051"/>
                  </a:lnTo>
                  <a:lnTo>
                    <a:pt x="36184" y="120869"/>
                  </a:lnTo>
                  <a:lnTo>
                    <a:pt x="44533" y="117842"/>
                  </a:lnTo>
                  <a:lnTo>
                    <a:pt x="52586" y="113086"/>
                  </a:lnTo>
                  <a:lnTo>
                    <a:pt x="60362" y="106821"/>
                  </a:lnTo>
                  <a:lnTo>
                    <a:pt x="67752" y="99349"/>
                  </a:lnTo>
                  <a:lnTo>
                    <a:pt x="74503" y="90964"/>
                  </a:lnTo>
                  <a:lnTo>
                    <a:pt x="80536" y="81917"/>
                  </a:lnTo>
                  <a:lnTo>
                    <a:pt x="86081" y="72403"/>
                  </a:lnTo>
                  <a:lnTo>
                    <a:pt x="91573" y="62564"/>
                  </a:lnTo>
                  <a:lnTo>
                    <a:pt x="97259" y="52572"/>
                  </a:lnTo>
                  <a:lnTo>
                    <a:pt x="102754" y="45005"/>
                  </a:lnTo>
                  <a:lnTo>
                    <a:pt x="106961" y="43369"/>
                  </a:lnTo>
                  <a:lnTo>
                    <a:pt x="109393" y="47312"/>
                  </a:lnTo>
                  <a:lnTo>
                    <a:pt x="110583" y="55470"/>
                  </a:lnTo>
                  <a:lnTo>
                    <a:pt x="111102" y="66620"/>
                  </a:lnTo>
                  <a:lnTo>
                    <a:pt x="111300" y="79837"/>
                  </a:lnTo>
                  <a:lnTo>
                    <a:pt x="111350" y="94463"/>
                  </a:lnTo>
                  <a:lnTo>
                    <a:pt x="111176" y="109878"/>
                  </a:lnTo>
                  <a:lnTo>
                    <a:pt x="110507" y="125463"/>
                  </a:lnTo>
                  <a:lnTo>
                    <a:pt x="109231" y="140882"/>
                  </a:lnTo>
                  <a:lnTo>
                    <a:pt x="107385" y="156189"/>
                  </a:lnTo>
                  <a:lnTo>
                    <a:pt x="105073" y="171696"/>
                  </a:lnTo>
                  <a:lnTo>
                    <a:pt x="102410" y="187574"/>
                  </a:lnTo>
                  <a:lnTo>
                    <a:pt x="99656" y="203681"/>
                  </a:lnTo>
                  <a:lnTo>
                    <a:pt x="97194" y="219655"/>
                  </a:lnTo>
                  <a:lnTo>
                    <a:pt x="95209" y="235279"/>
                  </a:lnTo>
                  <a:lnTo>
                    <a:pt x="93705" y="250106"/>
                  </a:lnTo>
                  <a:lnTo>
                    <a:pt x="92451" y="264941"/>
                  </a:lnTo>
                  <a:lnTo>
                    <a:pt x="91339" y="282202"/>
                  </a:lnTo>
                  <a:lnTo>
                    <a:pt x="90179" y="306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79357" y="4200870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484311" y="21057"/>
                  </a:moveTo>
                  <a:lnTo>
                    <a:pt x="472576" y="21057"/>
                  </a:lnTo>
                  <a:lnTo>
                    <a:pt x="461447" y="21057"/>
                  </a:lnTo>
                  <a:lnTo>
                    <a:pt x="449848" y="21057"/>
                  </a:lnTo>
                  <a:lnTo>
                    <a:pt x="437687" y="21057"/>
                  </a:lnTo>
                  <a:lnTo>
                    <a:pt x="425027" y="21057"/>
                  </a:lnTo>
                  <a:lnTo>
                    <a:pt x="411967" y="21053"/>
                  </a:lnTo>
                  <a:lnTo>
                    <a:pt x="398442" y="20880"/>
                  </a:lnTo>
                  <a:lnTo>
                    <a:pt x="384228" y="20231"/>
                  </a:lnTo>
                  <a:lnTo>
                    <a:pt x="369260" y="18983"/>
                  </a:lnTo>
                  <a:lnTo>
                    <a:pt x="353616" y="17330"/>
                  </a:lnTo>
                  <a:lnTo>
                    <a:pt x="337429" y="15682"/>
                  </a:lnTo>
                  <a:lnTo>
                    <a:pt x="320835" y="14279"/>
                  </a:lnTo>
                  <a:lnTo>
                    <a:pt x="303945" y="13186"/>
                  </a:lnTo>
                  <a:lnTo>
                    <a:pt x="286847" y="12378"/>
                  </a:lnTo>
                  <a:lnTo>
                    <a:pt x="269614" y="11796"/>
                  </a:lnTo>
                  <a:lnTo>
                    <a:pt x="252618" y="11218"/>
                  </a:lnTo>
                  <a:lnTo>
                    <a:pt x="236506" y="10290"/>
                  </a:lnTo>
                  <a:lnTo>
                    <a:pt x="221545" y="8850"/>
                  </a:lnTo>
                  <a:lnTo>
                    <a:pt x="207193" y="7068"/>
                  </a:lnTo>
                  <a:lnTo>
                    <a:pt x="192335" y="5332"/>
                  </a:lnTo>
                  <a:lnTo>
                    <a:pt x="176372" y="3870"/>
                  </a:lnTo>
                  <a:lnTo>
                    <a:pt x="159376" y="2738"/>
                  </a:lnTo>
                  <a:lnTo>
                    <a:pt x="141809" y="1904"/>
                  </a:lnTo>
                  <a:lnTo>
                    <a:pt x="124027" y="1307"/>
                  </a:lnTo>
                  <a:lnTo>
                    <a:pt x="106375" y="891"/>
                  </a:lnTo>
                  <a:lnTo>
                    <a:pt x="89231" y="604"/>
                  </a:lnTo>
                  <a:lnTo>
                    <a:pt x="72757" y="407"/>
                  </a:lnTo>
                  <a:lnTo>
                    <a:pt x="57328" y="273"/>
                  </a:lnTo>
                  <a:lnTo>
                    <a:pt x="42010" y="169"/>
                  </a:lnTo>
                  <a:lnTo>
                    <a:pt x="24341" y="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89886" y="4316684"/>
              <a:ext cx="31586" cy="252684"/>
            </a:xfrm>
            <a:custGeom>
              <a:avLst/>
              <a:gdLst/>
              <a:ahLst/>
              <a:cxnLst/>
              <a:rect l="0" t="0" r="0" b="0"/>
              <a:pathLst>
                <a:path w="31586" h="252684">
                  <a:moveTo>
                    <a:pt x="31585" y="0"/>
                  </a:moveTo>
                  <a:lnTo>
                    <a:pt x="25852" y="11802"/>
                  </a:lnTo>
                  <a:lnTo>
                    <a:pt x="21567" y="23571"/>
                  </a:lnTo>
                  <a:lnTo>
                    <a:pt x="18362" y="36461"/>
                  </a:lnTo>
                  <a:lnTo>
                    <a:pt x="16001" y="50309"/>
                  </a:lnTo>
                  <a:lnTo>
                    <a:pt x="14303" y="64637"/>
                  </a:lnTo>
                  <a:lnTo>
                    <a:pt x="13104" y="79111"/>
                  </a:lnTo>
                  <a:lnTo>
                    <a:pt x="12102" y="93734"/>
                  </a:lnTo>
                  <a:lnTo>
                    <a:pt x="10885" y="108758"/>
                  </a:lnTo>
                  <a:lnTo>
                    <a:pt x="9250" y="124301"/>
                  </a:lnTo>
                  <a:lnTo>
                    <a:pt x="7336" y="140179"/>
                  </a:lnTo>
                  <a:lnTo>
                    <a:pt x="5511" y="155997"/>
                  </a:lnTo>
                  <a:lnTo>
                    <a:pt x="3990" y="171521"/>
                  </a:lnTo>
                  <a:lnTo>
                    <a:pt x="2815" y="186478"/>
                  </a:lnTo>
                  <a:lnTo>
                    <a:pt x="1825" y="202158"/>
                  </a:lnTo>
                  <a:lnTo>
                    <a:pt x="936" y="222172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56783" y="4285098"/>
              <a:ext cx="120769" cy="260206"/>
            </a:xfrm>
            <a:custGeom>
              <a:avLst/>
              <a:gdLst/>
              <a:ahLst/>
              <a:cxnLst/>
              <a:rect l="0" t="0" r="0" b="0"/>
              <a:pathLst>
                <a:path w="120769" h="260206">
                  <a:moveTo>
                    <a:pt x="59444" y="31586"/>
                  </a:moveTo>
                  <a:lnTo>
                    <a:pt x="53577" y="40387"/>
                  </a:lnTo>
                  <a:lnTo>
                    <a:pt x="48012" y="48733"/>
                  </a:lnTo>
                  <a:lnTo>
                    <a:pt x="42218" y="57433"/>
                  </a:lnTo>
                  <a:lnTo>
                    <a:pt x="36310" y="66554"/>
                  </a:lnTo>
                  <a:lnTo>
                    <a:pt x="30629" y="76048"/>
                  </a:lnTo>
                  <a:lnTo>
                    <a:pt x="25354" y="85850"/>
                  </a:lnTo>
                  <a:lnTo>
                    <a:pt x="20503" y="96209"/>
                  </a:lnTo>
                  <a:lnTo>
                    <a:pt x="16017" y="107679"/>
                  </a:lnTo>
                  <a:lnTo>
                    <a:pt x="11820" y="120468"/>
                  </a:lnTo>
                  <a:lnTo>
                    <a:pt x="8002" y="134310"/>
                  </a:lnTo>
                  <a:lnTo>
                    <a:pt x="4810" y="148673"/>
                  </a:lnTo>
                  <a:lnTo>
                    <a:pt x="2332" y="163181"/>
                  </a:lnTo>
                  <a:lnTo>
                    <a:pt x="668" y="177498"/>
                  </a:lnTo>
                  <a:lnTo>
                    <a:pt x="0" y="191257"/>
                  </a:lnTo>
                  <a:lnTo>
                    <a:pt x="336" y="204317"/>
                  </a:lnTo>
                  <a:lnTo>
                    <a:pt x="1696" y="216560"/>
                  </a:lnTo>
                  <a:lnTo>
                    <a:pt x="4205" y="227797"/>
                  </a:lnTo>
                  <a:lnTo>
                    <a:pt x="7827" y="238013"/>
                  </a:lnTo>
                  <a:lnTo>
                    <a:pt x="12716" y="246857"/>
                  </a:lnTo>
                  <a:lnTo>
                    <a:pt x="19279" y="253597"/>
                  </a:lnTo>
                  <a:lnTo>
                    <a:pt x="27576" y="258011"/>
                  </a:lnTo>
                  <a:lnTo>
                    <a:pt x="37062" y="260179"/>
                  </a:lnTo>
                  <a:lnTo>
                    <a:pt x="46807" y="260205"/>
                  </a:lnTo>
                  <a:lnTo>
                    <a:pt x="56244" y="258363"/>
                  </a:lnTo>
                  <a:lnTo>
                    <a:pt x="65188" y="254705"/>
                  </a:lnTo>
                  <a:lnTo>
                    <a:pt x="73648" y="248985"/>
                  </a:lnTo>
                  <a:lnTo>
                    <a:pt x="81701" y="241252"/>
                  </a:lnTo>
                  <a:lnTo>
                    <a:pt x="89278" y="231808"/>
                  </a:lnTo>
                  <a:lnTo>
                    <a:pt x="96155" y="221027"/>
                  </a:lnTo>
                  <a:lnTo>
                    <a:pt x="102263" y="209254"/>
                  </a:lnTo>
                  <a:lnTo>
                    <a:pt x="107520" y="196604"/>
                  </a:lnTo>
                  <a:lnTo>
                    <a:pt x="111754" y="182981"/>
                  </a:lnTo>
                  <a:lnTo>
                    <a:pt x="114971" y="168416"/>
                  </a:lnTo>
                  <a:lnTo>
                    <a:pt x="117318" y="153211"/>
                  </a:lnTo>
                  <a:lnTo>
                    <a:pt x="118985" y="137852"/>
                  </a:lnTo>
                  <a:lnTo>
                    <a:pt x="120142" y="122635"/>
                  </a:lnTo>
                  <a:lnTo>
                    <a:pt x="120768" y="107824"/>
                  </a:lnTo>
                  <a:lnTo>
                    <a:pt x="120664" y="93725"/>
                  </a:lnTo>
                  <a:lnTo>
                    <a:pt x="119776" y="80432"/>
                  </a:lnTo>
                  <a:lnTo>
                    <a:pt x="118027" y="68032"/>
                  </a:lnTo>
                  <a:lnTo>
                    <a:pt x="115249" y="56688"/>
                  </a:lnTo>
                  <a:lnTo>
                    <a:pt x="111448" y="46392"/>
                  </a:lnTo>
                  <a:lnTo>
                    <a:pt x="106607" y="37154"/>
                  </a:lnTo>
                  <a:lnTo>
                    <a:pt x="100608" y="29087"/>
                  </a:lnTo>
                  <a:lnTo>
                    <a:pt x="93507" y="22143"/>
                  </a:lnTo>
                  <a:lnTo>
                    <a:pt x="85748" y="16292"/>
                  </a:lnTo>
                  <a:lnTo>
                    <a:pt x="77203" y="11025"/>
                  </a:lnTo>
                  <a:lnTo>
                    <a:pt x="66007" y="5878"/>
                  </a:lnTo>
                  <a:lnTo>
                    <a:pt x="489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93686" y="4306155"/>
              <a:ext cx="170843" cy="274441"/>
            </a:xfrm>
            <a:custGeom>
              <a:avLst/>
              <a:gdLst/>
              <a:ahLst/>
              <a:cxnLst/>
              <a:rect l="0" t="0" r="0" b="0"/>
              <a:pathLst>
                <a:path w="170843" h="274441">
                  <a:moveTo>
                    <a:pt x="80469" y="10529"/>
                  </a:moveTo>
                  <a:lnTo>
                    <a:pt x="74602" y="16464"/>
                  </a:lnTo>
                  <a:lnTo>
                    <a:pt x="69037" y="22668"/>
                  </a:lnTo>
                  <a:lnTo>
                    <a:pt x="63238" y="29768"/>
                  </a:lnTo>
                  <a:lnTo>
                    <a:pt x="57157" y="37882"/>
                  </a:lnTo>
                  <a:lnTo>
                    <a:pt x="50827" y="47176"/>
                  </a:lnTo>
                  <a:lnTo>
                    <a:pt x="44304" y="57619"/>
                  </a:lnTo>
                  <a:lnTo>
                    <a:pt x="37801" y="68871"/>
                  </a:lnTo>
                  <a:lnTo>
                    <a:pt x="31666" y="80409"/>
                  </a:lnTo>
                  <a:lnTo>
                    <a:pt x="26062" y="91909"/>
                  </a:lnTo>
                  <a:lnTo>
                    <a:pt x="20978" y="103409"/>
                  </a:lnTo>
                  <a:lnTo>
                    <a:pt x="16330" y="115194"/>
                  </a:lnTo>
                  <a:lnTo>
                    <a:pt x="12021" y="127421"/>
                  </a:lnTo>
                  <a:lnTo>
                    <a:pt x="8126" y="140089"/>
                  </a:lnTo>
                  <a:lnTo>
                    <a:pt x="4883" y="153134"/>
                  </a:lnTo>
                  <a:lnTo>
                    <a:pt x="2370" y="166465"/>
                  </a:lnTo>
                  <a:lnTo>
                    <a:pt x="683" y="179842"/>
                  </a:lnTo>
                  <a:lnTo>
                    <a:pt x="0" y="192896"/>
                  </a:lnTo>
                  <a:lnTo>
                    <a:pt x="324" y="205452"/>
                  </a:lnTo>
                  <a:lnTo>
                    <a:pt x="1678" y="217510"/>
                  </a:lnTo>
                  <a:lnTo>
                    <a:pt x="4182" y="229148"/>
                  </a:lnTo>
                  <a:lnTo>
                    <a:pt x="7801" y="240446"/>
                  </a:lnTo>
                  <a:lnTo>
                    <a:pt x="12688" y="251000"/>
                  </a:lnTo>
                  <a:lnTo>
                    <a:pt x="19250" y="259957"/>
                  </a:lnTo>
                  <a:lnTo>
                    <a:pt x="27550" y="266971"/>
                  </a:lnTo>
                  <a:lnTo>
                    <a:pt x="37209" y="271850"/>
                  </a:lnTo>
                  <a:lnTo>
                    <a:pt x="47601" y="274308"/>
                  </a:lnTo>
                  <a:lnTo>
                    <a:pt x="58287" y="274440"/>
                  </a:lnTo>
                  <a:lnTo>
                    <a:pt x="68883" y="272614"/>
                  </a:lnTo>
                  <a:lnTo>
                    <a:pt x="78991" y="269272"/>
                  </a:lnTo>
                  <a:lnTo>
                    <a:pt x="88451" y="264805"/>
                  </a:lnTo>
                  <a:lnTo>
                    <a:pt x="97294" y="259370"/>
                  </a:lnTo>
                  <a:lnTo>
                    <a:pt x="105627" y="252900"/>
                  </a:lnTo>
                  <a:lnTo>
                    <a:pt x="113571" y="245438"/>
                  </a:lnTo>
                  <a:lnTo>
                    <a:pt x="121231" y="237140"/>
                  </a:lnTo>
                  <a:lnTo>
                    <a:pt x="128689" y="228191"/>
                  </a:lnTo>
                  <a:lnTo>
                    <a:pt x="136002" y="218763"/>
                  </a:lnTo>
                  <a:lnTo>
                    <a:pt x="143050" y="208991"/>
                  </a:lnTo>
                  <a:lnTo>
                    <a:pt x="149557" y="198978"/>
                  </a:lnTo>
                  <a:lnTo>
                    <a:pt x="155410" y="188794"/>
                  </a:lnTo>
                  <a:lnTo>
                    <a:pt x="160492" y="178328"/>
                  </a:lnTo>
                  <a:lnTo>
                    <a:pt x="164607" y="167310"/>
                  </a:lnTo>
                  <a:lnTo>
                    <a:pt x="167739" y="155639"/>
                  </a:lnTo>
                  <a:lnTo>
                    <a:pt x="169860" y="143529"/>
                  </a:lnTo>
                  <a:lnTo>
                    <a:pt x="170842" y="131399"/>
                  </a:lnTo>
                  <a:lnTo>
                    <a:pt x="170726" y="119500"/>
                  </a:lnTo>
                  <a:lnTo>
                    <a:pt x="169683" y="107900"/>
                  </a:lnTo>
                  <a:lnTo>
                    <a:pt x="167921" y="96578"/>
                  </a:lnTo>
                  <a:lnTo>
                    <a:pt x="165622" y="85485"/>
                  </a:lnTo>
                  <a:lnTo>
                    <a:pt x="162775" y="74731"/>
                  </a:lnTo>
                  <a:lnTo>
                    <a:pt x="159187" y="64575"/>
                  </a:lnTo>
                  <a:lnTo>
                    <a:pt x="154805" y="55112"/>
                  </a:lnTo>
                  <a:lnTo>
                    <a:pt x="149558" y="46281"/>
                  </a:lnTo>
                  <a:lnTo>
                    <a:pt x="143278" y="37963"/>
                  </a:lnTo>
                  <a:lnTo>
                    <a:pt x="135981" y="30041"/>
                  </a:lnTo>
                  <a:lnTo>
                    <a:pt x="127890" y="22712"/>
                  </a:lnTo>
                  <a:lnTo>
                    <a:pt x="118341" y="15762"/>
                  </a:lnTo>
                  <a:lnTo>
                    <a:pt x="104263" y="8577"/>
                  </a:lnTo>
                  <a:lnTo>
                    <a:pt x="804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795621" y="5137906"/>
            <a:ext cx="615406" cy="803208"/>
            <a:chOff x="1795621" y="5137906"/>
            <a:chExt cx="615406" cy="803208"/>
          </a:xfrm>
        </p:grpSpPr>
        <p:sp>
          <p:nvSpPr>
            <p:cNvPr id="60" name="Freeform 59"/>
            <p:cNvSpPr/>
            <p:nvPr/>
          </p:nvSpPr>
          <p:spPr>
            <a:xfrm>
              <a:off x="1795621" y="5274777"/>
              <a:ext cx="404835" cy="666337"/>
            </a:xfrm>
            <a:custGeom>
              <a:avLst/>
              <a:gdLst/>
              <a:ahLst/>
              <a:cxnLst/>
              <a:rect l="0" t="0" r="0" b="0"/>
              <a:pathLst>
                <a:path w="404835" h="666337">
                  <a:moveTo>
                    <a:pt x="120565" y="0"/>
                  </a:moveTo>
                  <a:lnTo>
                    <a:pt x="114831" y="11802"/>
                  </a:lnTo>
                  <a:lnTo>
                    <a:pt x="110547" y="23570"/>
                  </a:lnTo>
                  <a:lnTo>
                    <a:pt x="107337" y="36461"/>
                  </a:lnTo>
                  <a:lnTo>
                    <a:pt x="104803" y="50309"/>
                  </a:lnTo>
                  <a:lnTo>
                    <a:pt x="102458" y="64638"/>
                  </a:lnTo>
                  <a:lnTo>
                    <a:pt x="100009" y="79102"/>
                  </a:lnTo>
                  <a:lnTo>
                    <a:pt x="97355" y="93380"/>
                  </a:lnTo>
                  <a:lnTo>
                    <a:pt x="94490" y="107107"/>
                  </a:lnTo>
                  <a:lnTo>
                    <a:pt x="91447" y="120148"/>
                  </a:lnTo>
                  <a:lnTo>
                    <a:pt x="88267" y="132548"/>
                  </a:lnTo>
                  <a:lnTo>
                    <a:pt x="84987" y="144421"/>
                  </a:lnTo>
                  <a:lnTo>
                    <a:pt x="81654" y="155818"/>
                  </a:lnTo>
                  <a:lnTo>
                    <a:pt x="78997" y="164140"/>
                  </a:lnTo>
                  <a:lnTo>
                    <a:pt x="77761" y="166040"/>
                  </a:lnTo>
                  <a:lnTo>
                    <a:pt x="77431" y="162557"/>
                  </a:lnTo>
                  <a:lnTo>
                    <a:pt x="77829" y="155736"/>
                  </a:lnTo>
                  <a:lnTo>
                    <a:pt x="79306" y="147469"/>
                  </a:lnTo>
                  <a:lnTo>
                    <a:pt x="82001" y="138859"/>
                  </a:lnTo>
                  <a:lnTo>
                    <a:pt x="85645" y="130220"/>
                  </a:lnTo>
                  <a:lnTo>
                    <a:pt x="89718" y="121392"/>
                  </a:lnTo>
                  <a:lnTo>
                    <a:pt x="93876" y="112249"/>
                  </a:lnTo>
                  <a:lnTo>
                    <a:pt x="98127" y="102777"/>
                  </a:lnTo>
                  <a:lnTo>
                    <a:pt x="102735" y="93019"/>
                  </a:lnTo>
                  <a:lnTo>
                    <a:pt x="107833" y="83042"/>
                  </a:lnTo>
                  <a:lnTo>
                    <a:pt x="113409" y="73067"/>
                  </a:lnTo>
                  <a:lnTo>
                    <a:pt x="119384" y="63449"/>
                  </a:lnTo>
                  <a:lnTo>
                    <a:pt x="125671" y="54366"/>
                  </a:lnTo>
                  <a:lnTo>
                    <a:pt x="132352" y="46302"/>
                  </a:lnTo>
                  <a:lnTo>
                    <a:pt x="139669" y="40097"/>
                  </a:lnTo>
                  <a:lnTo>
                    <a:pt x="147697" y="36044"/>
                  </a:lnTo>
                  <a:lnTo>
                    <a:pt x="156208" y="34120"/>
                  </a:lnTo>
                  <a:lnTo>
                    <a:pt x="164766" y="34258"/>
                  </a:lnTo>
                  <a:lnTo>
                    <a:pt x="173115" y="36211"/>
                  </a:lnTo>
                  <a:lnTo>
                    <a:pt x="181178" y="39943"/>
                  </a:lnTo>
                  <a:lnTo>
                    <a:pt x="188972" y="45712"/>
                  </a:lnTo>
                  <a:lnTo>
                    <a:pt x="196537" y="53479"/>
                  </a:lnTo>
                  <a:lnTo>
                    <a:pt x="203601" y="62946"/>
                  </a:lnTo>
                  <a:lnTo>
                    <a:pt x="209593" y="73741"/>
                  </a:lnTo>
                  <a:lnTo>
                    <a:pt x="214290" y="85524"/>
                  </a:lnTo>
                  <a:lnTo>
                    <a:pt x="217783" y="98181"/>
                  </a:lnTo>
                  <a:lnTo>
                    <a:pt x="220294" y="111808"/>
                  </a:lnTo>
                  <a:lnTo>
                    <a:pt x="222063" y="126372"/>
                  </a:lnTo>
                  <a:lnTo>
                    <a:pt x="223456" y="141405"/>
                  </a:lnTo>
                  <a:lnTo>
                    <a:pt x="224940" y="156117"/>
                  </a:lnTo>
                  <a:lnTo>
                    <a:pt x="226757" y="170105"/>
                  </a:lnTo>
                  <a:lnTo>
                    <a:pt x="228794" y="183955"/>
                  </a:lnTo>
                  <a:lnTo>
                    <a:pt x="230701" y="199000"/>
                  </a:lnTo>
                  <a:lnTo>
                    <a:pt x="232272" y="215908"/>
                  </a:lnTo>
                  <a:lnTo>
                    <a:pt x="233309" y="234690"/>
                  </a:lnTo>
                  <a:lnTo>
                    <a:pt x="233547" y="255061"/>
                  </a:lnTo>
                  <a:lnTo>
                    <a:pt x="232923" y="276660"/>
                  </a:lnTo>
                  <a:lnTo>
                    <a:pt x="231538" y="299165"/>
                  </a:lnTo>
                  <a:lnTo>
                    <a:pt x="229544" y="322316"/>
                  </a:lnTo>
                  <a:lnTo>
                    <a:pt x="227095" y="345905"/>
                  </a:lnTo>
                  <a:lnTo>
                    <a:pt x="224316" y="369300"/>
                  </a:lnTo>
                  <a:lnTo>
                    <a:pt x="221306" y="391481"/>
                  </a:lnTo>
                  <a:lnTo>
                    <a:pt x="218131" y="411988"/>
                  </a:lnTo>
                  <a:lnTo>
                    <a:pt x="214678" y="430706"/>
                  </a:lnTo>
                  <a:lnTo>
                    <a:pt x="210674" y="447602"/>
                  </a:lnTo>
                  <a:lnTo>
                    <a:pt x="206019" y="462863"/>
                  </a:lnTo>
                  <a:lnTo>
                    <a:pt x="200927" y="476962"/>
                  </a:lnTo>
                  <a:lnTo>
                    <a:pt x="195815" y="490528"/>
                  </a:lnTo>
                  <a:lnTo>
                    <a:pt x="190934" y="503958"/>
                  </a:lnTo>
                  <a:lnTo>
                    <a:pt x="186352" y="517272"/>
                  </a:lnTo>
                  <a:lnTo>
                    <a:pt x="182049" y="530218"/>
                  </a:lnTo>
                  <a:lnTo>
                    <a:pt x="177961" y="542674"/>
                  </a:lnTo>
                  <a:lnTo>
                    <a:pt x="173707" y="554819"/>
                  </a:lnTo>
                  <a:lnTo>
                    <a:pt x="168626" y="567039"/>
                  </a:lnTo>
                  <a:lnTo>
                    <a:pt x="162426" y="579547"/>
                  </a:lnTo>
                  <a:lnTo>
                    <a:pt x="155310" y="592066"/>
                  </a:lnTo>
                  <a:lnTo>
                    <a:pt x="147770" y="603944"/>
                  </a:lnTo>
                  <a:lnTo>
                    <a:pt x="140138" y="614861"/>
                  </a:lnTo>
                  <a:lnTo>
                    <a:pt x="132406" y="624819"/>
                  </a:lnTo>
                  <a:lnTo>
                    <a:pt x="124309" y="633967"/>
                  </a:lnTo>
                  <a:lnTo>
                    <a:pt x="115708" y="642481"/>
                  </a:lnTo>
                  <a:lnTo>
                    <a:pt x="106287" y="650200"/>
                  </a:lnTo>
                  <a:lnTo>
                    <a:pt x="95513" y="656639"/>
                  </a:lnTo>
                  <a:lnTo>
                    <a:pt x="83234" y="661631"/>
                  </a:lnTo>
                  <a:lnTo>
                    <a:pt x="70087" y="664984"/>
                  </a:lnTo>
                  <a:lnTo>
                    <a:pt x="57263" y="666336"/>
                  </a:lnTo>
                  <a:lnTo>
                    <a:pt x="45427" y="665677"/>
                  </a:lnTo>
                  <a:lnTo>
                    <a:pt x="34874" y="662964"/>
                  </a:lnTo>
                  <a:lnTo>
                    <a:pt x="25784" y="657951"/>
                  </a:lnTo>
                  <a:lnTo>
                    <a:pt x="18086" y="650724"/>
                  </a:lnTo>
                  <a:lnTo>
                    <a:pt x="11714" y="641466"/>
                  </a:lnTo>
                  <a:lnTo>
                    <a:pt x="6709" y="630286"/>
                  </a:lnTo>
                  <a:lnTo>
                    <a:pt x="2973" y="617444"/>
                  </a:lnTo>
                  <a:lnTo>
                    <a:pt x="612" y="603603"/>
                  </a:lnTo>
                  <a:lnTo>
                    <a:pt x="0" y="589708"/>
                  </a:lnTo>
                  <a:lnTo>
                    <a:pt x="1182" y="576299"/>
                  </a:lnTo>
                  <a:lnTo>
                    <a:pt x="3924" y="563688"/>
                  </a:lnTo>
                  <a:lnTo>
                    <a:pt x="7899" y="552138"/>
                  </a:lnTo>
                  <a:lnTo>
                    <a:pt x="12797" y="541671"/>
                  </a:lnTo>
                  <a:lnTo>
                    <a:pt x="18524" y="532303"/>
                  </a:lnTo>
                  <a:lnTo>
                    <a:pt x="25192" y="524139"/>
                  </a:lnTo>
                  <a:lnTo>
                    <a:pt x="32795" y="517129"/>
                  </a:lnTo>
                  <a:lnTo>
                    <a:pt x="41528" y="511248"/>
                  </a:lnTo>
                  <a:lnTo>
                    <a:pt x="51832" y="506587"/>
                  </a:lnTo>
                  <a:lnTo>
                    <a:pt x="63798" y="503089"/>
                  </a:lnTo>
                  <a:lnTo>
                    <a:pt x="76902" y="500892"/>
                  </a:lnTo>
                  <a:lnTo>
                    <a:pt x="90229" y="500390"/>
                  </a:lnTo>
                  <a:lnTo>
                    <a:pt x="103226" y="501651"/>
                  </a:lnTo>
                  <a:lnTo>
                    <a:pt x="115713" y="504616"/>
                  </a:lnTo>
                  <a:lnTo>
                    <a:pt x="127704" y="509272"/>
                  </a:lnTo>
                  <a:lnTo>
                    <a:pt x="139291" y="515442"/>
                  </a:lnTo>
                  <a:lnTo>
                    <a:pt x="150733" y="522836"/>
                  </a:lnTo>
                  <a:lnTo>
                    <a:pt x="162423" y="531163"/>
                  </a:lnTo>
                  <a:lnTo>
                    <a:pt x="174552" y="540158"/>
                  </a:lnTo>
                  <a:lnTo>
                    <a:pt x="186972" y="549297"/>
                  </a:lnTo>
                  <a:lnTo>
                    <a:pt x="199310" y="557819"/>
                  </a:lnTo>
                  <a:lnTo>
                    <a:pt x="211355" y="565366"/>
                  </a:lnTo>
                  <a:lnTo>
                    <a:pt x="223222" y="572093"/>
                  </a:lnTo>
                  <a:lnTo>
                    <a:pt x="235256" y="578459"/>
                  </a:lnTo>
                  <a:lnTo>
                    <a:pt x="247649" y="584778"/>
                  </a:lnTo>
                  <a:lnTo>
                    <a:pt x="260430" y="591025"/>
                  </a:lnTo>
                  <a:lnTo>
                    <a:pt x="273549" y="596928"/>
                  </a:lnTo>
                  <a:lnTo>
                    <a:pt x="286934" y="602343"/>
                  </a:lnTo>
                  <a:lnTo>
                    <a:pt x="300517" y="607115"/>
                  </a:lnTo>
                  <a:lnTo>
                    <a:pt x="314242" y="611016"/>
                  </a:lnTo>
                  <a:lnTo>
                    <a:pt x="328058" y="614002"/>
                  </a:lnTo>
                  <a:lnTo>
                    <a:pt x="341712" y="615998"/>
                  </a:lnTo>
                  <a:lnTo>
                    <a:pt x="356300" y="616900"/>
                  </a:lnTo>
                  <a:lnTo>
                    <a:pt x="375342" y="615670"/>
                  </a:lnTo>
                  <a:lnTo>
                    <a:pt x="404834" y="610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74155" y="5137906"/>
              <a:ext cx="118975" cy="242157"/>
            </a:xfrm>
            <a:custGeom>
              <a:avLst/>
              <a:gdLst/>
              <a:ahLst/>
              <a:cxnLst/>
              <a:rect l="0" t="0" r="0" b="0"/>
              <a:pathLst>
                <a:path w="118975" h="242157">
                  <a:moveTo>
                    <a:pt x="0" y="0"/>
                  </a:moveTo>
                  <a:lnTo>
                    <a:pt x="8869" y="2868"/>
                  </a:lnTo>
                  <a:lnTo>
                    <a:pt x="17855" y="5009"/>
                  </a:lnTo>
                  <a:lnTo>
                    <a:pt x="27850" y="6608"/>
                  </a:lnTo>
                  <a:lnTo>
                    <a:pt x="38831" y="7615"/>
                  </a:lnTo>
                  <a:lnTo>
                    <a:pt x="50643" y="7815"/>
                  </a:lnTo>
                  <a:lnTo>
                    <a:pt x="63092" y="7173"/>
                  </a:lnTo>
                  <a:lnTo>
                    <a:pt x="75684" y="6281"/>
                  </a:lnTo>
                  <a:lnTo>
                    <a:pt x="87668" y="6214"/>
                  </a:lnTo>
                  <a:lnTo>
                    <a:pt x="98665" y="7521"/>
                  </a:lnTo>
                  <a:lnTo>
                    <a:pt x="108011" y="10554"/>
                  </a:lnTo>
                  <a:lnTo>
                    <a:pt x="114627" y="15724"/>
                  </a:lnTo>
                  <a:lnTo>
                    <a:pt x="118181" y="23015"/>
                  </a:lnTo>
                  <a:lnTo>
                    <a:pt x="118974" y="31792"/>
                  </a:lnTo>
                  <a:lnTo>
                    <a:pt x="117545" y="41044"/>
                  </a:lnTo>
                  <a:lnTo>
                    <a:pt x="114448" y="50149"/>
                  </a:lnTo>
                  <a:lnTo>
                    <a:pt x="110307" y="59036"/>
                  </a:lnTo>
                  <a:lnTo>
                    <a:pt x="105786" y="67989"/>
                  </a:lnTo>
                  <a:lnTo>
                    <a:pt x="101272" y="77200"/>
                  </a:lnTo>
                  <a:lnTo>
                    <a:pt x="96754" y="86878"/>
                  </a:lnTo>
                  <a:lnTo>
                    <a:pt x="91954" y="97301"/>
                  </a:lnTo>
                  <a:lnTo>
                    <a:pt x="86722" y="108540"/>
                  </a:lnTo>
                  <a:lnTo>
                    <a:pt x="81052" y="120345"/>
                  </a:lnTo>
                  <a:lnTo>
                    <a:pt x="75014" y="132262"/>
                  </a:lnTo>
                  <a:lnTo>
                    <a:pt x="68692" y="144016"/>
                  </a:lnTo>
                  <a:lnTo>
                    <a:pt x="62328" y="155517"/>
                  </a:lnTo>
                  <a:lnTo>
                    <a:pt x="56288" y="166772"/>
                  </a:lnTo>
                  <a:lnTo>
                    <a:pt x="50748" y="177819"/>
                  </a:lnTo>
                  <a:lnTo>
                    <a:pt x="45662" y="188638"/>
                  </a:lnTo>
                  <a:lnTo>
                    <a:pt x="40257" y="200412"/>
                  </a:lnTo>
                  <a:lnTo>
                    <a:pt x="32942" y="216410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05699" y="5432704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6458" y="2867"/>
                  </a:lnTo>
                  <a:lnTo>
                    <a:pt x="287471" y="5009"/>
                  </a:lnTo>
                  <a:lnTo>
                    <a:pt x="277471" y="6612"/>
                  </a:lnTo>
                  <a:lnTo>
                    <a:pt x="266318" y="7792"/>
                  </a:lnTo>
                  <a:lnTo>
                    <a:pt x="253858" y="8642"/>
                  </a:lnTo>
                  <a:lnTo>
                    <a:pt x="240151" y="9239"/>
                  </a:lnTo>
                  <a:lnTo>
                    <a:pt x="225560" y="9653"/>
                  </a:lnTo>
                  <a:lnTo>
                    <a:pt x="210631" y="9937"/>
                  </a:lnTo>
                  <a:lnTo>
                    <a:pt x="195707" y="10131"/>
                  </a:lnTo>
                  <a:lnTo>
                    <a:pt x="180926" y="10261"/>
                  </a:lnTo>
                  <a:lnTo>
                    <a:pt x="166316" y="10350"/>
                  </a:lnTo>
                  <a:lnTo>
                    <a:pt x="151854" y="10410"/>
                  </a:lnTo>
                  <a:lnTo>
                    <a:pt x="137345" y="10449"/>
                  </a:lnTo>
                  <a:lnTo>
                    <a:pt x="122450" y="10476"/>
                  </a:lnTo>
                  <a:lnTo>
                    <a:pt x="107025" y="10498"/>
                  </a:lnTo>
                  <a:lnTo>
                    <a:pt x="91409" y="10683"/>
                  </a:lnTo>
                  <a:lnTo>
                    <a:pt x="76305" y="11339"/>
                  </a:lnTo>
                  <a:lnTo>
                    <a:pt x="62081" y="12593"/>
                  </a:lnTo>
                  <a:lnTo>
                    <a:pt x="49020" y="14258"/>
                  </a:lnTo>
                  <a:lnTo>
                    <a:pt x="36094" y="16087"/>
                  </a:lnTo>
                  <a:lnTo>
                    <a:pt x="21055" y="182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58342" y="5643274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28718" y="8868"/>
                  </a:lnTo>
                  <a:lnTo>
                    <a:pt x="26576" y="17856"/>
                  </a:lnTo>
                  <a:lnTo>
                    <a:pt x="24969" y="27855"/>
                  </a:lnTo>
                  <a:lnTo>
                    <a:pt x="23615" y="39009"/>
                  </a:lnTo>
                  <a:lnTo>
                    <a:pt x="22118" y="51468"/>
                  </a:lnTo>
                  <a:lnTo>
                    <a:pt x="20272" y="65176"/>
                  </a:lnTo>
                  <a:lnTo>
                    <a:pt x="18205" y="79766"/>
                  </a:lnTo>
                  <a:lnTo>
                    <a:pt x="16273" y="94696"/>
                  </a:lnTo>
                  <a:lnTo>
                    <a:pt x="14672" y="109620"/>
                  </a:lnTo>
                  <a:lnTo>
                    <a:pt x="13276" y="124401"/>
                  </a:lnTo>
                  <a:lnTo>
                    <a:pt x="11731" y="139011"/>
                  </a:lnTo>
                  <a:lnTo>
                    <a:pt x="9845" y="153459"/>
                  </a:lnTo>
                  <a:lnTo>
                    <a:pt x="7738" y="167557"/>
                  </a:lnTo>
                  <a:lnTo>
                    <a:pt x="5557" y="182501"/>
                  </a:lnTo>
                  <a:lnTo>
                    <a:pt x="3105" y="20184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35621" y="5622217"/>
              <a:ext cx="140218" cy="234103"/>
            </a:xfrm>
            <a:custGeom>
              <a:avLst/>
              <a:gdLst/>
              <a:ahLst/>
              <a:cxnLst/>
              <a:rect l="0" t="0" r="0" b="0"/>
              <a:pathLst>
                <a:path w="140218" h="234103">
                  <a:moveTo>
                    <a:pt x="70120" y="0"/>
                  </a:moveTo>
                  <a:lnTo>
                    <a:pt x="64252" y="5935"/>
                  </a:lnTo>
                  <a:lnTo>
                    <a:pt x="58687" y="12140"/>
                  </a:lnTo>
                  <a:lnTo>
                    <a:pt x="52893" y="19235"/>
                  </a:lnTo>
                  <a:lnTo>
                    <a:pt x="46985" y="27176"/>
                  </a:lnTo>
                  <a:lnTo>
                    <a:pt x="41303" y="35821"/>
                  </a:lnTo>
                  <a:lnTo>
                    <a:pt x="36029" y="45016"/>
                  </a:lnTo>
                  <a:lnTo>
                    <a:pt x="31178" y="54616"/>
                  </a:lnTo>
                  <a:lnTo>
                    <a:pt x="26692" y="64506"/>
                  </a:lnTo>
                  <a:lnTo>
                    <a:pt x="22490" y="74599"/>
                  </a:lnTo>
                  <a:lnTo>
                    <a:pt x="18499" y="84832"/>
                  </a:lnTo>
                  <a:lnTo>
                    <a:pt x="14659" y="95161"/>
                  </a:lnTo>
                  <a:lnTo>
                    <a:pt x="10928" y="105561"/>
                  </a:lnTo>
                  <a:lnTo>
                    <a:pt x="7439" y="116173"/>
                  </a:lnTo>
                  <a:lnTo>
                    <a:pt x="4475" y="127289"/>
                  </a:lnTo>
                  <a:lnTo>
                    <a:pt x="2154" y="139026"/>
                  </a:lnTo>
                  <a:lnTo>
                    <a:pt x="596" y="151181"/>
                  </a:lnTo>
                  <a:lnTo>
                    <a:pt x="0" y="163339"/>
                  </a:lnTo>
                  <a:lnTo>
                    <a:pt x="383" y="175254"/>
                  </a:lnTo>
                  <a:lnTo>
                    <a:pt x="1777" y="186694"/>
                  </a:lnTo>
                  <a:lnTo>
                    <a:pt x="4307" y="197377"/>
                  </a:lnTo>
                  <a:lnTo>
                    <a:pt x="7944" y="207217"/>
                  </a:lnTo>
                  <a:lnTo>
                    <a:pt x="12843" y="215977"/>
                  </a:lnTo>
                  <a:lnTo>
                    <a:pt x="19412" y="223190"/>
                  </a:lnTo>
                  <a:lnTo>
                    <a:pt x="27714" y="228738"/>
                  </a:lnTo>
                  <a:lnTo>
                    <a:pt x="37203" y="232481"/>
                  </a:lnTo>
                  <a:lnTo>
                    <a:pt x="46949" y="234102"/>
                  </a:lnTo>
                  <a:lnTo>
                    <a:pt x="56388" y="233636"/>
                  </a:lnTo>
                  <a:lnTo>
                    <a:pt x="65333" y="231393"/>
                  </a:lnTo>
                  <a:lnTo>
                    <a:pt x="73793" y="227762"/>
                  </a:lnTo>
                  <a:lnTo>
                    <a:pt x="81847" y="223098"/>
                  </a:lnTo>
                  <a:lnTo>
                    <a:pt x="89424" y="217530"/>
                  </a:lnTo>
                  <a:lnTo>
                    <a:pt x="96301" y="210969"/>
                  </a:lnTo>
                  <a:lnTo>
                    <a:pt x="102414" y="203447"/>
                  </a:lnTo>
                  <a:lnTo>
                    <a:pt x="107844" y="195108"/>
                  </a:lnTo>
                  <a:lnTo>
                    <a:pt x="112726" y="186133"/>
                  </a:lnTo>
                  <a:lnTo>
                    <a:pt x="117196" y="176686"/>
                  </a:lnTo>
                  <a:lnTo>
                    <a:pt x="121369" y="166902"/>
                  </a:lnTo>
                  <a:lnTo>
                    <a:pt x="125332" y="156880"/>
                  </a:lnTo>
                  <a:lnTo>
                    <a:pt x="129145" y="146691"/>
                  </a:lnTo>
                  <a:lnTo>
                    <a:pt x="132689" y="136222"/>
                  </a:lnTo>
                  <a:lnTo>
                    <a:pt x="135690" y="125201"/>
                  </a:lnTo>
                  <a:lnTo>
                    <a:pt x="138036" y="113529"/>
                  </a:lnTo>
                  <a:lnTo>
                    <a:pt x="139610" y="101417"/>
                  </a:lnTo>
                  <a:lnTo>
                    <a:pt x="140217" y="89287"/>
                  </a:lnTo>
                  <a:lnTo>
                    <a:pt x="139836" y="77397"/>
                  </a:lnTo>
                  <a:lnTo>
                    <a:pt x="138275" y="66142"/>
                  </a:lnTo>
                  <a:lnTo>
                    <a:pt x="135100" y="56116"/>
                  </a:lnTo>
                  <a:lnTo>
                    <a:pt x="130216" y="47530"/>
                  </a:lnTo>
                  <a:lnTo>
                    <a:pt x="123666" y="40426"/>
                  </a:lnTo>
                  <a:lnTo>
                    <a:pt x="115449" y="34864"/>
                  </a:lnTo>
                  <a:lnTo>
                    <a:pt x="105755" y="30712"/>
                  </a:lnTo>
                  <a:lnTo>
                    <a:pt x="95477" y="27712"/>
                  </a:lnTo>
                  <a:lnTo>
                    <a:pt x="85107" y="25273"/>
                  </a:lnTo>
                  <a:lnTo>
                    <a:pt x="73739" y="23177"/>
                  </a:lnTo>
                  <a:lnTo>
                    <a:pt x="59591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17298" y="157927"/>
            <a:ext cx="4936382" cy="515897"/>
            <a:chOff x="117298" y="157927"/>
            <a:chExt cx="4936382" cy="515897"/>
          </a:xfrm>
        </p:grpSpPr>
        <p:sp>
          <p:nvSpPr>
            <p:cNvPr id="2" name="Freeform 1"/>
            <p:cNvSpPr/>
            <p:nvPr/>
          </p:nvSpPr>
          <p:spPr>
            <a:xfrm>
              <a:off x="117298" y="168259"/>
              <a:ext cx="209086" cy="403035"/>
            </a:xfrm>
            <a:custGeom>
              <a:avLst/>
              <a:gdLst/>
              <a:ahLst/>
              <a:cxnLst/>
              <a:rect l="0" t="0" r="0" b="0"/>
              <a:pathLst>
                <a:path w="209086" h="403035">
                  <a:moveTo>
                    <a:pt x="166971" y="63367"/>
                  </a:moveTo>
                  <a:lnTo>
                    <a:pt x="178373" y="63137"/>
                  </a:lnTo>
                  <a:lnTo>
                    <a:pt x="186356" y="60171"/>
                  </a:lnTo>
                  <a:lnTo>
                    <a:pt x="191250" y="54004"/>
                  </a:lnTo>
                  <a:lnTo>
                    <a:pt x="193039" y="46826"/>
                  </a:lnTo>
                  <a:lnTo>
                    <a:pt x="192242" y="39527"/>
                  </a:lnTo>
                  <a:lnTo>
                    <a:pt x="189355" y="32450"/>
                  </a:lnTo>
                  <a:lnTo>
                    <a:pt x="184629" y="25918"/>
                  </a:lnTo>
                  <a:lnTo>
                    <a:pt x="178352" y="20042"/>
                  </a:lnTo>
                  <a:lnTo>
                    <a:pt x="170854" y="14775"/>
                  </a:lnTo>
                  <a:lnTo>
                    <a:pt x="162444" y="10004"/>
                  </a:lnTo>
                  <a:lnTo>
                    <a:pt x="153377" y="5622"/>
                  </a:lnTo>
                  <a:lnTo>
                    <a:pt x="143847" y="2019"/>
                  </a:lnTo>
                  <a:lnTo>
                    <a:pt x="133996" y="35"/>
                  </a:lnTo>
                  <a:lnTo>
                    <a:pt x="123930" y="0"/>
                  </a:lnTo>
                  <a:lnTo>
                    <a:pt x="113882" y="1774"/>
                  </a:lnTo>
                  <a:lnTo>
                    <a:pt x="104208" y="5025"/>
                  </a:lnTo>
                  <a:lnTo>
                    <a:pt x="95067" y="9396"/>
                  </a:lnTo>
                  <a:lnTo>
                    <a:pt x="86284" y="14583"/>
                  </a:lnTo>
                  <a:lnTo>
                    <a:pt x="77465" y="20348"/>
                  </a:lnTo>
                  <a:lnTo>
                    <a:pt x="68390" y="26519"/>
                  </a:lnTo>
                  <a:lnTo>
                    <a:pt x="59328" y="33135"/>
                  </a:lnTo>
                  <a:lnTo>
                    <a:pt x="50922" y="40414"/>
                  </a:lnTo>
                  <a:lnTo>
                    <a:pt x="43491" y="48430"/>
                  </a:lnTo>
                  <a:lnTo>
                    <a:pt x="37026" y="57273"/>
                  </a:lnTo>
                  <a:lnTo>
                    <a:pt x="31376" y="67120"/>
                  </a:lnTo>
                  <a:lnTo>
                    <a:pt x="26354" y="77970"/>
                  </a:lnTo>
                  <a:lnTo>
                    <a:pt x="21795" y="89681"/>
                  </a:lnTo>
                  <a:lnTo>
                    <a:pt x="17564" y="102066"/>
                  </a:lnTo>
                  <a:lnTo>
                    <a:pt x="13569" y="114952"/>
                  </a:lnTo>
                  <a:lnTo>
                    <a:pt x="9900" y="128197"/>
                  </a:lnTo>
                  <a:lnTo>
                    <a:pt x="6815" y="141694"/>
                  </a:lnTo>
                  <a:lnTo>
                    <a:pt x="4408" y="155365"/>
                  </a:lnTo>
                  <a:lnTo>
                    <a:pt x="2623" y="169156"/>
                  </a:lnTo>
                  <a:lnTo>
                    <a:pt x="1342" y="183027"/>
                  </a:lnTo>
                  <a:lnTo>
                    <a:pt x="448" y="196954"/>
                  </a:lnTo>
                  <a:lnTo>
                    <a:pt x="0" y="210917"/>
                  </a:lnTo>
                  <a:lnTo>
                    <a:pt x="223" y="224905"/>
                  </a:lnTo>
                  <a:lnTo>
                    <a:pt x="1187" y="238909"/>
                  </a:lnTo>
                  <a:lnTo>
                    <a:pt x="2818" y="252925"/>
                  </a:lnTo>
                  <a:lnTo>
                    <a:pt x="4983" y="266948"/>
                  </a:lnTo>
                  <a:lnTo>
                    <a:pt x="7555" y="280967"/>
                  </a:lnTo>
                  <a:lnTo>
                    <a:pt x="10587" y="294653"/>
                  </a:lnTo>
                  <a:lnTo>
                    <a:pt x="14300" y="307390"/>
                  </a:lnTo>
                  <a:lnTo>
                    <a:pt x="18761" y="318923"/>
                  </a:lnTo>
                  <a:lnTo>
                    <a:pt x="23892" y="329481"/>
                  </a:lnTo>
                  <a:lnTo>
                    <a:pt x="29561" y="339573"/>
                  </a:lnTo>
                  <a:lnTo>
                    <a:pt x="35639" y="349546"/>
                  </a:lnTo>
                  <a:lnTo>
                    <a:pt x="42178" y="359400"/>
                  </a:lnTo>
                  <a:lnTo>
                    <a:pt x="49399" y="368877"/>
                  </a:lnTo>
                  <a:lnTo>
                    <a:pt x="57372" y="377840"/>
                  </a:lnTo>
                  <a:lnTo>
                    <a:pt x="66185" y="385978"/>
                  </a:lnTo>
                  <a:lnTo>
                    <a:pt x="76011" y="392760"/>
                  </a:lnTo>
                  <a:lnTo>
                    <a:pt x="86838" y="398010"/>
                  </a:lnTo>
                  <a:lnTo>
                    <a:pt x="98193" y="401550"/>
                  </a:lnTo>
                  <a:lnTo>
                    <a:pt x="109275" y="403034"/>
                  </a:lnTo>
                  <a:lnTo>
                    <a:pt x="119650" y="402476"/>
                  </a:lnTo>
                  <a:lnTo>
                    <a:pt x="129241" y="400171"/>
                  </a:lnTo>
                  <a:lnTo>
                    <a:pt x="138143" y="396498"/>
                  </a:lnTo>
                  <a:lnTo>
                    <a:pt x="146501" y="391811"/>
                  </a:lnTo>
                  <a:lnTo>
                    <a:pt x="154454" y="386397"/>
                  </a:lnTo>
                  <a:lnTo>
                    <a:pt x="162116" y="380472"/>
                  </a:lnTo>
                  <a:lnTo>
                    <a:pt x="169569" y="374204"/>
                  </a:lnTo>
                  <a:lnTo>
                    <a:pt x="176767" y="368007"/>
                  </a:lnTo>
                  <a:lnTo>
                    <a:pt x="184351" y="361949"/>
                  </a:lnTo>
                  <a:lnTo>
                    <a:pt x="194110" y="355500"/>
                  </a:lnTo>
                  <a:lnTo>
                    <a:pt x="209085" y="347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4571" y="428688"/>
              <a:ext cx="77949" cy="89627"/>
            </a:xfrm>
            <a:custGeom>
              <a:avLst/>
              <a:gdLst/>
              <a:ahLst/>
              <a:cxnLst/>
              <a:rect l="0" t="0" r="0" b="0"/>
              <a:pathLst>
                <a:path w="77949" h="89627">
                  <a:moveTo>
                    <a:pt x="45511" y="2980"/>
                  </a:moveTo>
                  <a:lnTo>
                    <a:pt x="36777" y="5981"/>
                  </a:lnTo>
                  <a:lnTo>
                    <a:pt x="29071" y="9403"/>
                  </a:lnTo>
                  <a:lnTo>
                    <a:pt x="21678" y="13608"/>
                  </a:lnTo>
                  <a:lnTo>
                    <a:pt x="14762" y="18854"/>
                  </a:lnTo>
                  <a:lnTo>
                    <a:pt x="8880" y="25632"/>
                  </a:lnTo>
                  <a:lnTo>
                    <a:pt x="4270" y="34060"/>
                  </a:lnTo>
                  <a:lnTo>
                    <a:pt x="1177" y="43627"/>
                  </a:lnTo>
                  <a:lnTo>
                    <a:pt x="0" y="53422"/>
                  </a:lnTo>
                  <a:lnTo>
                    <a:pt x="776" y="62882"/>
                  </a:lnTo>
                  <a:lnTo>
                    <a:pt x="3569" y="71501"/>
                  </a:lnTo>
                  <a:lnTo>
                    <a:pt x="8635" y="78677"/>
                  </a:lnTo>
                  <a:lnTo>
                    <a:pt x="15884" y="84228"/>
                  </a:lnTo>
                  <a:lnTo>
                    <a:pt x="24647" y="87987"/>
                  </a:lnTo>
                  <a:lnTo>
                    <a:pt x="33897" y="89626"/>
                  </a:lnTo>
                  <a:lnTo>
                    <a:pt x="42995" y="89172"/>
                  </a:lnTo>
                  <a:lnTo>
                    <a:pt x="51539" y="86768"/>
                  </a:lnTo>
                  <a:lnTo>
                    <a:pt x="59198" y="82497"/>
                  </a:lnTo>
                  <a:lnTo>
                    <a:pt x="65891" y="76586"/>
                  </a:lnTo>
                  <a:lnTo>
                    <a:pt x="71401" y="69197"/>
                  </a:lnTo>
                  <a:lnTo>
                    <a:pt x="75287" y="60342"/>
                  </a:lnTo>
                  <a:lnTo>
                    <a:pt x="77456" y="50175"/>
                  </a:lnTo>
                  <a:lnTo>
                    <a:pt x="77948" y="39265"/>
                  </a:lnTo>
                  <a:lnTo>
                    <a:pt x="76767" y="28483"/>
                  </a:lnTo>
                  <a:lnTo>
                    <a:pt x="74085" y="18328"/>
                  </a:lnTo>
                  <a:lnTo>
                    <a:pt x="70159" y="9572"/>
                  </a:lnTo>
                  <a:lnTo>
                    <a:pt x="64391" y="3699"/>
                  </a:lnTo>
                  <a:lnTo>
                    <a:pt x="56730" y="366"/>
                  </a:lnTo>
                  <a:lnTo>
                    <a:pt x="46935" y="0"/>
                  </a:lnTo>
                  <a:lnTo>
                    <a:pt x="34983" y="29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4839" y="413952"/>
              <a:ext cx="126343" cy="112473"/>
            </a:xfrm>
            <a:custGeom>
              <a:avLst/>
              <a:gdLst/>
              <a:ahLst/>
              <a:cxnLst/>
              <a:rect l="0" t="0" r="0" b="0"/>
              <a:pathLst>
                <a:path w="126343" h="112473">
                  <a:moveTo>
                    <a:pt x="0" y="49301"/>
                  </a:moveTo>
                  <a:lnTo>
                    <a:pt x="2867" y="58170"/>
                  </a:lnTo>
                  <a:lnTo>
                    <a:pt x="5009" y="67157"/>
                  </a:lnTo>
                  <a:lnTo>
                    <a:pt x="6586" y="77075"/>
                  </a:lnTo>
                  <a:lnTo>
                    <a:pt x="6837" y="85180"/>
                  </a:lnTo>
                  <a:lnTo>
                    <a:pt x="5460" y="87564"/>
                  </a:lnTo>
                  <a:lnTo>
                    <a:pt x="3907" y="84569"/>
                  </a:lnTo>
                  <a:lnTo>
                    <a:pt x="2689" y="77748"/>
                  </a:lnTo>
                  <a:lnTo>
                    <a:pt x="1823" y="68405"/>
                  </a:lnTo>
                  <a:lnTo>
                    <a:pt x="1237" y="57438"/>
                  </a:lnTo>
                  <a:lnTo>
                    <a:pt x="1179" y="45752"/>
                  </a:lnTo>
                  <a:lnTo>
                    <a:pt x="2204" y="34330"/>
                  </a:lnTo>
                  <a:lnTo>
                    <a:pt x="4532" y="23682"/>
                  </a:lnTo>
                  <a:lnTo>
                    <a:pt x="8233" y="14390"/>
                  </a:lnTo>
                  <a:lnTo>
                    <a:pt x="13393" y="7271"/>
                  </a:lnTo>
                  <a:lnTo>
                    <a:pt x="19898" y="2563"/>
                  </a:lnTo>
                  <a:lnTo>
                    <a:pt x="27351" y="180"/>
                  </a:lnTo>
                  <a:lnTo>
                    <a:pt x="35184" y="0"/>
                  </a:lnTo>
                  <a:lnTo>
                    <a:pt x="43039" y="1726"/>
                  </a:lnTo>
                  <a:lnTo>
                    <a:pt x="50767" y="4965"/>
                  </a:lnTo>
                  <a:lnTo>
                    <a:pt x="58336" y="9338"/>
                  </a:lnTo>
                  <a:lnTo>
                    <a:pt x="65759" y="14536"/>
                  </a:lnTo>
                  <a:lnTo>
                    <a:pt x="73067" y="20479"/>
                  </a:lnTo>
                  <a:lnTo>
                    <a:pt x="80288" y="27299"/>
                  </a:lnTo>
                  <a:lnTo>
                    <a:pt x="87441" y="34999"/>
                  </a:lnTo>
                  <a:lnTo>
                    <a:pt x="94382" y="43458"/>
                  </a:lnTo>
                  <a:lnTo>
                    <a:pt x="100818" y="52515"/>
                  </a:lnTo>
                  <a:lnTo>
                    <a:pt x="106622" y="62008"/>
                  </a:lnTo>
                  <a:lnTo>
                    <a:pt x="111688" y="71548"/>
                  </a:lnTo>
                  <a:lnTo>
                    <a:pt x="116334" y="81564"/>
                  </a:lnTo>
                  <a:lnTo>
                    <a:pt x="120967" y="94050"/>
                  </a:lnTo>
                  <a:lnTo>
                    <a:pt x="126342" y="112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2238" y="357968"/>
              <a:ext cx="105286" cy="145127"/>
            </a:xfrm>
            <a:custGeom>
              <a:avLst/>
              <a:gdLst/>
              <a:ahLst/>
              <a:cxnLst/>
              <a:rect l="0" t="0" r="0" b="0"/>
              <a:pathLst>
                <a:path w="105286" h="145127">
                  <a:moveTo>
                    <a:pt x="0" y="63171"/>
                  </a:moveTo>
                  <a:lnTo>
                    <a:pt x="3068" y="71906"/>
                  </a:lnTo>
                  <a:lnTo>
                    <a:pt x="7130" y="79612"/>
                  </a:lnTo>
                  <a:lnTo>
                    <a:pt x="12614" y="87019"/>
                  </a:lnTo>
                  <a:lnTo>
                    <a:pt x="19028" y="94453"/>
                  </a:lnTo>
                  <a:lnTo>
                    <a:pt x="25529" y="102280"/>
                  </a:lnTo>
                  <a:lnTo>
                    <a:pt x="31624" y="110654"/>
                  </a:lnTo>
                  <a:lnTo>
                    <a:pt x="37331" y="119397"/>
                  </a:lnTo>
                  <a:lnTo>
                    <a:pt x="42992" y="128112"/>
                  </a:lnTo>
                  <a:lnTo>
                    <a:pt x="48847" y="136521"/>
                  </a:lnTo>
                  <a:lnTo>
                    <a:pt x="55440" y="142991"/>
                  </a:lnTo>
                  <a:lnTo>
                    <a:pt x="62542" y="145126"/>
                  </a:lnTo>
                  <a:lnTo>
                    <a:pt x="68644" y="142830"/>
                  </a:lnTo>
                  <a:lnTo>
                    <a:pt x="73312" y="137009"/>
                  </a:lnTo>
                  <a:lnTo>
                    <a:pt x="76703" y="128625"/>
                  </a:lnTo>
                  <a:lnTo>
                    <a:pt x="79263" y="118605"/>
                  </a:lnTo>
                  <a:lnTo>
                    <a:pt x="81566" y="107818"/>
                  </a:lnTo>
                  <a:lnTo>
                    <a:pt x="83952" y="96786"/>
                  </a:lnTo>
                  <a:lnTo>
                    <a:pt x="86548" y="85751"/>
                  </a:lnTo>
                  <a:lnTo>
                    <a:pt x="89366" y="74799"/>
                  </a:lnTo>
                  <a:lnTo>
                    <a:pt x="92368" y="63950"/>
                  </a:lnTo>
                  <a:lnTo>
                    <a:pt x="95361" y="53262"/>
                  </a:lnTo>
                  <a:lnTo>
                    <a:pt x="98299" y="41589"/>
                  </a:lnTo>
                  <a:lnTo>
                    <a:pt x="101442" y="2567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4842" y="357968"/>
              <a:ext cx="269065" cy="169310"/>
            </a:xfrm>
            <a:custGeom>
              <a:avLst/>
              <a:gdLst/>
              <a:ahLst/>
              <a:cxnLst/>
              <a:rect l="0" t="0" r="0" b="0"/>
              <a:pathLst>
                <a:path w="269065" h="169310">
                  <a:moveTo>
                    <a:pt x="5852" y="73700"/>
                  </a:moveTo>
                  <a:lnTo>
                    <a:pt x="11786" y="82367"/>
                  </a:lnTo>
                  <a:lnTo>
                    <a:pt x="17991" y="89434"/>
                  </a:lnTo>
                  <a:lnTo>
                    <a:pt x="25087" y="95530"/>
                  </a:lnTo>
                  <a:lnTo>
                    <a:pt x="33027" y="100586"/>
                  </a:lnTo>
                  <a:lnTo>
                    <a:pt x="41673" y="104151"/>
                  </a:lnTo>
                  <a:lnTo>
                    <a:pt x="50859" y="106095"/>
                  </a:lnTo>
                  <a:lnTo>
                    <a:pt x="60113" y="106265"/>
                  </a:lnTo>
                  <a:lnTo>
                    <a:pt x="68706" y="104335"/>
                  </a:lnTo>
                  <a:lnTo>
                    <a:pt x="76283" y="100332"/>
                  </a:lnTo>
                  <a:lnTo>
                    <a:pt x="82520" y="94560"/>
                  </a:lnTo>
                  <a:lnTo>
                    <a:pt x="86960" y="87407"/>
                  </a:lnTo>
                  <a:lnTo>
                    <a:pt x="89531" y="79235"/>
                  </a:lnTo>
                  <a:lnTo>
                    <a:pt x="90309" y="70497"/>
                  </a:lnTo>
                  <a:lnTo>
                    <a:pt x="89328" y="61720"/>
                  </a:lnTo>
                  <a:lnTo>
                    <a:pt x="86773" y="53201"/>
                  </a:lnTo>
                  <a:lnTo>
                    <a:pt x="82621" y="45348"/>
                  </a:lnTo>
                  <a:lnTo>
                    <a:pt x="76561" y="38752"/>
                  </a:lnTo>
                  <a:lnTo>
                    <a:pt x="68605" y="33622"/>
                  </a:lnTo>
                  <a:lnTo>
                    <a:pt x="59350" y="30161"/>
                  </a:lnTo>
                  <a:lnTo>
                    <a:pt x="49761" y="28729"/>
                  </a:lnTo>
                  <a:lnTo>
                    <a:pt x="40431" y="29326"/>
                  </a:lnTo>
                  <a:lnTo>
                    <a:pt x="31730" y="31826"/>
                  </a:lnTo>
                  <a:lnTo>
                    <a:pt x="23966" y="36163"/>
                  </a:lnTo>
                  <a:lnTo>
                    <a:pt x="17197" y="42118"/>
                  </a:lnTo>
                  <a:lnTo>
                    <a:pt x="11467" y="49537"/>
                  </a:lnTo>
                  <a:lnTo>
                    <a:pt x="6900" y="58411"/>
                  </a:lnTo>
                  <a:lnTo>
                    <a:pt x="3457" y="68596"/>
                  </a:lnTo>
                  <a:lnTo>
                    <a:pt x="1125" y="79688"/>
                  </a:lnTo>
                  <a:lnTo>
                    <a:pt x="0" y="91124"/>
                  </a:lnTo>
                  <a:lnTo>
                    <a:pt x="24" y="102551"/>
                  </a:lnTo>
                  <a:lnTo>
                    <a:pt x="1174" y="113662"/>
                  </a:lnTo>
                  <a:lnTo>
                    <a:pt x="3542" y="124124"/>
                  </a:lnTo>
                  <a:lnTo>
                    <a:pt x="7064" y="133821"/>
                  </a:lnTo>
                  <a:lnTo>
                    <a:pt x="11717" y="142655"/>
                  </a:lnTo>
                  <a:lnTo>
                    <a:pt x="17589" y="150450"/>
                  </a:lnTo>
                  <a:lnTo>
                    <a:pt x="24613" y="157206"/>
                  </a:lnTo>
                  <a:lnTo>
                    <a:pt x="32601" y="162745"/>
                  </a:lnTo>
                  <a:lnTo>
                    <a:pt x="41332" y="166643"/>
                  </a:lnTo>
                  <a:lnTo>
                    <a:pt x="50608" y="168816"/>
                  </a:lnTo>
                  <a:lnTo>
                    <a:pt x="60105" y="169309"/>
                  </a:lnTo>
                  <a:lnTo>
                    <a:pt x="69401" y="168129"/>
                  </a:lnTo>
                  <a:lnTo>
                    <a:pt x="78281" y="165446"/>
                  </a:lnTo>
                  <a:lnTo>
                    <a:pt x="86717" y="161546"/>
                  </a:lnTo>
                  <a:lnTo>
                    <a:pt x="94770" y="156719"/>
                  </a:lnTo>
                  <a:lnTo>
                    <a:pt x="102522" y="151236"/>
                  </a:lnTo>
                  <a:lnTo>
                    <a:pt x="110052" y="145948"/>
                  </a:lnTo>
                  <a:lnTo>
                    <a:pt x="117422" y="142230"/>
                  </a:lnTo>
                  <a:lnTo>
                    <a:pt x="124676" y="140706"/>
                  </a:lnTo>
                  <a:lnTo>
                    <a:pt x="131684" y="141484"/>
                  </a:lnTo>
                  <a:lnTo>
                    <a:pt x="138164" y="144516"/>
                  </a:lnTo>
                  <a:lnTo>
                    <a:pt x="144013" y="149442"/>
                  </a:lnTo>
                  <a:lnTo>
                    <a:pt x="149552" y="153164"/>
                  </a:lnTo>
                  <a:lnTo>
                    <a:pt x="154376" y="152185"/>
                  </a:lnTo>
                  <a:lnTo>
                    <a:pt x="157234" y="147599"/>
                  </a:lnTo>
                  <a:lnTo>
                    <a:pt x="158186" y="140777"/>
                  </a:lnTo>
                  <a:lnTo>
                    <a:pt x="158040" y="132587"/>
                  </a:lnTo>
                  <a:lnTo>
                    <a:pt x="157853" y="123552"/>
                  </a:lnTo>
                  <a:lnTo>
                    <a:pt x="158204" y="113985"/>
                  </a:lnTo>
                  <a:lnTo>
                    <a:pt x="159249" y="104082"/>
                  </a:lnTo>
                  <a:lnTo>
                    <a:pt x="160936" y="93963"/>
                  </a:lnTo>
                  <a:lnTo>
                    <a:pt x="163150" y="83707"/>
                  </a:lnTo>
                  <a:lnTo>
                    <a:pt x="166091" y="73529"/>
                  </a:lnTo>
                  <a:lnTo>
                    <a:pt x="170266" y="63766"/>
                  </a:lnTo>
                  <a:lnTo>
                    <a:pt x="175855" y="54577"/>
                  </a:lnTo>
                  <a:lnTo>
                    <a:pt x="182895" y="46271"/>
                  </a:lnTo>
                  <a:lnTo>
                    <a:pt x="191448" y="39370"/>
                  </a:lnTo>
                  <a:lnTo>
                    <a:pt x="201381" y="34018"/>
                  </a:lnTo>
                  <a:lnTo>
                    <a:pt x="212117" y="29728"/>
                  </a:lnTo>
                  <a:lnTo>
                    <a:pt x="222776" y="25611"/>
                  </a:lnTo>
                  <a:lnTo>
                    <a:pt x="232854" y="21138"/>
                  </a:lnTo>
                  <a:lnTo>
                    <a:pt x="241934" y="16449"/>
                  </a:lnTo>
                  <a:lnTo>
                    <a:pt x="250397" y="11712"/>
                  </a:lnTo>
                  <a:lnTo>
                    <a:pt x="258979" y="6504"/>
                  </a:lnTo>
                  <a:lnTo>
                    <a:pt x="2690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7077" y="24215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0"/>
                  </a:lnTo>
                  <a:lnTo>
                    <a:pt x="0" y="148050"/>
                  </a:lnTo>
                  <a:lnTo>
                    <a:pt x="0" y="164676"/>
                  </a:lnTo>
                  <a:lnTo>
                    <a:pt x="5" y="180773"/>
                  </a:lnTo>
                  <a:lnTo>
                    <a:pt x="207" y="195935"/>
                  </a:lnTo>
                  <a:lnTo>
                    <a:pt x="1108" y="211038"/>
                  </a:lnTo>
                  <a:lnTo>
                    <a:pt x="3907" y="228525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31792" y="326383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88307" y="10528"/>
                  </a:lnTo>
                  <a:lnTo>
                    <a:pt x="177178" y="10528"/>
                  </a:lnTo>
                  <a:lnTo>
                    <a:pt x="165584" y="10524"/>
                  </a:lnTo>
                  <a:lnTo>
                    <a:pt x="153596" y="10351"/>
                  </a:lnTo>
                  <a:lnTo>
                    <a:pt x="141584" y="9703"/>
                  </a:lnTo>
                  <a:lnTo>
                    <a:pt x="129777" y="8454"/>
                  </a:lnTo>
                  <a:lnTo>
                    <a:pt x="118077" y="6801"/>
                  </a:lnTo>
                  <a:lnTo>
                    <a:pt x="106160" y="5153"/>
                  </a:lnTo>
                  <a:lnTo>
                    <a:pt x="93848" y="3750"/>
                  </a:lnTo>
                  <a:lnTo>
                    <a:pt x="81122" y="2658"/>
                  </a:lnTo>
                  <a:lnTo>
                    <a:pt x="68040" y="1850"/>
                  </a:lnTo>
                  <a:lnTo>
                    <a:pt x="54697" y="1271"/>
                  </a:lnTo>
                  <a:lnTo>
                    <a:pt x="41775" y="866"/>
                  </a:lnTo>
                  <a:lnTo>
                    <a:pt x="29251" y="542"/>
                  </a:lnTo>
                  <a:lnTo>
                    <a:pt x="16029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3948" y="42113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49"/>
                  </a:lnTo>
                  <a:lnTo>
                    <a:pt x="206" y="46165"/>
                  </a:lnTo>
                  <a:lnTo>
                    <a:pt x="1108" y="58382"/>
                  </a:lnTo>
                  <a:lnTo>
                    <a:pt x="3906" y="73296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84476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68704" y="361251"/>
              <a:ext cx="115815" cy="133589"/>
            </a:xfrm>
            <a:custGeom>
              <a:avLst/>
              <a:gdLst/>
              <a:ahLst/>
              <a:cxnLst/>
              <a:rect l="0" t="0" r="0" b="0"/>
              <a:pathLst>
                <a:path w="115815" h="133589">
                  <a:moveTo>
                    <a:pt x="0" y="59888"/>
                  </a:moveTo>
                  <a:lnTo>
                    <a:pt x="67" y="71556"/>
                  </a:lnTo>
                  <a:lnTo>
                    <a:pt x="707" y="82045"/>
                  </a:lnTo>
                  <a:lnTo>
                    <a:pt x="2007" y="92254"/>
                  </a:lnTo>
                  <a:lnTo>
                    <a:pt x="3945" y="99116"/>
                  </a:lnTo>
                  <a:lnTo>
                    <a:pt x="5921" y="99143"/>
                  </a:lnTo>
                  <a:lnTo>
                    <a:pt x="6888" y="94451"/>
                  </a:lnTo>
                  <a:lnTo>
                    <a:pt x="6686" y="87131"/>
                  </a:lnTo>
                  <a:lnTo>
                    <a:pt x="5686" y="78222"/>
                  </a:lnTo>
                  <a:lnTo>
                    <a:pt x="4443" y="68065"/>
                  </a:lnTo>
                  <a:lnTo>
                    <a:pt x="3303" y="56886"/>
                  </a:lnTo>
                  <a:lnTo>
                    <a:pt x="2716" y="45230"/>
                  </a:lnTo>
                  <a:lnTo>
                    <a:pt x="3308" y="33916"/>
                  </a:lnTo>
                  <a:lnTo>
                    <a:pt x="5307" y="23383"/>
                  </a:lnTo>
                  <a:lnTo>
                    <a:pt x="8770" y="14189"/>
                  </a:lnTo>
                  <a:lnTo>
                    <a:pt x="13760" y="7147"/>
                  </a:lnTo>
                  <a:lnTo>
                    <a:pt x="20148" y="2495"/>
                  </a:lnTo>
                  <a:lnTo>
                    <a:pt x="27520" y="151"/>
                  </a:lnTo>
                  <a:lnTo>
                    <a:pt x="35298" y="0"/>
                  </a:lnTo>
                  <a:lnTo>
                    <a:pt x="43115" y="1745"/>
                  </a:lnTo>
                  <a:lnTo>
                    <a:pt x="50818" y="4997"/>
                  </a:lnTo>
                  <a:lnTo>
                    <a:pt x="58370" y="9379"/>
                  </a:lnTo>
                  <a:lnTo>
                    <a:pt x="65778" y="14582"/>
                  </a:lnTo>
                  <a:lnTo>
                    <a:pt x="72905" y="20530"/>
                  </a:lnTo>
                  <a:lnTo>
                    <a:pt x="79473" y="27352"/>
                  </a:lnTo>
                  <a:lnTo>
                    <a:pt x="85374" y="35054"/>
                  </a:lnTo>
                  <a:lnTo>
                    <a:pt x="90660" y="43514"/>
                  </a:lnTo>
                  <a:lnTo>
                    <a:pt x="95446" y="52572"/>
                  </a:lnTo>
                  <a:lnTo>
                    <a:pt x="99846" y="62074"/>
                  </a:lnTo>
                  <a:lnTo>
                    <a:pt x="103816" y="72018"/>
                  </a:lnTo>
                  <a:lnTo>
                    <a:pt x="107534" y="83837"/>
                  </a:lnTo>
                  <a:lnTo>
                    <a:pt x="111328" y="101921"/>
                  </a:lnTo>
                  <a:lnTo>
                    <a:pt x="115814" y="13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31875" y="370925"/>
              <a:ext cx="227283" cy="302899"/>
            </a:xfrm>
            <a:custGeom>
              <a:avLst/>
              <a:gdLst/>
              <a:ahLst/>
              <a:cxnLst/>
              <a:rect l="0" t="0" r="0" b="0"/>
              <a:pathLst>
                <a:path w="227283" h="302899">
                  <a:moveTo>
                    <a:pt x="147399" y="92328"/>
                  </a:moveTo>
                  <a:lnTo>
                    <a:pt x="153200" y="86394"/>
                  </a:lnTo>
                  <a:lnTo>
                    <a:pt x="158124" y="80189"/>
                  </a:lnTo>
                  <a:lnTo>
                    <a:pt x="162617" y="73093"/>
                  </a:lnTo>
                  <a:lnTo>
                    <a:pt x="166493" y="65153"/>
                  </a:lnTo>
                  <a:lnTo>
                    <a:pt x="169210" y="56507"/>
                  </a:lnTo>
                  <a:lnTo>
                    <a:pt x="170560" y="47317"/>
                  </a:lnTo>
                  <a:lnTo>
                    <a:pt x="170489" y="37890"/>
                  </a:lnTo>
                  <a:lnTo>
                    <a:pt x="168923" y="28649"/>
                  </a:lnTo>
                  <a:lnTo>
                    <a:pt x="165975" y="19822"/>
                  </a:lnTo>
                  <a:lnTo>
                    <a:pt x="161725" y="11933"/>
                  </a:lnTo>
                  <a:lnTo>
                    <a:pt x="156132" y="5845"/>
                  </a:lnTo>
                  <a:lnTo>
                    <a:pt x="149303" y="1871"/>
                  </a:lnTo>
                  <a:lnTo>
                    <a:pt x="141618" y="0"/>
                  </a:lnTo>
                  <a:lnTo>
                    <a:pt x="133623" y="174"/>
                  </a:lnTo>
                  <a:lnTo>
                    <a:pt x="125660" y="2150"/>
                  </a:lnTo>
                  <a:lnTo>
                    <a:pt x="118027" y="5898"/>
                  </a:lnTo>
                  <a:lnTo>
                    <a:pt x="111054" y="11678"/>
                  </a:lnTo>
                  <a:lnTo>
                    <a:pt x="104857" y="19447"/>
                  </a:lnTo>
                  <a:lnTo>
                    <a:pt x="99697" y="28746"/>
                  </a:lnTo>
                  <a:lnTo>
                    <a:pt x="96053" y="38896"/>
                  </a:lnTo>
                  <a:lnTo>
                    <a:pt x="94056" y="49419"/>
                  </a:lnTo>
                  <a:lnTo>
                    <a:pt x="93850" y="59906"/>
                  </a:lnTo>
                  <a:lnTo>
                    <a:pt x="95756" y="69940"/>
                  </a:lnTo>
                  <a:lnTo>
                    <a:pt x="99743" y="79338"/>
                  </a:lnTo>
                  <a:lnTo>
                    <a:pt x="105503" y="87630"/>
                  </a:lnTo>
                  <a:lnTo>
                    <a:pt x="112649" y="93996"/>
                  </a:lnTo>
                  <a:lnTo>
                    <a:pt x="120812" y="98157"/>
                  </a:lnTo>
                  <a:lnTo>
                    <a:pt x="129374" y="99985"/>
                  </a:lnTo>
                  <a:lnTo>
                    <a:pt x="137501" y="99250"/>
                  </a:lnTo>
                  <a:lnTo>
                    <a:pt x="144774" y="96084"/>
                  </a:lnTo>
                  <a:lnTo>
                    <a:pt x="151146" y="90723"/>
                  </a:lnTo>
                  <a:lnTo>
                    <a:pt x="156742" y="83322"/>
                  </a:lnTo>
                  <a:lnTo>
                    <a:pt x="161758" y="74209"/>
                  </a:lnTo>
                  <a:lnTo>
                    <a:pt x="167276" y="65398"/>
                  </a:lnTo>
                  <a:lnTo>
                    <a:pt x="173971" y="60298"/>
                  </a:lnTo>
                  <a:lnTo>
                    <a:pt x="180625" y="60141"/>
                  </a:lnTo>
                  <a:lnTo>
                    <a:pt x="186690" y="64210"/>
                  </a:lnTo>
                  <a:lnTo>
                    <a:pt x="192114" y="71404"/>
                  </a:lnTo>
                  <a:lnTo>
                    <a:pt x="197001" y="80795"/>
                  </a:lnTo>
                  <a:lnTo>
                    <a:pt x="201477" y="91695"/>
                  </a:lnTo>
                  <a:lnTo>
                    <a:pt x="205655" y="103622"/>
                  </a:lnTo>
                  <a:lnTo>
                    <a:pt x="209622" y="116244"/>
                  </a:lnTo>
                  <a:lnTo>
                    <a:pt x="213442" y="129333"/>
                  </a:lnTo>
                  <a:lnTo>
                    <a:pt x="217157" y="142737"/>
                  </a:lnTo>
                  <a:lnTo>
                    <a:pt x="220635" y="156351"/>
                  </a:lnTo>
                  <a:lnTo>
                    <a:pt x="223591" y="170105"/>
                  </a:lnTo>
                  <a:lnTo>
                    <a:pt x="225901" y="183945"/>
                  </a:lnTo>
                  <a:lnTo>
                    <a:pt x="227282" y="197511"/>
                  </a:lnTo>
                  <a:lnTo>
                    <a:pt x="227227" y="210168"/>
                  </a:lnTo>
                  <a:lnTo>
                    <a:pt x="225584" y="221635"/>
                  </a:lnTo>
                  <a:lnTo>
                    <a:pt x="222191" y="231639"/>
                  </a:lnTo>
                  <a:lnTo>
                    <a:pt x="216715" y="239762"/>
                  </a:lnTo>
                  <a:lnTo>
                    <a:pt x="209178" y="245965"/>
                  </a:lnTo>
                  <a:lnTo>
                    <a:pt x="199880" y="250504"/>
                  </a:lnTo>
                  <a:lnTo>
                    <a:pt x="189206" y="253733"/>
                  </a:lnTo>
                  <a:lnTo>
                    <a:pt x="177511" y="255981"/>
                  </a:lnTo>
                  <a:lnTo>
                    <a:pt x="165086" y="257360"/>
                  </a:lnTo>
                  <a:lnTo>
                    <a:pt x="152147" y="257770"/>
                  </a:lnTo>
                  <a:lnTo>
                    <a:pt x="138859" y="257244"/>
                  </a:lnTo>
                  <a:lnTo>
                    <a:pt x="125497" y="256248"/>
                  </a:lnTo>
                  <a:lnTo>
                    <a:pt x="112445" y="255575"/>
                  </a:lnTo>
                  <a:lnTo>
                    <a:pt x="99887" y="255648"/>
                  </a:lnTo>
                  <a:lnTo>
                    <a:pt x="87827" y="256700"/>
                  </a:lnTo>
                  <a:lnTo>
                    <a:pt x="76187" y="258935"/>
                  </a:lnTo>
                  <a:lnTo>
                    <a:pt x="64877" y="262332"/>
                  </a:lnTo>
                  <a:lnTo>
                    <a:pt x="53976" y="266715"/>
                  </a:lnTo>
                  <a:lnTo>
                    <a:pt x="43721" y="271865"/>
                  </a:lnTo>
                  <a:lnTo>
                    <a:pt x="34200" y="277575"/>
                  </a:lnTo>
                  <a:lnTo>
                    <a:pt x="25641" y="283376"/>
                  </a:lnTo>
                  <a:lnTo>
                    <a:pt x="17658" y="289118"/>
                  </a:lnTo>
                  <a:lnTo>
                    <a:pt x="9549" y="295301"/>
                  </a:lnTo>
                  <a:lnTo>
                    <a:pt x="0" y="302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02805" y="157927"/>
              <a:ext cx="181838" cy="357970"/>
            </a:xfrm>
            <a:custGeom>
              <a:avLst/>
              <a:gdLst/>
              <a:ahLst/>
              <a:cxnLst/>
              <a:rect l="0" t="0" r="0" b="0"/>
              <a:pathLst>
                <a:path w="181838" h="357970">
                  <a:moveTo>
                    <a:pt x="76552" y="357969"/>
                  </a:moveTo>
                  <a:lnTo>
                    <a:pt x="73618" y="349168"/>
                  </a:lnTo>
                  <a:lnTo>
                    <a:pt x="70836" y="340821"/>
                  </a:lnTo>
                  <a:lnTo>
                    <a:pt x="67937" y="332118"/>
                  </a:lnTo>
                  <a:lnTo>
                    <a:pt x="64896" y="322824"/>
                  </a:lnTo>
                  <a:lnTo>
                    <a:pt x="61731" y="312680"/>
                  </a:lnTo>
                  <a:lnTo>
                    <a:pt x="58467" y="301640"/>
                  </a:lnTo>
                  <a:lnTo>
                    <a:pt x="55129" y="289973"/>
                  </a:lnTo>
                  <a:lnTo>
                    <a:pt x="51738" y="278151"/>
                  </a:lnTo>
                  <a:lnTo>
                    <a:pt x="48309" y="266457"/>
                  </a:lnTo>
                  <a:lnTo>
                    <a:pt x="44854" y="254827"/>
                  </a:lnTo>
                  <a:lnTo>
                    <a:pt x="41382" y="242954"/>
                  </a:lnTo>
                  <a:lnTo>
                    <a:pt x="37897" y="230673"/>
                  </a:lnTo>
                  <a:lnTo>
                    <a:pt x="34405" y="218137"/>
                  </a:lnTo>
                  <a:lnTo>
                    <a:pt x="30906" y="205714"/>
                  </a:lnTo>
                  <a:lnTo>
                    <a:pt x="27404" y="193614"/>
                  </a:lnTo>
                  <a:lnTo>
                    <a:pt x="23900" y="181878"/>
                  </a:lnTo>
                  <a:lnTo>
                    <a:pt x="20393" y="170464"/>
                  </a:lnTo>
                  <a:lnTo>
                    <a:pt x="16886" y="159305"/>
                  </a:lnTo>
                  <a:lnTo>
                    <a:pt x="13378" y="148337"/>
                  </a:lnTo>
                  <a:lnTo>
                    <a:pt x="9870" y="137505"/>
                  </a:lnTo>
                  <a:lnTo>
                    <a:pt x="6370" y="126765"/>
                  </a:lnTo>
                  <a:lnTo>
                    <a:pt x="3206" y="115923"/>
                  </a:lnTo>
                  <a:lnTo>
                    <a:pt x="994" y="104652"/>
                  </a:lnTo>
                  <a:lnTo>
                    <a:pt x="0" y="92820"/>
                  </a:lnTo>
                  <a:lnTo>
                    <a:pt x="487" y="80942"/>
                  </a:lnTo>
                  <a:lnTo>
                    <a:pt x="2868" y="70033"/>
                  </a:lnTo>
                  <a:lnTo>
                    <a:pt x="7182" y="60594"/>
                  </a:lnTo>
                  <a:lnTo>
                    <a:pt x="13333" y="52784"/>
                  </a:lnTo>
                  <a:lnTo>
                    <a:pt x="21273" y="46680"/>
                  </a:lnTo>
                  <a:lnTo>
                    <a:pt x="30797" y="42128"/>
                  </a:lnTo>
                  <a:lnTo>
                    <a:pt x="41597" y="38681"/>
                  </a:lnTo>
                  <a:lnTo>
                    <a:pt x="53361" y="35727"/>
                  </a:lnTo>
                  <a:lnTo>
                    <a:pt x="65826" y="32877"/>
                  </a:lnTo>
                  <a:lnTo>
                    <a:pt x="78787" y="29957"/>
                  </a:lnTo>
                  <a:lnTo>
                    <a:pt x="92093" y="26916"/>
                  </a:lnTo>
                  <a:lnTo>
                    <a:pt x="105628" y="23756"/>
                  </a:lnTo>
                  <a:lnTo>
                    <a:pt x="119093" y="20458"/>
                  </a:lnTo>
                  <a:lnTo>
                    <a:pt x="133535" y="16537"/>
                  </a:lnTo>
                  <a:lnTo>
                    <a:pt x="152457" y="10530"/>
                  </a:lnTo>
                  <a:lnTo>
                    <a:pt x="1818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63544" y="36849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1999"/>
                  </a:lnTo>
                  <a:lnTo>
                    <a:pt x="125518" y="3686"/>
                  </a:lnTo>
                  <a:lnTo>
                    <a:pt x="114526" y="5354"/>
                  </a:lnTo>
                  <a:lnTo>
                    <a:pt x="102879" y="6772"/>
                  </a:lnTo>
                  <a:lnTo>
                    <a:pt x="90453" y="8043"/>
                  </a:lnTo>
                  <a:lnTo>
                    <a:pt x="77049" y="9502"/>
                  </a:lnTo>
                  <a:lnTo>
                    <a:pt x="62683" y="11330"/>
                  </a:lnTo>
                  <a:lnTo>
                    <a:pt x="48252" y="13398"/>
                  </a:lnTo>
                  <a:lnTo>
                    <a:pt x="34023" y="15549"/>
                  </a:lnTo>
                  <a:lnTo>
                    <a:pt x="18745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21471" y="357968"/>
              <a:ext cx="157929" cy="141118"/>
            </a:xfrm>
            <a:custGeom>
              <a:avLst/>
              <a:gdLst/>
              <a:ahLst/>
              <a:cxnLst/>
              <a:rect l="0" t="0" r="0" b="0"/>
              <a:pathLst>
                <a:path w="157929" h="141118">
                  <a:moveTo>
                    <a:pt x="0" y="63171"/>
                  </a:moveTo>
                  <a:lnTo>
                    <a:pt x="8668" y="69106"/>
                  </a:lnTo>
                  <a:lnTo>
                    <a:pt x="15734" y="75311"/>
                  </a:lnTo>
                  <a:lnTo>
                    <a:pt x="21844" y="82406"/>
                  </a:lnTo>
                  <a:lnTo>
                    <a:pt x="27418" y="90347"/>
                  </a:lnTo>
                  <a:lnTo>
                    <a:pt x="32928" y="98993"/>
                  </a:lnTo>
                  <a:lnTo>
                    <a:pt x="38641" y="108183"/>
                  </a:lnTo>
                  <a:lnTo>
                    <a:pt x="44633" y="117610"/>
                  </a:lnTo>
                  <a:lnTo>
                    <a:pt x="50889" y="126851"/>
                  </a:lnTo>
                  <a:lnTo>
                    <a:pt x="57315" y="135612"/>
                  </a:lnTo>
                  <a:lnTo>
                    <a:pt x="62274" y="141117"/>
                  </a:lnTo>
                  <a:lnTo>
                    <a:pt x="63951" y="140643"/>
                  </a:lnTo>
                  <a:lnTo>
                    <a:pt x="63281" y="136256"/>
                  </a:lnTo>
                  <a:lnTo>
                    <a:pt x="61297" y="129603"/>
                  </a:lnTo>
                  <a:lnTo>
                    <a:pt x="58608" y="121570"/>
                  </a:lnTo>
                  <a:lnTo>
                    <a:pt x="55556" y="112662"/>
                  </a:lnTo>
                  <a:lnTo>
                    <a:pt x="52642" y="103026"/>
                  </a:lnTo>
                  <a:lnTo>
                    <a:pt x="50572" y="92551"/>
                  </a:lnTo>
                  <a:lnTo>
                    <a:pt x="49656" y="81243"/>
                  </a:lnTo>
                  <a:lnTo>
                    <a:pt x="50019" y="69542"/>
                  </a:lnTo>
                  <a:lnTo>
                    <a:pt x="51781" y="58217"/>
                  </a:lnTo>
                  <a:lnTo>
                    <a:pt x="54864" y="47684"/>
                  </a:lnTo>
                  <a:lnTo>
                    <a:pt x="59374" y="38323"/>
                  </a:lnTo>
                  <a:lnTo>
                    <a:pt x="65675" y="30640"/>
                  </a:lnTo>
                  <a:lnTo>
                    <a:pt x="73796" y="24731"/>
                  </a:lnTo>
                  <a:lnTo>
                    <a:pt x="83332" y="20221"/>
                  </a:lnTo>
                  <a:lnTo>
                    <a:pt x="93642" y="16480"/>
                  </a:lnTo>
                  <a:lnTo>
                    <a:pt x="104268" y="13069"/>
                  </a:lnTo>
                  <a:lnTo>
                    <a:pt x="114721" y="9915"/>
                  </a:lnTo>
                  <a:lnTo>
                    <a:pt x="125521" y="6906"/>
                  </a:lnTo>
                  <a:lnTo>
                    <a:pt x="138730" y="377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98260" y="401348"/>
              <a:ext cx="191710" cy="101228"/>
            </a:xfrm>
            <a:custGeom>
              <a:avLst/>
              <a:gdLst/>
              <a:ahLst/>
              <a:cxnLst/>
              <a:rect l="0" t="0" r="0" b="0"/>
              <a:pathLst>
                <a:path w="191710" h="101228">
                  <a:moveTo>
                    <a:pt x="86424" y="30320"/>
                  </a:moveTo>
                  <a:lnTo>
                    <a:pt x="80489" y="21653"/>
                  </a:lnTo>
                  <a:lnTo>
                    <a:pt x="74284" y="14586"/>
                  </a:lnTo>
                  <a:lnTo>
                    <a:pt x="67193" y="8494"/>
                  </a:lnTo>
                  <a:lnTo>
                    <a:pt x="59426" y="3612"/>
                  </a:lnTo>
                  <a:lnTo>
                    <a:pt x="51428" y="694"/>
                  </a:lnTo>
                  <a:lnTo>
                    <a:pt x="43491" y="0"/>
                  </a:lnTo>
                  <a:lnTo>
                    <a:pt x="35890" y="1482"/>
                  </a:lnTo>
                  <a:lnTo>
                    <a:pt x="28945" y="5061"/>
                  </a:lnTo>
                  <a:lnTo>
                    <a:pt x="22761" y="10466"/>
                  </a:lnTo>
                  <a:lnTo>
                    <a:pt x="17272" y="17330"/>
                  </a:lnTo>
                  <a:lnTo>
                    <a:pt x="12343" y="25291"/>
                  </a:lnTo>
                  <a:lnTo>
                    <a:pt x="7848" y="34047"/>
                  </a:lnTo>
                  <a:lnTo>
                    <a:pt x="3996" y="43362"/>
                  </a:lnTo>
                  <a:lnTo>
                    <a:pt x="1313" y="53067"/>
                  </a:lnTo>
                  <a:lnTo>
                    <a:pt x="0" y="63030"/>
                  </a:lnTo>
                  <a:lnTo>
                    <a:pt x="271" y="72839"/>
                  </a:lnTo>
                  <a:lnTo>
                    <a:pt x="2506" y="81819"/>
                  </a:lnTo>
                  <a:lnTo>
                    <a:pt x="6713" y="89659"/>
                  </a:lnTo>
                  <a:lnTo>
                    <a:pt x="12453" y="95905"/>
                  </a:lnTo>
                  <a:lnTo>
                    <a:pt x="19053" y="99820"/>
                  </a:lnTo>
                  <a:lnTo>
                    <a:pt x="26042" y="101227"/>
                  </a:lnTo>
                  <a:lnTo>
                    <a:pt x="33170" y="100408"/>
                  </a:lnTo>
                  <a:lnTo>
                    <a:pt x="40328" y="97816"/>
                  </a:lnTo>
                  <a:lnTo>
                    <a:pt x="47468" y="93888"/>
                  </a:lnTo>
                  <a:lnTo>
                    <a:pt x="54414" y="88833"/>
                  </a:lnTo>
                  <a:lnTo>
                    <a:pt x="60859" y="82625"/>
                  </a:lnTo>
                  <a:lnTo>
                    <a:pt x="66678" y="75338"/>
                  </a:lnTo>
                  <a:lnTo>
                    <a:pt x="71910" y="66990"/>
                  </a:lnTo>
                  <a:lnTo>
                    <a:pt x="76658" y="57476"/>
                  </a:lnTo>
                  <a:lnTo>
                    <a:pt x="81046" y="46919"/>
                  </a:lnTo>
                  <a:lnTo>
                    <a:pt x="85391" y="37937"/>
                  </a:lnTo>
                  <a:lnTo>
                    <a:pt x="89755" y="34032"/>
                  </a:lnTo>
                  <a:lnTo>
                    <a:pt x="93902" y="34670"/>
                  </a:lnTo>
                  <a:lnTo>
                    <a:pt x="98204" y="38174"/>
                  </a:lnTo>
                  <a:lnTo>
                    <a:pt x="102950" y="43284"/>
                  </a:lnTo>
                  <a:lnTo>
                    <a:pt x="108213" y="49259"/>
                  </a:lnTo>
                  <a:lnTo>
                    <a:pt x="113943" y="55695"/>
                  </a:lnTo>
                  <a:lnTo>
                    <a:pt x="120212" y="62213"/>
                  </a:lnTo>
                  <a:lnTo>
                    <a:pt x="127233" y="68394"/>
                  </a:lnTo>
                  <a:lnTo>
                    <a:pt x="135056" y="74034"/>
                  </a:lnTo>
                  <a:lnTo>
                    <a:pt x="143423" y="78641"/>
                  </a:lnTo>
                  <a:lnTo>
                    <a:pt x="151884" y="81377"/>
                  </a:lnTo>
                  <a:lnTo>
                    <a:pt x="160197" y="81944"/>
                  </a:lnTo>
                  <a:lnTo>
                    <a:pt x="168765" y="80975"/>
                  </a:lnTo>
                  <a:lnTo>
                    <a:pt x="178663" y="78028"/>
                  </a:lnTo>
                  <a:lnTo>
                    <a:pt x="191709" y="72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8682" y="346425"/>
              <a:ext cx="137101" cy="140519"/>
            </a:xfrm>
            <a:custGeom>
              <a:avLst/>
              <a:gdLst/>
              <a:ahLst/>
              <a:cxnLst/>
              <a:rect l="0" t="0" r="0" b="0"/>
              <a:pathLst>
                <a:path w="137101" h="140519">
                  <a:moveTo>
                    <a:pt x="84457" y="11543"/>
                  </a:moveTo>
                  <a:lnTo>
                    <a:pt x="78523" y="5877"/>
                  </a:lnTo>
                  <a:lnTo>
                    <a:pt x="72318" y="2233"/>
                  </a:lnTo>
                  <a:lnTo>
                    <a:pt x="65223" y="328"/>
                  </a:lnTo>
                  <a:lnTo>
                    <a:pt x="57282" y="0"/>
                  </a:lnTo>
                  <a:lnTo>
                    <a:pt x="48636" y="1267"/>
                  </a:lnTo>
                  <a:lnTo>
                    <a:pt x="39451" y="4001"/>
                  </a:lnTo>
                  <a:lnTo>
                    <a:pt x="30196" y="8267"/>
                  </a:lnTo>
                  <a:lnTo>
                    <a:pt x="21603" y="14399"/>
                  </a:lnTo>
                  <a:lnTo>
                    <a:pt x="14026" y="22406"/>
                  </a:lnTo>
                  <a:lnTo>
                    <a:pt x="7789" y="31865"/>
                  </a:lnTo>
                  <a:lnTo>
                    <a:pt x="3350" y="42122"/>
                  </a:lnTo>
                  <a:lnTo>
                    <a:pt x="778" y="52721"/>
                  </a:lnTo>
                  <a:lnTo>
                    <a:pt x="0" y="63429"/>
                  </a:lnTo>
                  <a:lnTo>
                    <a:pt x="982" y="74144"/>
                  </a:lnTo>
                  <a:lnTo>
                    <a:pt x="3527" y="84826"/>
                  </a:lnTo>
                  <a:lnTo>
                    <a:pt x="7334" y="95303"/>
                  </a:lnTo>
                  <a:lnTo>
                    <a:pt x="12097" y="105272"/>
                  </a:lnTo>
                  <a:lnTo>
                    <a:pt x="17564" y="114602"/>
                  </a:lnTo>
                  <a:lnTo>
                    <a:pt x="23860" y="123003"/>
                  </a:lnTo>
                  <a:lnTo>
                    <a:pt x="31449" y="129969"/>
                  </a:lnTo>
                  <a:lnTo>
                    <a:pt x="40480" y="135347"/>
                  </a:lnTo>
                  <a:lnTo>
                    <a:pt x="50646" y="138974"/>
                  </a:lnTo>
                  <a:lnTo>
                    <a:pt x="61388" y="140518"/>
                  </a:lnTo>
                  <a:lnTo>
                    <a:pt x="72312" y="140005"/>
                  </a:lnTo>
                  <a:lnTo>
                    <a:pt x="83166" y="137856"/>
                  </a:lnTo>
                  <a:lnTo>
                    <a:pt x="95024" y="134391"/>
                  </a:lnTo>
                  <a:lnTo>
                    <a:pt x="111157" y="128189"/>
                  </a:lnTo>
                  <a:lnTo>
                    <a:pt x="137100" y="116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58425" y="21056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816"/>
                  </a:lnTo>
                  <a:lnTo>
                    <a:pt x="7866" y="87657"/>
                  </a:lnTo>
                  <a:lnTo>
                    <a:pt x="8676" y="101344"/>
                  </a:lnTo>
                  <a:lnTo>
                    <a:pt x="9260" y="115921"/>
                  </a:lnTo>
                  <a:lnTo>
                    <a:pt x="9838" y="131118"/>
                  </a:lnTo>
                  <a:lnTo>
                    <a:pt x="10767" y="146465"/>
                  </a:lnTo>
                  <a:lnTo>
                    <a:pt x="12211" y="161670"/>
                  </a:lnTo>
                  <a:lnTo>
                    <a:pt x="14166" y="176471"/>
                  </a:lnTo>
                  <a:lnTo>
                    <a:pt x="16550" y="190563"/>
                  </a:lnTo>
                  <a:lnTo>
                    <a:pt x="19265" y="203854"/>
                  </a:lnTo>
                  <a:lnTo>
                    <a:pt x="22224" y="216424"/>
                  </a:lnTo>
                  <a:lnTo>
                    <a:pt x="25354" y="228413"/>
                  </a:lnTo>
                  <a:lnTo>
                    <a:pt x="28602" y="239951"/>
                  </a:lnTo>
                  <a:lnTo>
                    <a:pt x="31776" y="250706"/>
                  </a:lnTo>
                  <a:lnTo>
                    <a:pt x="34864" y="260941"/>
                  </a:lnTo>
                  <a:lnTo>
                    <a:pt x="38137" y="27156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4725" y="25268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83" y="2934"/>
                  </a:lnTo>
                  <a:lnTo>
                    <a:pt x="161837" y="5716"/>
                  </a:lnTo>
                  <a:lnTo>
                    <a:pt x="153129" y="8611"/>
                  </a:lnTo>
                  <a:lnTo>
                    <a:pt x="143662" y="11479"/>
                  </a:lnTo>
                  <a:lnTo>
                    <a:pt x="132871" y="13996"/>
                  </a:lnTo>
                  <a:lnTo>
                    <a:pt x="120577" y="16006"/>
                  </a:lnTo>
                  <a:lnTo>
                    <a:pt x="107085" y="17519"/>
                  </a:lnTo>
                  <a:lnTo>
                    <a:pt x="92966" y="18614"/>
                  </a:lnTo>
                  <a:lnTo>
                    <a:pt x="78630" y="19386"/>
                  </a:lnTo>
                  <a:lnTo>
                    <a:pt x="64492" y="19924"/>
                  </a:lnTo>
                  <a:lnTo>
                    <a:pt x="49461" y="20351"/>
                  </a:lnTo>
                  <a:lnTo>
                    <a:pt x="29985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01215" y="400082"/>
              <a:ext cx="15138" cy="84229"/>
            </a:xfrm>
            <a:custGeom>
              <a:avLst/>
              <a:gdLst/>
              <a:ahLst/>
              <a:cxnLst/>
              <a:rect l="0" t="0" r="0" b="0"/>
              <a:pathLst>
                <a:path w="15138" h="84229">
                  <a:moveTo>
                    <a:pt x="4608" y="0"/>
                  </a:moveTo>
                  <a:lnTo>
                    <a:pt x="1809" y="8802"/>
                  </a:lnTo>
                  <a:lnTo>
                    <a:pt x="307" y="17148"/>
                  </a:lnTo>
                  <a:lnTo>
                    <a:pt x="0" y="25843"/>
                  </a:lnTo>
                  <a:lnTo>
                    <a:pt x="715" y="34882"/>
                  </a:lnTo>
                  <a:lnTo>
                    <a:pt x="2488" y="45171"/>
                  </a:lnTo>
                  <a:lnTo>
                    <a:pt x="6593" y="59855"/>
                  </a:lnTo>
                  <a:lnTo>
                    <a:pt x="1513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16352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81796" y="347440"/>
              <a:ext cx="92214" cy="144176"/>
            </a:xfrm>
            <a:custGeom>
              <a:avLst/>
              <a:gdLst/>
              <a:ahLst/>
              <a:cxnLst/>
              <a:rect l="0" t="0" r="0" b="0"/>
              <a:pathLst>
                <a:path w="92214" h="144176">
                  <a:moveTo>
                    <a:pt x="71427" y="10528"/>
                  </a:moveTo>
                  <a:lnTo>
                    <a:pt x="62625" y="13529"/>
                  </a:lnTo>
                  <a:lnTo>
                    <a:pt x="54279" y="16952"/>
                  </a:lnTo>
                  <a:lnTo>
                    <a:pt x="45584" y="21152"/>
                  </a:lnTo>
                  <a:lnTo>
                    <a:pt x="36636" y="26225"/>
                  </a:lnTo>
                  <a:lnTo>
                    <a:pt x="27790" y="32355"/>
                  </a:lnTo>
                  <a:lnTo>
                    <a:pt x="19265" y="39543"/>
                  </a:lnTo>
                  <a:lnTo>
                    <a:pt x="11594" y="47803"/>
                  </a:lnTo>
                  <a:lnTo>
                    <a:pt x="5662" y="57247"/>
                  </a:lnTo>
                  <a:lnTo>
                    <a:pt x="1796" y="67815"/>
                  </a:lnTo>
                  <a:lnTo>
                    <a:pt x="0" y="79165"/>
                  </a:lnTo>
                  <a:lnTo>
                    <a:pt x="224" y="90775"/>
                  </a:lnTo>
                  <a:lnTo>
                    <a:pt x="2230" y="102312"/>
                  </a:lnTo>
                  <a:lnTo>
                    <a:pt x="5829" y="113329"/>
                  </a:lnTo>
                  <a:lnTo>
                    <a:pt x="10976" y="123194"/>
                  </a:lnTo>
                  <a:lnTo>
                    <a:pt x="17506" y="131663"/>
                  </a:lnTo>
                  <a:lnTo>
                    <a:pt x="25160" y="138349"/>
                  </a:lnTo>
                  <a:lnTo>
                    <a:pt x="33666" y="142567"/>
                  </a:lnTo>
                  <a:lnTo>
                    <a:pt x="42785" y="144175"/>
                  </a:lnTo>
                  <a:lnTo>
                    <a:pt x="52008" y="143324"/>
                  </a:lnTo>
                  <a:lnTo>
                    <a:pt x="60588" y="140177"/>
                  </a:lnTo>
                  <a:lnTo>
                    <a:pt x="68169" y="135060"/>
                  </a:lnTo>
                  <a:lnTo>
                    <a:pt x="74749" y="128222"/>
                  </a:lnTo>
                  <a:lnTo>
                    <a:pt x="80485" y="119746"/>
                  </a:lnTo>
                  <a:lnTo>
                    <a:pt x="85554" y="109827"/>
                  </a:lnTo>
                  <a:lnTo>
                    <a:pt x="89638" y="98745"/>
                  </a:lnTo>
                  <a:lnTo>
                    <a:pt x="91953" y="86784"/>
                  </a:lnTo>
                  <a:lnTo>
                    <a:pt x="92213" y="74192"/>
                  </a:lnTo>
                  <a:lnTo>
                    <a:pt x="90592" y="61483"/>
                  </a:lnTo>
                  <a:lnTo>
                    <a:pt x="87445" y="49410"/>
                  </a:lnTo>
                  <a:lnTo>
                    <a:pt x="83152" y="38340"/>
                  </a:lnTo>
                  <a:lnTo>
                    <a:pt x="78336" y="28572"/>
                  </a:lnTo>
                  <a:lnTo>
                    <a:pt x="73379" y="19564"/>
                  </a:lnTo>
                  <a:lnTo>
                    <a:pt x="67852" y="10529"/>
                  </a:lnTo>
                  <a:lnTo>
                    <a:pt x="608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16394" y="333907"/>
              <a:ext cx="94757" cy="150404"/>
            </a:xfrm>
            <a:custGeom>
              <a:avLst/>
              <a:gdLst/>
              <a:ahLst/>
              <a:cxnLst/>
              <a:rect l="0" t="0" r="0" b="0"/>
              <a:pathLst>
                <a:path w="94757" h="150404">
                  <a:moveTo>
                    <a:pt x="0" y="55647"/>
                  </a:moveTo>
                  <a:lnTo>
                    <a:pt x="134" y="67315"/>
                  </a:lnTo>
                  <a:lnTo>
                    <a:pt x="1414" y="77804"/>
                  </a:lnTo>
                  <a:lnTo>
                    <a:pt x="3969" y="88034"/>
                  </a:lnTo>
                  <a:lnTo>
                    <a:pt x="6263" y="95687"/>
                  </a:lnTo>
                  <a:lnTo>
                    <a:pt x="6614" y="97515"/>
                  </a:lnTo>
                  <a:lnTo>
                    <a:pt x="5756" y="94219"/>
                  </a:lnTo>
                  <a:lnTo>
                    <a:pt x="4533" y="87309"/>
                  </a:lnTo>
                  <a:lnTo>
                    <a:pt x="3371" y="77980"/>
                  </a:lnTo>
                  <a:lnTo>
                    <a:pt x="2421" y="67056"/>
                  </a:lnTo>
                  <a:lnTo>
                    <a:pt x="1709" y="55088"/>
                  </a:lnTo>
                  <a:lnTo>
                    <a:pt x="1530" y="42762"/>
                  </a:lnTo>
                  <a:lnTo>
                    <a:pt x="2455" y="30928"/>
                  </a:lnTo>
                  <a:lnTo>
                    <a:pt x="4709" y="20018"/>
                  </a:lnTo>
                  <a:lnTo>
                    <a:pt x="8355" y="10723"/>
                  </a:lnTo>
                  <a:lnTo>
                    <a:pt x="13476" y="4139"/>
                  </a:lnTo>
                  <a:lnTo>
                    <a:pt x="19955" y="608"/>
                  </a:lnTo>
                  <a:lnTo>
                    <a:pt x="27389" y="0"/>
                  </a:lnTo>
                  <a:lnTo>
                    <a:pt x="35210" y="2084"/>
                  </a:lnTo>
                  <a:lnTo>
                    <a:pt x="43051" y="6444"/>
                  </a:lnTo>
                  <a:lnTo>
                    <a:pt x="50601" y="12587"/>
                  </a:lnTo>
                  <a:lnTo>
                    <a:pt x="57518" y="20054"/>
                  </a:lnTo>
                  <a:lnTo>
                    <a:pt x="63685" y="28475"/>
                  </a:lnTo>
                  <a:lnTo>
                    <a:pt x="69166" y="37565"/>
                  </a:lnTo>
                  <a:lnTo>
                    <a:pt x="74089" y="47117"/>
                  </a:lnTo>
                  <a:lnTo>
                    <a:pt x="78586" y="56992"/>
                  </a:lnTo>
                  <a:lnTo>
                    <a:pt x="82608" y="67250"/>
                  </a:lnTo>
                  <a:lnTo>
                    <a:pt x="85938" y="78130"/>
                  </a:lnTo>
                  <a:lnTo>
                    <a:pt x="88513" y="89699"/>
                  </a:lnTo>
                  <a:lnTo>
                    <a:pt x="90416" y="101475"/>
                  </a:lnTo>
                  <a:lnTo>
                    <a:pt x="91983" y="113774"/>
                  </a:lnTo>
                  <a:lnTo>
                    <a:pt x="93351" y="128796"/>
                  </a:lnTo>
                  <a:lnTo>
                    <a:pt x="94756" y="150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66664" y="294797"/>
              <a:ext cx="104458" cy="162007"/>
            </a:xfrm>
            <a:custGeom>
              <a:avLst/>
              <a:gdLst/>
              <a:ahLst/>
              <a:cxnLst/>
              <a:rect l="0" t="0" r="0" b="0"/>
              <a:pathLst>
                <a:path w="104458" h="162007">
                  <a:moveTo>
                    <a:pt x="102413" y="0"/>
                  </a:moveTo>
                  <a:lnTo>
                    <a:pt x="90745" y="67"/>
                  </a:lnTo>
                  <a:lnTo>
                    <a:pt x="80257" y="708"/>
                  </a:lnTo>
                  <a:lnTo>
                    <a:pt x="69955" y="2009"/>
                  </a:lnTo>
                  <a:lnTo>
                    <a:pt x="59654" y="4041"/>
                  </a:lnTo>
                  <a:lnTo>
                    <a:pt x="49310" y="7006"/>
                  </a:lnTo>
                  <a:lnTo>
                    <a:pt x="38929" y="10930"/>
                  </a:lnTo>
                  <a:lnTo>
                    <a:pt x="28847" y="15852"/>
                  </a:lnTo>
                  <a:lnTo>
                    <a:pt x="19685" y="21904"/>
                  </a:lnTo>
                  <a:lnTo>
                    <a:pt x="11726" y="29044"/>
                  </a:lnTo>
                  <a:lnTo>
                    <a:pt x="5401" y="36939"/>
                  </a:lnTo>
                  <a:lnTo>
                    <a:pt x="1433" y="45076"/>
                  </a:lnTo>
                  <a:lnTo>
                    <a:pt x="0" y="53130"/>
                  </a:lnTo>
                  <a:lnTo>
                    <a:pt x="1141" y="60653"/>
                  </a:lnTo>
                  <a:lnTo>
                    <a:pt x="5014" y="67020"/>
                  </a:lnTo>
                  <a:lnTo>
                    <a:pt x="11433" y="72001"/>
                  </a:lnTo>
                  <a:lnTo>
                    <a:pt x="19960" y="75701"/>
                  </a:lnTo>
                  <a:lnTo>
                    <a:pt x="30109" y="78357"/>
                  </a:lnTo>
                  <a:lnTo>
                    <a:pt x="41437" y="80231"/>
                  </a:lnTo>
                  <a:lnTo>
                    <a:pt x="53276" y="81867"/>
                  </a:lnTo>
                  <a:lnTo>
                    <a:pt x="64756" y="84047"/>
                  </a:lnTo>
                  <a:lnTo>
                    <a:pt x="75425" y="87163"/>
                  </a:lnTo>
                  <a:lnTo>
                    <a:pt x="84891" y="91565"/>
                  </a:lnTo>
                  <a:lnTo>
                    <a:pt x="92652" y="97728"/>
                  </a:lnTo>
                  <a:lnTo>
                    <a:pt x="98603" y="105720"/>
                  </a:lnTo>
                  <a:lnTo>
                    <a:pt x="102634" y="114985"/>
                  </a:lnTo>
                  <a:lnTo>
                    <a:pt x="104457" y="124573"/>
                  </a:lnTo>
                  <a:lnTo>
                    <a:pt x="104122" y="133893"/>
                  </a:lnTo>
                  <a:lnTo>
                    <a:pt x="101628" y="142416"/>
                  </a:lnTo>
                  <a:lnTo>
                    <a:pt x="96765" y="149528"/>
                  </a:lnTo>
                  <a:lnTo>
                    <a:pt x="89647" y="155040"/>
                  </a:lnTo>
                  <a:lnTo>
                    <a:pt x="80802" y="158943"/>
                  </a:lnTo>
                  <a:lnTo>
                    <a:pt x="70965" y="161211"/>
                  </a:lnTo>
                  <a:lnTo>
                    <a:pt x="60660" y="162006"/>
                  </a:lnTo>
                  <a:lnTo>
                    <a:pt x="50424" y="161758"/>
                  </a:lnTo>
                  <a:lnTo>
                    <a:pt x="39792" y="161052"/>
                  </a:lnTo>
                  <a:lnTo>
                    <a:pt x="26722" y="159829"/>
                  </a:lnTo>
                  <a:lnTo>
                    <a:pt x="76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84932" y="16845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4"/>
                  </a:lnTo>
                  <a:lnTo>
                    <a:pt x="0" y="70818"/>
                  </a:lnTo>
                  <a:lnTo>
                    <a:pt x="0" y="87954"/>
                  </a:lnTo>
                  <a:lnTo>
                    <a:pt x="0" y="105328"/>
                  </a:lnTo>
                  <a:lnTo>
                    <a:pt x="0" y="122811"/>
                  </a:lnTo>
                  <a:lnTo>
                    <a:pt x="0" y="140341"/>
                  </a:lnTo>
                  <a:lnTo>
                    <a:pt x="0" y="157889"/>
                  </a:lnTo>
                  <a:lnTo>
                    <a:pt x="0" y="175443"/>
                  </a:lnTo>
                  <a:lnTo>
                    <a:pt x="5" y="192989"/>
                  </a:lnTo>
                  <a:lnTo>
                    <a:pt x="177" y="210198"/>
                  </a:lnTo>
                  <a:lnTo>
                    <a:pt x="826" y="226454"/>
                  </a:lnTo>
                  <a:lnTo>
                    <a:pt x="2075" y="241503"/>
                  </a:lnTo>
                  <a:lnTo>
                    <a:pt x="3727" y="255575"/>
                  </a:lnTo>
                  <a:lnTo>
                    <a:pt x="5376" y="269180"/>
                  </a:lnTo>
                  <a:lnTo>
                    <a:pt x="6778" y="282652"/>
                  </a:lnTo>
                  <a:lnTo>
                    <a:pt x="7874" y="295545"/>
                  </a:lnTo>
                  <a:lnTo>
                    <a:pt x="8802" y="307987"/>
                  </a:lnTo>
                  <a:lnTo>
                    <a:pt x="9640" y="321078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37533" y="284269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22759" y="2867"/>
                  </a:lnTo>
                  <a:lnTo>
                    <a:pt x="213772" y="5009"/>
                  </a:lnTo>
                  <a:lnTo>
                    <a:pt x="203772" y="6612"/>
                  </a:lnTo>
                  <a:lnTo>
                    <a:pt x="192619" y="7792"/>
                  </a:lnTo>
                  <a:lnTo>
                    <a:pt x="180159" y="8641"/>
                  </a:lnTo>
                  <a:lnTo>
                    <a:pt x="166452" y="9243"/>
                  </a:lnTo>
                  <a:lnTo>
                    <a:pt x="151862" y="9830"/>
                  </a:lnTo>
                  <a:lnTo>
                    <a:pt x="136932" y="10763"/>
                  </a:lnTo>
                  <a:lnTo>
                    <a:pt x="122003" y="12205"/>
                  </a:lnTo>
                  <a:lnTo>
                    <a:pt x="107049" y="13988"/>
                  </a:lnTo>
                  <a:lnTo>
                    <a:pt x="91791" y="15725"/>
                  </a:lnTo>
                  <a:lnTo>
                    <a:pt x="76099" y="17191"/>
                  </a:lnTo>
                  <a:lnTo>
                    <a:pt x="60541" y="18528"/>
                  </a:lnTo>
                  <a:lnTo>
                    <a:pt x="44672" y="20389"/>
                  </a:lnTo>
                  <a:lnTo>
                    <a:pt x="25977" y="2405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4432" y="368497"/>
              <a:ext cx="123234" cy="136434"/>
            </a:xfrm>
            <a:custGeom>
              <a:avLst/>
              <a:gdLst/>
              <a:ahLst/>
              <a:cxnLst/>
              <a:rect l="0" t="0" r="0" b="0"/>
              <a:pathLst>
                <a:path w="123234" h="136434">
                  <a:moveTo>
                    <a:pt x="67899" y="21057"/>
                  </a:moveTo>
                  <a:lnTo>
                    <a:pt x="59098" y="18257"/>
                  </a:lnTo>
                  <a:lnTo>
                    <a:pt x="50751" y="16755"/>
                  </a:lnTo>
                  <a:lnTo>
                    <a:pt x="42062" y="16458"/>
                  </a:lnTo>
                  <a:lnTo>
                    <a:pt x="33286" y="17483"/>
                  </a:lnTo>
                  <a:lnTo>
                    <a:pt x="25088" y="20247"/>
                  </a:lnTo>
                  <a:lnTo>
                    <a:pt x="17807" y="24827"/>
                  </a:lnTo>
                  <a:lnTo>
                    <a:pt x="11617" y="31161"/>
                  </a:lnTo>
                  <a:lnTo>
                    <a:pt x="6684" y="39225"/>
                  </a:lnTo>
                  <a:lnTo>
                    <a:pt x="2972" y="48828"/>
                  </a:lnTo>
                  <a:lnTo>
                    <a:pt x="616" y="59510"/>
                  </a:lnTo>
                  <a:lnTo>
                    <a:pt x="0" y="70663"/>
                  </a:lnTo>
                  <a:lnTo>
                    <a:pt x="1182" y="81891"/>
                  </a:lnTo>
                  <a:lnTo>
                    <a:pt x="4092" y="92698"/>
                  </a:lnTo>
                  <a:lnTo>
                    <a:pt x="8711" y="102423"/>
                  </a:lnTo>
                  <a:lnTo>
                    <a:pt x="14854" y="110811"/>
                  </a:lnTo>
                  <a:lnTo>
                    <a:pt x="22233" y="117952"/>
                  </a:lnTo>
                  <a:lnTo>
                    <a:pt x="30547" y="124072"/>
                  </a:lnTo>
                  <a:lnTo>
                    <a:pt x="39543" y="129403"/>
                  </a:lnTo>
                  <a:lnTo>
                    <a:pt x="49022" y="133663"/>
                  </a:lnTo>
                  <a:lnTo>
                    <a:pt x="58837" y="136097"/>
                  </a:lnTo>
                  <a:lnTo>
                    <a:pt x="68879" y="136433"/>
                  </a:lnTo>
                  <a:lnTo>
                    <a:pt x="78910" y="134693"/>
                  </a:lnTo>
                  <a:lnTo>
                    <a:pt x="88572" y="130934"/>
                  </a:lnTo>
                  <a:lnTo>
                    <a:pt x="97691" y="125398"/>
                  </a:lnTo>
                  <a:lnTo>
                    <a:pt x="105950" y="118275"/>
                  </a:lnTo>
                  <a:lnTo>
                    <a:pt x="112821" y="109608"/>
                  </a:lnTo>
                  <a:lnTo>
                    <a:pt x="118134" y="99564"/>
                  </a:lnTo>
                  <a:lnTo>
                    <a:pt x="121718" y="88569"/>
                  </a:lnTo>
                  <a:lnTo>
                    <a:pt x="123233" y="77198"/>
                  </a:lnTo>
                  <a:lnTo>
                    <a:pt x="122691" y="65816"/>
                  </a:lnTo>
                  <a:lnTo>
                    <a:pt x="120227" y="54734"/>
                  </a:lnTo>
                  <a:lnTo>
                    <a:pt x="115916" y="44292"/>
                  </a:lnTo>
                  <a:lnTo>
                    <a:pt x="109986" y="34613"/>
                  </a:lnTo>
                  <a:lnTo>
                    <a:pt x="102835" y="25932"/>
                  </a:lnTo>
                  <a:lnTo>
                    <a:pt x="94030" y="17846"/>
                  </a:lnTo>
                  <a:lnTo>
                    <a:pt x="80566" y="9645"/>
                  </a:lnTo>
                  <a:lnTo>
                    <a:pt x="573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95464" y="202621"/>
              <a:ext cx="294879" cy="338489"/>
            </a:xfrm>
            <a:custGeom>
              <a:avLst/>
              <a:gdLst/>
              <a:ahLst/>
              <a:cxnLst/>
              <a:rect l="0" t="0" r="0" b="0"/>
              <a:pathLst>
                <a:path w="294879" h="338489">
                  <a:moveTo>
                    <a:pt x="105365" y="229047"/>
                  </a:moveTo>
                  <a:lnTo>
                    <a:pt x="102297" y="220380"/>
                  </a:lnTo>
                  <a:lnTo>
                    <a:pt x="98234" y="213313"/>
                  </a:lnTo>
                  <a:lnTo>
                    <a:pt x="92741" y="207221"/>
                  </a:lnTo>
                  <a:lnTo>
                    <a:pt x="85982" y="202339"/>
                  </a:lnTo>
                  <a:lnTo>
                    <a:pt x="78184" y="199421"/>
                  </a:lnTo>
                  <a:lnTo>
                    <a:pt x="69592" y="198722"/>
                  </a:lnTo>
                  <a:lnTo>
                    <a:pt x="60579" y="200032"/>
                  </a:lnTo>
                  <a:lnTo>
                    <a:pt x="51622" y="202962"/>
                  </a:lnTo>
                  <a:lnTo>
                    <a:pt x="42980" y="207123"/>
                  </a:lnTo>
                  <a:lnTo>
                    <a:pt x="34876" y="212508"/>
                  </a:lnTo>
                  <a:lnTo>
                    <a:pt x="27580" y="219469"/>
                  </a:lnTo>
                  <a:lnTo>
                    <a:pt x="21153" y="228070"/>
                  </a:lnTo>
                  <a:lnTo>
                    <a:pt x="15498" y="237946"/>
                  </a:lnTo>
                  <a:lnTo>
                    <a:pt x="10457" y="248491"/>
                  </a:lnTo>
                  <a:lnTo>
                    <a:pt x="5891" y="259288"/>
                  </a:lnTo>
                  <a:lnTo>
                    <a:pt x="2161" y="270130"/>
                  </a:lnTo>
                  <a:lnTo>
                    <a:pt x="92" y="280935"/>
                  </a:lnTo>
                  <a:lnTo>
                    <a:pt x="0" y="291677"/>
                  </a:lnTo>
                  <a:lnTo>
                    <a:pt x="1736" y="302195"/>
                  </a:lnTo>
                  <a:lnTo>
                    <a:pt x="4960" y="312192"/>
                  </a:lnTo>
                  <a:lnTo>
                    <a:pt x="9318" y="321531"/>
                  </a:lnTo>
                  <a:lnTo>
                    <a:pt x="14667" y="329599"/>
                  </a:lnTo>
                  <a:lnTo>
                    <a:pt x="21073" y="335276"/>
                  </a:lnTo>
                  <a:lnTo>
                    <a:pt x="28483" y="338162"/>
                  </a:lnTo>
                  <a:lnTo>
                    <a:pt x="36575" y="338488"/>
                  </a:lnTo>
                  <a:lnTo>
                    <a:pt x="44852" y="336738"/>
                  </a:lnTo>
                  <a:lnTo>
                    <a:pt x="53007" y="333412"/>
                  </a:lnTo>
                  <a:lnTo>
                    <a:pt x="60770" y="328776"/>
                  </a:lnTo>
                  <a:lnTo>
                    <a:pt x="67831" y="322858"/>
                  </a:lnTo>
                  <a:lnTo>
                    <a:pt x="74096" y="315769"/>
                  </a:lnTo>
                  <a:lnTo>
                    <a:pt x="79642" y="307555"/>
                  </a:lnTo>
                  <a:lnTo>
                    <a:pt x="84609" y="298132"/>
                  </a:lnTo>
                  <a:lnTo>
                    <a:pt x="89140" y="287567"/>
                  </a:lnTo>
                  <a:lnTo>
                    <a:pt x="93354" y="276048"/>
                  </a:lnTo>
                  <a:lnTo>
                    <a:pt x="97346" y="263790"/>
                  </a:lnTo>
                  <a:lnTo>
                    <a:pt x="101183" y="250986"/>
                  </a:lnTo>
                  <a:lnTo>
                    <a:pt x="104913" y="237625"/>
                  </a:lnTo>
                  <a:lnTo>
                    <a:pt x="108572" y="223518"/>
                  </a:lnTo>
                  <a:lnTo>
                    <a:pt x="112177" y="208619"/>
                  </a:lnTo>
                  <a:lnTo>
                    <a:pt x="115581" y="193020"/>
                  </a:lnTo>
                  <a:lnTo>
                    <a:pt x="118487" y="176863"/>
                  </a:lnTo>
                  <a:lnTo>
                    <a:pt x="120773" y="160288"/>
                  </a:lnTo>
                  <a:lnTo>
                    <a:pt x="122477" y="143411"/>
                  </a:lnTo>
                  <a:lnTo>
                    <a:pt x="123703" y="126322"/>
                  </a:lnTo>
                  <a:lnTo>
                    <a:pt x="124566" y="109090"/>
                  </a:lnTo>
                  <a:lnTo>
                    <a:pt x="125163" y="91926"/>
                  </a:lnTo>
                  <a:lnTo>
                    <a:pt x="125572" y="75168"/>
                  </a:lnTo>
                  <a:lnTo>
                    <a:pt x="125850" y="58969"/>
                  </a:lnTo>
                  <a:lnTo>
                    <a:pt x="126038" y="43310"/>
                  </a:lnTo>
                  <a:lnTo>
                    <a:pt x="126165" y="28102"/>
                  </a:lnTo>
                  <a:lnTo>
                    <a:pt x="126226" y="13340"/>
                  </a:lnTo>
                  <a:lnTo>
                    <a:pt x="125434" y="2508"/>
                  </a:lnTo>
                  <a:lnTo>
                    <a:pt x="123722" y="0"/>
                  </a:lnTo>
                  <a:lnTo>
                    <a:pt x="122772" y="4389"/>
                  </a:lnTo>
                  <a:lnTo>
                    <a:pt x="122828" y="13254"/>
                  </a:lnTo>
                  <a:lnTo>
                    <a:pt x="123394" y="24642"/>
                  </a:lnTo>
                  <a:lnTo>
                    <a:pt x="124080" y="37352"/>
                  </a:lnTo>
                  <a:lnTo>
                    <a:pt x="124698" y="50899"/>
                  </a:lnTo>
                  <a:lnTo>
                    <a:pt x="125192" y="65256"/>
                  </a:lnTo>
                  <a:lnTo>
                    <a:pt x="125562" y="80383"/>
                  </a:lnTo>
                  <a:lnTo>
                    <a:pt x="125829" y="96164"/>
                  </a:lnTo>
                  <a:lnTo>
                    <a:pt x="126017" y="112458"/>
                  </a:lnTo>
                  <a:lnTo>
                    <a:pt x="126152" y="129127"/>
                  </a:lnTo>
                  <a:lnTo>
                    <a:pt x="126414" y="145900"/>
                  </a:lnTo>
                  <a:lnTo>
                    <a:pt x="127123" y="162389"/>
                  </a:lnTo>
                  <a:lnTo>
                    <a:pt x="128412" y="178405"/>
                  </a:lnTo>
                  <a:lnTo>
                    <a:pt x="130093" y="193939"/>
                  </a:lnTo>
                  <a:lnTo>
                    <a:pt x="131760" y="209064"/>
                  </a:lnTo>
                  <a:lnTo>
                    <a:pt x="133188" y="223840"/>
                  </a:lnTo>
                  <a:lnTo>
                    <a:pt x="134806" y="237249"/>
                  </a:lnTo>
                  <a:lnTo>
                    <a:pt x="137798" y="246291"/>
                  </a:lnTo>
                  <a:lnTo>
                    <a:pt x="142604" y="249753"/>
                  </a:lnTo>
                  <a:lnTo>
                    <a:pt x="148692" y="249811"/>
                  </a:lnTo>
                  <a:lnTo>
                    <a:pt x="155991" y="248119"/>
                  </a:lnTo>
                  <a:lnTo>
                    <a:pt x="164650" y="245542"/>
                  </a:lnTo>
                  <a:lnTo>
                    <a:pt x="174624" y="242517"/>
                  </a:lnTo>
                  <a:lnTo>
                    <a:pt x="185706" y="239262"/>
                  </a:lnTo>
                  <a:lnTo>
                    <a:pt x="197651" y="235890"/>
                  </a:lnTo>
                  <a:lnTo>
                    <a:pt x="210219" y="232446"/>
                  </a:lnTo>
                  <a:lnTo>
                    <a:pt x="222737" y="228632"/>
                  </a:lnTo>
                  <a:lnTo>
                    <a:pt x="234147" y="223850"/>
                  </a:lnTo>
                  <a:lnTo>
                    <a:pt x="243959" y="217843"/>
                  </a:lnTo>
                  <a:lnTo>
                    <a:pt x="252035" y="210518"/>
                  </a:lnTo>
                  <a:lnTo>
                    <a:pt x="258325" y="201772"/>
                  </a:lnTo>
                  <a:lnTo>
                    <a:pt x="262987" y="191715"/>
                  </a:lnTo>
                  <a:lnTo>
                    <a:pt x="265833" y="181063"/>
                  </a:lnTo>
                  <a:lnTo>
                    <a:pt x="266253" y="170995"/>
                  </a:lnTo>
                  <a:lnTo>
                    <a:pt x="264127" y="162131"/>
                  </a:lnTo>
                  <a:lnTo>
                    <a:pt x="259599" y="154879"/>
                  </a:lnTo>
                  <a:lnTo>
                    <a:pt x="252824" y="149683"/>
                  </a:lnTo>
                  <a:lnTo>
                    <a:pt x="244127" y="146573"/>
                  </a:lnTo>
                  <a:lnTo>
                    <a:pt x="234240" y="145586"/>
                  </a:lnTo>
                  <a:lnTo>
                    <a:pt x="224160" y="146953"/>
                  </a:lnTo>
                  <a:lnTo>
                    <a:pt x="214464" y="150575"/>
                  </a:lnTo>
                  <a:lnTo>
                    <a:pt x="205332" y="156258"/>
                  </a:lnTo>
                  <a:lnTo>
                    <a:pt x="196738" y="163882"/>
                  </a:lnTo>
                  <a:lnTo>
                    <a:pt x="188592" y="173189"/>
                  </a:lnTo>
                  <a:lnTo>
                    <a:pt x="180950" y="183673"/>
                  </a:lnTo>
                  <a:lnTo>
                    <a:pt x="174029" y="194694"/>
                  </a:lnTo>
                  <a:lnTo>
                    <a:pt x="167896" y="205842"/>
                  </a:lnTo>
                  <a:lnTo>
                    <a:pt x="162792" y="216935"/>
                  </a:lnTo>
                  <a:lnTo>
                    <a:pt x="159193" y="227916"/>
                  </a:lnTo>
                  <a:lnTo>
                    <a:pt x="157225" y="238784"/>
                  </a:lnTo>
                  <a:lnTo>
                    <a:pt x="156870" y="249558"/>
                  </a:lnTo>
                  <a:lnTo>
                    <a:pt x="158145" y="260260"/>
                  </a:lnTo>
                  <a:lnTo>
                    <a:pt x="160899" y="270894"/>
                  </a:lnTo>
                  <a:lnTo>
                    <a:pt x="165187" y="280986"/>
                  </a:lnTo>
                  <a:lnTo>
                    <a:pt x="171339" y="289626"/>
                  </a:lnTo>
                  <a:lnTo>
                    <a:pt x="179365" y="296428"/>
                  </a:lnTo>
                  <a:lnTo>
                    <a:pt x="189008" y="301332"/>
                  </a:lnTo>
                  <a:lnTo>
                    <a:pt x="199922" y="304340"/>
                  </a:lnTo>
                  <a:lnTo>
                    <a:pt x="211776" y="305659"/>
                  </a:lnTo>
                  <a:lnTo>
                    <a:pt x="224140" y="305615"/>
                  </a:lnTo>
                  <a:lnTo>
                    <a:pt x="236507" y="304538"/>
                  </a:lnTo>
                  <a:lnTo>
                    <a:pt x="248583" y="302716"/>
                  </a:lnTo>
                  <a:lnTo>
                    <a:pt x="259848" y="300522"/>
                  </a:lnTo>
                  <a:lnTo>
                    <a:pt x="270554" y="298207"/>
                  </a:lnTo>
                  <a:lnTo>
                    <a:pt x="281638" y="295573"/>
                  </a:lnTo>
                  <a:lnTo>
                    <a:pt x="294878" y="292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20654" y="378010"/>
              <a:ext cx="117088" cy="138817"/>
            </a:xfrm>
            <a:custGeom>
              <a:avLst/>
              <a:gdLst/>
              <a:ahLst/>
              <a:cxnLst/>
              <a:rect l="0" t="0" r="0" b="0"/>
              <a:pathLst>
                <a:path w="117088" h="138817">
                  <a:moveTo>
                    <a:pt x="74972" y="11544"/>
                  </a:moveTo>
                  <a:lnTo>
                    <a:pt x="69038" y="5877"/>
                  </a:lnTo>
                  <a:lnTo>
                    <a:pt x="62833" y="2234"/>
                  </a:lnTo>
                  <a:lnTo>
                    <a:pt x="55742" y="329"/>
                  </a:lnTo>
                  <a:lnTo>
                    <a:pt x="47975" y="0"/>
                  </a:lnTo>
                  <a:lnTo>
                    <a:pt x="39977" y="1268"/>
                  </a:lnTo>
                  <a:lnTo>
                    <a:pt x="32040" y="3997"/>
                  </a:lnTo>
                  <a:lnTo>
                    <a:pt x="24438" y="8090"/>
                  </a:lnTo>
                  <a:lnTo>
                    <a:pt x="17494" y="13574"/>
                  </a:lnTo>
                  <a:lnTo>
                    <a:pt x="11320" y="20332"/>
                  </a:lnTo>
                  <a:lnTo>
                    <a:pt x="6175" y="28138"/>
                  </a:lnTo>
                  <a:lnTo>
                    <a:pt x="2544" y="36747"/>
                  </a:lnTo>
                  <a:lnTo>
                    <a:pt x="546" y="45944"/>
                  </a:lnTo>
                  <a:lnTo>
                    <a:pt x="0" y="55559"/>
                  </a:lnTo>
                  <a:lnTo>
                    <a:pt x="613" y="65466"/>
                  </a:lnTo>
                  <a:lnTo>
                    <a:pt x="2100" y="75569"/>
                  </a:lnTo>
                  <a:lnTo>
                    <a:pt x="4384" y="85642"/>
                  </a:lnTo>
                  <a:lnTo>
                    <a:pt x="7587" y="95331"/>
                  </a:lnTo>
                  <a:lnTo>
                    <a:pt x="11705" y="104474"/>
                  </a:lnTo>
                  <a:lnTo>
                    <a:pt x="16775" y="112919"/>
                  </a:lnTo>
                  <a:lnTo>
                    <a:pt x="22936" y="120446"/>
                  </a:lnTo>
                  <a:lnTo>
                    <a:pt x="30156" y="127017"/>
                  </a:lnTo>
                  <a:lnTo>
                    <a:pt x="38277" y="132431"/>
                  </a:lnTo>
                  <a:lnTo>
                    <a:pt x="47099" y="136245"/>
                  </a:lnTo>
                  <a:lnTo>
                    <a:pt x="56434" y="138361"/>
                  </a:lnTo>
                  <a:lnTo>
                    <a:pt x="65973" y="138816"/>
                  </a:lnTo>
                  <a:lnTo>
                    <a:pt x="75296" y="137610"/>
                  </a:lnTo>
                  <a:lnTo>
                    <a:pt x="84227" y="134892"/>
                  </a:lnTo>
                  <a:lnTo>
                    <a:pt x="93292" y="131044"/>
                  </a:lnTo>
                  <a:lnTo>
                    <a:pt x="103615" y="125390"/>
                  </a:lnTo>
                  <a:lnTo>
                    <a:pt x="117087" y="116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90383" y="4211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6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3" y="61009"/>
                  </a:lnTo>
                  <a:lnTo>
                    <a:pt x="13390" y="71641"/>
                  </a:lnTo>
                  <a:lnTo>
                    <a:pt x="15546" y="81835"/>
                  </a:lnTo>
                  <a:lnTo>
                    <a:pt x="17975" y="9248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69326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74611" y="372054"/>
              <a:ext cx="189514" cy="133314"/>
            </a:xfrm>
            <a:custGeom>
              <a:avLst/>
              <a:gdLst/>
              <a:ahLst/>
              <a:cxnLst/>
              <a:rect l="0" t="0" r="0" b="0"/>
              <a:pathLst>
                <a:path w="189514" h="133314">
                  <a:moveTo>
                    <a:pt x="0" y="49085"/>
                  </a:moveTo>
                  <a:lnTo>
                    <a:pt x="2934" y="60753"/>
                  </a:lnTo>
                  <a:lnTo>
                    <a:pt x="5717" y="71242"/>
                  </a:lnTo>
                  <a:lnTo>
                    <a:pt x="8590" y="81470"/>
                  </a:lnTo>
                  <a:lnTo>
                    <a:pt x="10679" y="89013"/>
                  </a:lnTo>
                  <a:lnTo>
                    <a:pt x="10931" y="90798"/>
                  </a:lnTo>
                  <a:lnTo>
                    <a:pt x="9798" y="88056"/>
                  </a:lnTo>
                  <a:lnTo>
                    <a:pt x="7961" y="82249"/>
                  </a:lnTo>
                  <a:lnTo>
                    <a:pt x="6058" y="74168"/>
                  </a:lnTo>
                  <a:lnTo>
                    <a:pt x="4423" y="64365"/>
                  </a:lnTo>
                  <a:lnTo>
                    <a:pt x="3312" y="53286"/>
                  </a:lnTo>
                  <a:lnTo>
                    <a:pt x="3009" y="41290"/>
                  </a:lnTo>
                  <a:lnTo>
                    <a:pt x="3585" y="28675"/>
                  </a:lnTo>
                  <a:lnTo>
                    <a:pt x="5127" y="16624"/>
                  </a:lnTo>
                  <a:lnTo>
                    <a:pt x="8534" y="7254"/>
                  </a:lnTo>
                  <a:lnTo>
                    <a:pt x="14024" y="1744"/>
                  </a:lnTo>
                  <a:lnTo>
                    <a:pt x="20185" y="0"/>
                  </a:lnTo>
                  <a:lnTo>
                    <a:pt x="26536" y="1124"/>
                  </a:lnTo>
                  <a:lnTo>
                    <a:pt x="33016" y="4390"/>
                  </a:lnTo>
                  <a:lnTo>
                    <a:pt x="39620" y="9451"/>
                  </a:lnTo>
                  <a:lnTo>
                    <a:pt x="46326" y="15994"/>
                  </a:lnTo>
                  <a:lnTo>
                    <a:pt x="52952" y="23689"/>
                  </a:lnTo>
                  <a:lnTo>
                    <a:pt x="59168" y="32241"/>
                  </a:lnTo>
                  <a:lnTo>
                    <a:pt x="64835" y="41336"/>
                  </a:lnTo>
                  <a:lnTo>
                    <a:pt x="70250" y="48258"/>
                  </a:lnTo>
                  <a:lnTo>
                    <a:pt x="75152" y="49587"/>
                  </a:lnTo>
                  <a:lnTo>
                    <a:pt x="78599" y="45982"/>
                  </a:lnTo>
                  <a:lnTo>
                    <a:pt x="80771" y="38905"/>
                  </a:lnTo>
                  <a:lnTo>
                    <a:pt x="82603" y="29992"/>
                  </a:lnTo>
                  <a:lnTo>
                    <a:pt x="85349" y="20951"/>
                  </a:lnTo>
                  <a:lnTo>
                    <a:pt x="89596" y="12716"/>
                  </a:lnTo>
                  <a:lnTo>
                    <a:pt x="95209" y="6191"/>
                  </a:lnTo>
                  <a:lnTo>
                    <a:pt x="101645" y="2530"/>
                  </a:lnTo>
                  <a:lnTo>
                    <a:pt x="108485" y="2063"/>
                  </a:lnTo>
                  <a:lnTo>
                    <a:pt x="115496" y="4305"/>
                  </a:lnTo>
                  <a:lnTo>
                    <a:pt x="122565" y="8382"/>
                  </a:lnTo>
                  <a:lnTo>
                    <a:pt x="129641" y="13598"/>
                  </a:lnTo>
                  <a:lnTo>
                    <a:pt x="136542" y="19667"/>
                  </a:lnTo>
                  <a:lnTo>
                    <a:pt x="142956" y="26629"/>
                  </a:lnTo>
                  <a:lnTo>
                    <a:pt x="148755" y="34457"/>
                  </a:lnTo>
                  <a:lnTo>
                    <a:pt x="153971" y="43185"/>
                  </a:lnTo>
                  <a:lnTo>
                    <a:pt x="158710" y="52962"/>
                  </a:lnTo>
                  <a:lnTo>
                    <a:pt x="163085" y="63759"/>
                  </a:lnTo>
                  <a:lnTo>
                    <a:pt x="167235" y="75198"/>
                  </a:lnTo>
                  <a:lnTo>
                    <a:pt x="171838" y="87970"/>
                  </a:lnTo>
                  <a:lnTo>
                    <a:pt x="178417" y="105433"/>
                  </a:lnTo>
                  <a:lnTo>
                    <a:pt x="189513" y="133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93730" y="360774"/>
              <a:ext cx="149380" cy="155123"/>
            </a:xfrm>
            <a:custGeom>
              <a:avLst/>
              <a:gdLst/>
              <a:ahLst/>
              <a:cxnLst/>
              <a:rect l="0" t="0" r="0" b="0"/>
              <a:pathLst>
                <a:path w="149380" h="155123">
                  <a:moveTo>
                    <a:pt x="12508" y="102479"/>
                  </a:moveTo>
                  <a:lnTo>
                    <a:pt x="21243" y="99479"/>
                  </a:lnTo>
                  <a:lnTo>
                    <a:pt x="28949" y="96056"/>
                  </a:lnTo>
                  <a:lnTo>
                    <a:pt x="36347" y="91855"/>
                  </a:lnTo>
                  <a:lnTo>
                    <a:pt x="43435" y="86783"/>
                  </a:lnTo>
                  <a:lnTo>
                    <a:pt x="49965" y="80653"/>
                  </a:lnTo>
                  <a:lnTo>
                    <a:pt x="55828" y="73469"/>
                  </a:lnTo>
                  <a:lnTo>
                    <a:pt x="60748" y="65382"/>
                  </a:lnTo>
                  <a:lnTo>
                    <a:pt x="64221" y="56587"/>
                  </a:lnTo>
                  <a:lnTo>
                    <a:pt x="66105" y="47271"/>
                  </a:lnTo>
                  <a:lnTo>
                    <a:pt x="66403" y="37747"/>
                  </a:lnTo>
                  <a:lnTo>
                    <a:pt x="65091" y="28434"/>
                  </a:lnTo>
                  <a:lnTo>
                    <a:pt x="62315" y="19557"/>
                  </a:lnTo>
                  <a:lnTo>
                    <a:pt x="58183" y="11632"/>
                  </a:lnTo>
                  <a:lnTo>
                    <a:pt x="52668" y="5519"/>
                  </a:lnTo>
                  <a:lnTo>
                    <a:pt x="45896" y="1537"/>
                  </a:lnTo>
                  <a:lnTo>
                    <a:pt x="38419" y="0"/>
                  </a:lnTo>
                  <a:lnTo>
                    <a:pt x="31095" y="1463"/>
                  </a:lnTo>
                  <a:lnTo>
                    <a:pt x="24397" y="5927"/>
                  </a:lnTo>
                  <a:lnTo>
                    <a:pt x="18427" y="12804"/>
                  </a:lnTo>
                  <a:lnTo>
                    <a:pt x="13109" y="21230"/>
                  </a:lnTo>
                  <a:lnTo>
                    <a:pt x="8320" y="30563"/>
                  </a:lnTo>
                  <a:lnTo>
                    <a:pt x="4256" y="40740"/>
                  </a:lnTo>
                  <a:lnTo>
                    <a:pt x="1422" y="52153"/>
                  </a:lnTo>
                  <a:lnTo>
                    <a:pt x="0" y="64927"/>
                  </a:lnTo>
                  <a:lnTo>
                    <a:pt x="26" y="78436"/>
                  </a:lnTo>
                  <a:lnTo>
                    <a:pt x="1564" y="91518"/>
                  </a:lnTo>
                  <a:lnTo>
                    <a:pt x="4494" y="103520"/>
                  </a:lnTo>
                  <a:lnTo>
                    <a:pt x="8732" y="113679"/>
                  </a:lnTo>
                  <a:lnTo>
                    <a:pt x="14317" y="120909"/>
                  </a:lnTo>
                  <a:lnTo>
                    <a:pt x="21137" y="124899"/>
                  </a:lnTo>
                  <a:lnTo>
                    <a:pt x="28646" y="125661"/>
                  </a:lnTo>
                  <a:lnTo>
                    <a:pt x="35991" y="123155"/>
                  </a:lnTo>
                  <a:lnTo>
                    <a:pt x="42704" y="117701"/>
                  </a:lnTo>
                  <a:lnTo>
                    <a:pt x="48684" y="110011"/>
                  </a:lnTo>
                  <a:lnTo>
                    <a:pt x="54008" y="100966"/>
                  </a:lnTo>
                  <a:lnTo>
                    <a:pt x="58825" y="91235"/>
                  </a:lnTo>
                  <a:lnTo>
                    <a:pt x="63763" y="82749"/>
                  </a:lnTo>
                  <a:lnTo>
                    <a:pt x="69041" y="78437"/>
                  </a:lnTo>
                  <a:lnTo>
                    <a:pt x="73863" y="78851"/>
                  </a:lnTo>
                  <a:lnTo>
                    <a:pt x="78163" y="82833"/>
                  </a:lnTo>
                  <a:lnTo>
                    <a:pt x="82121" y="89165"/>
                  </a:lnTo>
                  <a:lnTo>
                    <a:pt x="86051" y="96829"/>
                  </a:lnTo>
                  <a:lnTo>
                    <a:pt x="90347" y="104969"/>
                  </a:lnTo>
                  <a:lnTo>
                    <a:pt x="95193" y="113107"/>
                  </a:lnTo>
                  <a:lnTo>
                    <a:pt x="100746" y="120896"/>
                  </a:lnTo>
                  <a:lnTo>
                    <a:pt x="107228" y="127993"/>
                  </a:lnTo>
                  <a:lnTo>
                    <a:pt x="114649" y="134286"/>
                  </a:lnTo>
                  <a:lnTo>
                    <a:pt x="122426" y="139702"/>
                  </a:lnTo>
                  <a:lnTo>
                    <a:pt x="130240" y="144630"/>
                  </a:lnTo>
                  <a:lnTo>
                    <a:pt x="138776" y="149505"/>
                  </a:lnTo>
                  <a:lnTo>
                    <a:pt x="149379" y="155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64165" y="210569"/>
              <a:ext cx="2" cy="273742"/>
            </a:xfrm>
            <a:custGeom>
              <a:avLst/>
              <a:gdLst/>
              <a:ahLst/>
              <a:cxnLst/>
              <a:rect l="0" t="0" r="0" b="0"/>
              <a:pathLst>
                <a:path w="2" h="273742">
                  <a:moveTo>
                    <a:pt x="0" y="0"/>
                  </a:moveTo>
                  <a:lnTo>
                    <a:pt x="0" y="11736"/>
                  </a:lnTo>
                  <a:lnTo>
                    <a:pt x="1" y="22865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1" y="74419"/>
                  </a:lnTo>
                  <a:lnTo>
                    <a:pt x="1" y="89596"/>
                  </a:lnTo>
                  <a:lnTo>
                    <a:pt x="1" y="105458"/>
                  </a:lnTo>
                  <a:lnTo>
                    <a:pt x="1" y="121825"/>
                  </a:lnTo>
                  <a:lnTo>
                    <a:pt x="1" y="138389"/>
                  </a:lnTo>
                  <a:lnTo>
                    <a:pt x="1" y="154736"/>
                  </a:lnTo>
                  <a:lnTo>
                    <a:pt x="1" y="170655"/>
                  </a:lnTo>
                  <a:lnTo>
                    <a:pt x="1" y="186124"/>
                  </a:lnTo>
                  <a:lnTo>
                    <a:pt x="1" y="201205"/>
                  </a:lnTo>
                  <a:lnTo>
                    <a:pt x="1" y="215964"/>
                  </a:lnTo>
                  <a:lnTo>
                    <a:pt x="1" y="229875"/>
                  </a:lnTo>
                  <a:lnTo>
                    <a:pt x="1" y="243185"/>
                  </a:lnTo>
                  <a:lnTo>
                    <a:pt x="0" y="25706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95751" y="350531"/>
              <a:ext cx="157929" cy="196951"/>
            </a:xfrm>
            <a:custGeom>
              <a:avLst/>
              <a:gdLst/>
              <a:ahLst/>
              <a:cxnLst/>
              <a:rect l="0" t="0" r="0" b="0"/>
              <a:pathLst>
                <a:path w="157929" h="196951">
                  <a:moveTo>
                    <a:pt x="157928" y="7437"/>
                  </a:moveTo>
                  <a:lnTo>
                    <a:pt x="148993" y="4571"/>
                  </a:lnTo>
                  <a:lnTo>
                    <a:pt x="139366" y="2429"/>
                  </a:lnTo>
                  <a:lnTo>
                    <a:pt x="128083" y="835"/>
                  </a:lnTo>
                  <a:lnTo>
                    <a:pt x="115588" y="0"/>
                  </a:lnTo>
                  <a:lnTo>
                    <a:pt x="102756" y="448"/>
                  </a:lnTo>
                  <a:lnTo>
                    <a:pt x="90147" y="2361"/>
                  </a:lnTo>
                  <a:lnTo>
                    <a:pt x="78282" y="5771"/>
                  </a:lnTo>
                  <a:lnTo>
                    <a:pt x="67784" y="10728"/>
                  </a:lnTo>
                  <a:lnTo>
                    <a:pt x="58854" y="17100"/>
                  </a:lnTo>
                  <a:lnTo>
                    <a:pt x="51676" y="24631"/>
                  </a:lnTo>
                  <a:lnTo>
                    <a:pt x="46588" y="33049"/>
                  </a:lnTo>
                  <a:lnTo>
                    <a:pt x="43579" y="42104"/>
                  </a:lnTo>
                  <a:lnTo>
                    <a:pt x="42674" y="51284"/>
                  </a:lnTo>
                  <a:lnTo>
                    <a:pt x="44102" y="59833"/>
                  </a:lnTo>
                  <a:lnTo>
                    <a:pt x="47770" y="67389"/>
                  </a:lnTo>
                  <a:lnTo>
                    <a:pt x="53484" y="73782"/>
                  </a:lnTo>
                  <a:lnTo>
                    <a:pt x="61131" y="78861"/>
                  </a:lnTo>
                  <a:lnTo>
                    <a:pt x="70454" y="82688"/>
                  </a:lnTo>
                  <a:lnTo>
                    <a:pt x="80948" y="85633"/>
                  </a:lnTo>
                  <a:lnTo>
                    <a:pt x="91975" y="88242"/>
                  </a:lnTo>
                  <a:lnTo>
                    <a:pt x="103122" y="90862"/>
                  </a:lnTo>
                  <a:lnTo>
                    <a:pt x="114046" y="93796"/>
                  </a:lnTo>
                  <a:lnTo>
                    <a:pt x="124381" y="97378"/>
                  </a:lnTo>
                  <a:lnTo>
                    <a:pt x="133979" y="101724"/>
                  </a:lnTo>
                  <a:lnTo>
                    <a:pt x="142237" y="106931"/>
                  </a:lnTo>
                  <a:lnTo>
                    <a:pt x="148050" y="113176"/>
                  </a:lnTo>
                  <a:lnTo>
                    <a:pt x="151025" y="120446"/>
                  </a:lnTo>
                  <a:lnTo>
                    <a:pt x="151242" y="128428"/>
                  </a:lnTo>
                  <a:lnTo>
                    <a:pt x="148888" y="136624"/>
                  </a:lnTo>
                  <a:lnTo>
                    <a:pt x="144334" y="144720"/>
                  </a:lnTo>
                  <a:lnTo>
                    <a:pt x="137720" y="152443"/>
                  </a:lnTo>
                  <a:lnTo>
                    <a:pt x="128871" y="159476"/>
                  </a:lnTo>
                  <a:lnTo>
                    <a:pt x="117887" y="165722"/>
                  </a:lnTo>
                  <a:lnTo>
                    <a:pt x="105108" y="171255"/>
                  </a:lnTo>
                  <a:lnTo>
                    <a:pt x="90936" y="176213"/>
                  </a:lnTo>
                  <a:lnTo>
                    <a:pt x="75755" y="180733"/>
                  </a:lnTo>
                  <a:lnTo>
                    <a:pt x="60426" y="184784"/>
                  </a:lnTo>
                  <a:lnTo>
                    <a:pt x="44676" y="188566"/>
                  </a:lnTo>
                  <a:lnTo>
                    <a:pt x="26014" y="192413"/>
                  </a:lnTo>
                  <a:lnTo>
                    <a:pt x="0" y="196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189512" y="570764"/>
            <a:ext cx="4811525" cy="103060"/>
          </a:xfrm>
          <a:custGeom>
            <a:avLst/>
            <a:gdLst/>
            <a:ahLst/>
            <a:cxnLst/>
            <a:rect l="0" t="0" r="0" b="0"/>
            <a:pathLst>
              <a:path w="4811525" h="103060">
                <a:moveTo>
                  <a:pt x="4811524" y="18831"/>
                </a:moveTo>
                <a:lnTo>
                  <a:pt x="4802789" y="24699"/>
                </a:lnTo>
                <a:lnTo>
                  <a:pt x="4795083" y="30263"/>
                </a:lnTo>
                <a:lnTo>
                  <a:pt x="4787676" y="36063"/>
                </a:lnTo>
                <a:lnTo>
                  <a:pt x="4780243" y="42143"/>
                </a:lnTo>
                <a:lnTo>
                  <a:pt x="4772415" y="48473"/>
                </a:lnTo>
                <a:lnTo>
                  <a:pt x="4764037" y="54987"/>
                </a:lnTo>
                <a:lnTo>
                  <a:pt x="4755121" y="61145"/>
                </a:lnTo>
                <a:lnTo>
                  <a:pt x="4745758" y="65983"/>
                </a:lnTo>
                <a:lnTo>
                  <a:pt x="4736050" y="69080"/>
                </a:lnTo>
                <a:lnTo>
                  <a:pt x="4726092" y="70513"/>
                </a:lnTo>
                <a:lnTo>
                  <a:pt x="4715954" y="70569"/>
                </a:lnTo>
                <a:lnTo>
                  <a:pt x="4705688" y="69566"/>
                </a:lnTo>
                <a:lnTo>
                  <a:pt x="4695166" y="67623"/>
                </a:lnTo>
                <a:lnTo>
                  <a:pt x="4684110" y="64658"/>
                </a:lnTo>
                <a:lnTo>
                  <a:pt x="4672415" y="60711"/>
                </a:lnTo>
                <a:lnTo>
                  <a:pt x="4660288" y="56098"/>
                </a:lnTo>
                <a:lnTo>
                  <a:pt x="4648148" y="51310"/>
                </a:lnTo>
                <a:lnTo>
                  <a:pt x="4636241" y="46646"/>
                </a:lnTo>
                <a:lnTo>
                  <a:pt x="4624636" y="42210"/>
                </a:lnTo>
                <a:lnTo>
                  <a:pt x="4613311" y="38004"/>
                </a:lnTo>
                <a:lnTo>
                  <a:pt x="4602211" y="34000"/>
                </a:lnTo>
                <a:lnTo>
                  <a:pt x="4591282" y="30481"/>
                </a:lnTo>
                <a:lnTo>
                  <a:pt x="4580477" y="28022"/>
                </a:lnTo>
                <a:lnTo>
                  <a:pt x="4569760" y="26855"/>
                </a:lnTo>
                <a:lnTo>
                  <a:pt x="4559103" y="27054"/>
                </a:lnTo>
                <a:lnTo>
                  <a:pt x="4548488" y="28708"/>
                </a:lnTo>
                <a:lnTo>
                  <a:pt x="4537897" y="31698"/>
                </a:lnTo>
                <a:lnTo>
                  <a:pt x="4527156" y="35297"/>
                </a:lnTo>
                <a:lnTo>
                  <a:pt x="4515953" y="38324"/>
                </a:lnTo>
                <a:lnTo>
                  <a:pt x="4504154" y="40164"/>
                </a:lnTo>
                <a:lnTo>
                  <a:pt x="4491788" y="40732"/>
                </a:lnTo>
                <a:lnTo>
                  <a:pt x="4478956" y="40198"/>
                </a:lnTo>
                <a:lnTo>
                  <a:pt x="4465770" y="38796"/>
                </a:lnTo>
                <a:lnTo>
                  <a:pt x="4452493" y="36585"/>
                </a:lnTo>
                <a:lnTo>
                  <a:pt x="4439506" y="33439"/>
                </a:lnTo>
                <a:lnTo>
                  <a:pt x="4426995" y="29371"/>
                </a:lnTo>
                <a:lnTo>
                  <a:pt x="4414967" y="24676"/>
                </a:lnTo>
                <a:lnTo>
                  <a:pt x="4403351" y="19834"/>
                </a:lnTo>
                <a:lnTo>
                  <a:pt x="4392053" y="15143"/>
                </a:lnTo>
                <a:lnTo>
                  <a:pt x="4380990" y="11028"/>
                </a:lnTo>
                <a:lnTo>
                  <a:pt x="4370093" y="8103"/>
                </a:lnTo>
                <a:lnTo>
                  <a:pt x="4359314" y="6585"/>
                </a:lnTo>
                <a:lnTo>
                  <a:pt x="4348616" y="6364"/>
                </a:lnTo>
                <a:lnTo>
                  <a:pt x="4337973" y="7197"/>
                </a:lnTo>
                <a:lnTo>
                  <a:pt x="4327364" y="8832"/>
                </a:lnTo>
                <a:lnTo>
                  <a:pt x="4316611" y="11215"/>
                </a:lnTo>
                <a:lnTo>
                  <a:pt x="4305400" y="14483"/>
                </a:lnTo>
                <a:lnTo>
                  <a:pt x="4293595" y="18633"/>
                </a:lnTo>
                <a:lnTo>
                  <a:pt x="4281226" y="23214"/>
                </a:lnTo>
                <a:lnTo>
                  <a:pt x="4268390" y="27448"/>
                </a:lnTo>
                <a:lnTo>
                  <a:pt x="4255203" y="30927"/>
                </a:lnTo>
                <a:lnTo>
                  <a:pt x="4241925" y="33753"/>
                </a:lnTo>
                <a:lnTo>
                  <a:pt x="4228938" y="36340"/>
                </a:lnTo>
                <a:lnTo>
                  <a:pt x="4216426" y="38960"/>
                </a:lnTo>
                <a:lnTo>
                  <a:pt x="4204398" y="41399"/>
                </a:lnTo>
                <a:lnTo>
                  <a:pt x="4192781" y="43059"/>
                </a:lnTo>
                <a:lnTo>
                  <a:pt x="4181478" y="43658"/>
                </a:lnTo>
                <a:lnTo>
                  <a:pt x="4170242" y="43230"/>
                </a:lnTo>
                <a:lnTo>
                  <a:pt x="4158698" y="41948"/>
                </a:lnTo>
                <a:lnTo>
                  <a:pt x="4146670" y="40008"/>
                </a:lnTo>
                <a:lnTo>
                  <a:pt x="4134319" y="37588"/>
                </a:lnTo>
                <a:lnTo>
                  <a:pt x="4122029" y="34825"/>
                </a:lnTo>
                <a:lnTo>
                  <a:pt x="4110016" y="31828"/>
                </a:lnTo>
                <a:lnTo>
                  <a:pt x="4098170" y="28835"/>
                </a:lnTo>
                <a:lnTo>
                  <a:pt x="4086151" y="26206"/>
                </a:lnTo>
                <a:lnTo>
                  <a:pt x="4073768" y="24110"/>
                </a:lnTo>
                <a:lnTo>
                  <a:pt x="4060994" y="22703"/>
                </a:lnTo>
                <a:lnTo>
                  <a:pt x="4047878" y="22208"/>
                </a:lnTo>
                <a:lnTo>
                  <a:pt x="4034501" y="22654"/>
                </a:lnTo>
                <a:lnTo>
                  <a:pt x="4021092" y="23920"/>
                </a:lnTo>
                <a:lnTo>
                  <a:pt x="4008017" y="25832"/>
                </a:lnTo>
                <a:lnTo>
                  <a:pt x="3995447" y="28227"/>
                </a:lnTo>
                <a:lnTo>
                  <a:pt x="3983380" y="30968"/>
                </a:lnTo>
                <a:lnTo>
                  <a:pt x="3971736" y="33953"/>
                </a:lnTo>
                <a:lnTo>
                  <a:pt x="3960416" y="37107"/>
                </a:lnTo>
                <a:lnTo>
                  <a:pt x="3949168" y="40377"/>
                </a:lnTo>
                <a:lnTo>
                  <a:pt x="3937615" y="43725"/>
                </a:lnTo>
                <a:lnTo>
                  <a:pt x="3925582" y="47117"/>
                </a:lnTo>
                <a:lnTo>
                  <a:pt x="3913228" y="50208"/>
                </a:lnTo>
                <a:lnTo>
                  <a:pt x="3900935" y="52373"/>
                </a:lnTo>
                <a:lnTo>
                  <a:pt x="3888925" y="53343"/>
                </a:lnTo>
                <a:lnTo>
                  <a:pt x="3877251" y="53180"/>
                </a:lnTo>
                <a:lnTo>
                  <a:pt x="3865879" y="52082"/>
                </a:lnTo>
                <a:lnTo>
                  <a:pt x="3854749" y="50270"/>
                </a:lnTo>
                <a:lnTo>
                  <a:pt x="3843800" y="47936"/>
                </a:lnTo>
                <a:lnTo>
                  <a:pt x="3832982" y="45232"/>
                </a:lnTo>
                <a:lnTo>
                  <a:pt x="3822256" y="42271"/>
                </a:lnTo>
                <a:lnTo>
                  <a:pt x="3811593" y="39132"/>
                </a:lnTo>
                <a:lnTo>
                  <a:pt x="3800973" y="35872"/>
                </a:lnTo>
                <a:lnTo>
                  <a:pt x="3790374" y="32535"/>
                </a:lnTo>
                <a:lnTo>
                  <a:pt x="3779459" y="29311"/>
                </a:lnTo>
                <a:lnTo>
                  <a:pt x="3767606" y="26525"/>
                </a:lnTo>
                <a:lnTo>
                  <a:pt x="3754553" y="24323"/>
                </a:lnTo>
                <a:lnTo>
                  <a:pt x="3740362" y="22846"/>
                </a:lnTo>
                <a:lnTo>
                  <a:pt x="3725232" y="22304"/>
                </a:lnTo>
                <a:lnTo>
                  <a:pt x="3709395" y="22718"/>
                </a:lnTo>
                <a:lnTo>
                  <a:pt x="3693372" y="23963"/>
                </a:lnTo>
                <a:lnTo>
                  <a:pt x="3677929" y="25861"/>
                </a:lnTo>
                <a:lnTo>
                  <a:pt x="3663437" y="28246"/>
                </a:lnTo>
                <a:lnTo>
                  <a:pt x="3649911" y="30981"/>
                </a:lnTo>
                <a:lnTo>
                  <a:pt x="3637207" y="33962"/>
                </a:lnTo>
                <a:lnTo>
                  <a:pt x="3625135" y="37109"/>
                </a:lnTo>
                <a:lnTo>
                  <a:pt x="3613364" y="40203"/>
                </a:lnTo>
                <a:lnTo>
                  <a:pt x="3601453" y="42902"/>
                </a:lnTo>
                <a:lnTo>
                  <a:pt x="3589166" y="45049"/>
                </a:lnTo>
                <a:lnTo>
                  <a:pt x="3576301" y="46660"/>
                </a:lnTo>
                <a:lnTo>
                  <a:pt x="3562599" y="47824"/>
                </a:lnTo>
                <a:lnTo>
                  <a:pt x="3548007" y="48640"/>
                </a:lnTo>
                <a:lnTo>
                  <a:pt x="3532632" y="49036"/>
                </a:lnTo>
                <a:lnTo>
                  <a:pt x="3516634" y="48779"/>
                </a:lnTo>
                <a:lnTo>
                  <a:pt x="3500169" y="47791"/>
                </a:lnTo>
                <a:lnTo>
                  <a:pt x="3483368" y="46145"/>
                </a:lnTo>
                <a:lnTo>
                  <a:pt x="3466331" y="43970"/>
                </a:lnTo>
                <a:lnTo>
                  <a:pt x="3449139" y="41404"/>
                </a:lnTo>
                <a:lnTo>
                  <a:pt x="3432170" y="38886"/>
                </a:lnTo>
                <a:lnTo>
                  <a:pt x="3416076" y="37115"/>
                </a:lnTo>
                <a:lnTo>
                  <a:pt x="3401132" y="36412"/>
                </a:lnTo>
                <a:lnTo>
                  <a:pt x="3386960" y="36756"/>
                </a:lnTo>
                <a:lnTo>
                  <a:pt x="3372756" y="37976"/>
                </a:lnTo>
                <a:lnTo>
                  <a:pt x="3358046" y="39870"/>
                </a:lnTo>
                <a:lnTo>
                  <a:pt x="3342705" y="42258"/>
                </a:lnTo>
                <a:lnTo>
                  <a:pt x="3326788" y="44999"/>
                </a:lnTo>
                <a:lnTo>
                  <a:pt x="3310406" y="47980"/>
                </a:lnTo>
                <a:lnTo>
                  <a:pt x="3293674" y="50963"/>
                </a:lnTo>
                <a:lnTo>
                  <a:pt x="3276690" y="53586"/>
                </a:lnTo>
                <a:lnTo>
                  <a:pt x="3259532" y="55681"/>
                </a:lnTo>
                <a:lnTo>
                  <a:pt x="3242419" y="57258"/>
                </a:lnTo>
                <a:lnTo>
                  <a:pt x="3225696" y="58399"/>
                </a:lnTo>
                <a:lnTo>
                  <a:pt x="3209526" y="59200"/>
                </a:lnTo>
                <a:lnTo>
                  <a:pt x="3194057" y="59586"/>
                </a:lnTo>
                <a:lnTo>
                  <a:pt x="3179507" y="59321"/>
                </a:lnTo>
                <a:lnTo>
                  <a:pt x="3165905" y="58329"/>
                </a:lnTo>
                <a:lnTo>
                  <a:pt x="3153125" y="56680"/>
                </a:lnTo>
                <a:lnTo>
                  <a:pt x="3140994" y="54502"/>
                </a:lnTo>
                <a:lnTo>
                  <a:pt x="3129343" y="51927"/>
                </a:lnTo>
                <a:lnTo>
                  <a:pt x="3117871" y="49062"/>
                </a:lnTo>
                <a:lnTo>
                  <a:pt x="3106169" y="45993"/>
                </a:lnTo>
                <a:lnTo>
                  <a:pt x="3094035" y="42783"/>
                </a:lnTo>
                <a:lnTo>
                  <a:pt x="3081613" y="39476"/>
                </a:lnTo>
                <a:lnTo>
                  <a:pt x="3069275" y="36103"/>
                </a:lnTo>
                <a:lnTo>
                  <a:pt x="3057230" y="32689"/>
                </a:lnTo>
                <a:lnTo>
                  <a:pt x="3045363" y="29414"/>
                </a:lnTo>
                <a:lnTo>
                  <a:pt x="3033330" y="26594"/>
                </a:lnTo>
                <a:lnTo>
                  <a:pt x="3020937" y="24369"/>
                </a:lnTo>
                <a:lnTo>
                  <a:pt x="3008157" y="22877"/>
                </a:lnTo>
                <a:lnTo>
                  <a:pt x="2995037" y="22324"/>
                </a:lnTo>
                <a:lnTo>
                  <a:pt x="2981657" y="22732"/>
                </a:lnTo>
                <a:lnTo>
                  <a:pt x="2968247" y="23972"/>
                </a:lnTo>
                <a:lnTo>
                  <a:pt x="2955170" y="25867"/>
                </a:lnTo>
                <a:lnTo>
                  <a:pt x="2942599" y="28250"/>
                </a:lnTo>
                <a:lnTo>
                  <a:pt x="2930531" y="30984"/>
                </a:lnTo>
                <a:lnTo>
                  <a:pt x="2918887" y="33964"/>
                </a:lnTo>
                <a:lnTo>
                  <a:pt x="2907566" y="37110"/>
                </a:lnTo>
                <a:lnTo>
                  <a:pt x="2896318" y="40204"/>
                </a:lnTo>
                <a:lnTo>
                  <a:pt x="2884766" y="42902"/>
                </a:lnTo>
                <a:lnTo>
                  <a:pt x="2872728" y="45049"/>
                </a:lnTo>
                <a:lnTo>
                  <a:pt x="2860201" y="46660"/>
                </a:lnTo>
                <a:lnTo>
                  <a:pt x="2847260" y="47824"/>
                </a:lnTo>
                <a:lnTo>
                  <a:pt x="2834001" y="48640"/>
                </a:lnTo>
                <a:lnTo>
                  <a:pt x="2820674" y="49037"/>
                </a:lnTo>
                <a:lnTo>
                  <a:pt x="2807655" y="48779"/>
                </a:lnTo>
                <a:lnTo>
                  <a:pt x="2795117" y="47791"/>
                </a:lnTo>
                <a:lnTo>
                  <a:pt x="2782902" y="46145"/>
                </a:lnTo>
                <a:lnTo>
                  <a:pt x="2770627" y="43970"/>
                </a:lnTo>
                <a:lnTo>
                  <a:pt x="2758074" y="41395"/>
                </a:lnTo>
                <a:lnTo>
                  <a:pt x="2745354" y="38531"/>
                </a:lnTo>
                <a:lnTo>
                  <a:pt x="2732806" y="35464"/>
                </a:lnTo>
                <a:lnTo>
                  <a:pt x="2720623" y="32254"/>
                </a:lnTo>
                <a:lnTo>
                  <a:pt x="2708831" y="28947"/>
                </a:lnTo>
                <a:lnTo>
                  <a:pt x="2697380" y="25574"/>
                </a:lnTo>
                <a:lnTo>
                  <a:pt x="2686195" y="22165"/>
                </a:lnTo>
                <a:lnTo>
                  <a:pt x="2675210" y="19062"/>
                </a:lnTo>
                <a:lnTo>
                  <a:pt x="2664367" y="16891"/>
                </a:lnTo>
                <a:lnTo>
                  <a:pt x="2653625" y="15915"/>
                </a:lnTo>
                <a:lnTo>
                  <a:pt x="2642951" y="16075"/>
                </a:lnTo>
                <a:lnTo>
                  <a:pt x="2632324" y="17171"/>
                </a:lnTo>
                <a:lnTo>
                  <a:pt x="2621730" y="18981"/>
                </a:lnTo>
                <a:lnTo>
                  <a:pt x="2611157" y="21314"/>
                </a:lnTo>
                <a:lnTo>
                  <a:pt x="2600599" y="24017"/>
                </a:lnTo>
                <a:lnTo>
                  <a:pt x="2590046" y="26974"/>
                </a:lnTo>
                <a:lnTo>
                  <a:pt x="2579332" y="29940"/>
                </a:lnTo>
                <a:lnTo>
                  <a:pt x="2568146" y="32551"/>
                </a:lnTo>
                <a:lnTo>
                  <a:pt x="2556358" y="34639"/>
                </a:lnTo>
                <a:lnTo>
                  <a:pt x="2544000" y="36211"/>
                </a:lnTo>
                <a:lnTo>
                  <a:pt x="2531173" y="37348"/>
                </a:lnTo>
                <a:lnTo>
                  <a:pt x="2517982" y="38152"/>
                </a:lnTo>
                <a:lnTo>
                  <a:pt x="2504361" y="38709"/>
                </a:lnTo>
                <a:lnTo>
                  <a:pt x="2490079" y="39092"/>
                </a:lnTo>
                <a:lnTo>
                  <a:pt x="2475072" y="39347"/>
                </a:lnTo>
                <a:lnTo>
                  <a:pt x="2459740" y="39351"/>
                </a:lnTo>
                <a:lnTo>
                  <a:pt x="2444827" y="38821"/>
                </a:lnTo>
                <a:lnTo>
                  <a:pt x="2430724" y="37648"/>
                </a:lnTo>
                <a:lnTo>
                  <a:pt x="2417475" y="35876"/>
                </a:lnTo>
                <a:lnTo>
                  <a:pt x="2404963" y="33615"/>
                </a:lnTo>
                <a:lnTo>
                  <a:pt x="2393029" y="30983"/>
                </a:lnTo>
                <a:lnTo>
                  <a:pt x="2381521" y="28081"/>
                </a:lnTo>
                <a:lnTo>
                  <a:pt x="2370319" y="24987"/>
                </a:lnTo>
                <a:lnTo>
                  <a:pt x="2359322" y="21765"/>
                </a:lnTo>
                <a:lnTo>
                  <a:pt x="2348137" y="18619"/>
                </a:lnTo>
                <a:lnTo>
                  <a:pt x="2336102" y="15886"/>
                </a:lnTo>
                <a:lnTo>
                  <a:pt x="2322931" y="13721"/>
                </a:lnTo>
                <a:lnTo>
                  <a:pt x="2308830" y="12268"/>
                </a:lnTo>
                <a:lnTo>
                  <a:pt x="2294293" y="11742"/>
                </a:lnTo>
                <a:lnTo>
                  <a:pt x="2279658" y="12168"/>
                </a:lnTo>
                <a:lnTo>
                  <a:pt x="2264918" y="13419"/>
                </a:lnTo>
                <a:lnTo>
                  <a:pt x="2249810" y="15322"/>
                </a:lnTo>
                <a:lnTo>
                  <a:pt x="2234212" y="17711"/>
                </a:lnTo>
                <a:lnTo>
                  <a:pt x="2218467" y="20448"/>
                </a:lnTo>
                <a:lnTo>
                  <a:pt x="2203270" y="23431"/>
                </a:lnTo>
                <a:lnTo>
                  <a:pt x="2188962" y="26578"/>
                </a:lnTo>
                <a:lnTo>
                  <a:pt x="2175236" y="29674"/>
                </a:lnTo>
                <a:lnTo>
                  <a:pt x="2161338" y="32372"/>
                </a:lnTo>
                <a:lnTo>
                  <a:pt x="2146837" y="34515"/>
                </a:lnTo>
                <a:lnTo>
                  <a:pt x="2131638" y="35953"/>
                </a:lnTo>
                <a:lnTo>
                  <a:pt x="2115816" y="36469"/>
                </a:lnTo>
                <a:lnTo>
                  <a:pt x="2099503" y="36037"/>
                </a:lnTo>
                <a:lnTo>
                  <a:pt x="2082988" y="34781"/>
                </a:lnTo>
                <a:lnTo>
                  <a:pt x="2066681" y="32875"/>
                </a:lnTo>
                <a:lnTo>
                  <a:pt x="2050795" y="30480"/>
                </a:lnTo>
                <a:lnTo>
                  <a:pt x="2035520" y="27568"/>
                </a:lnTo>
                <a:lnTo>
                  <a:pt x="2021103" y="23937"/>
                </a:lnTo>
                <a:lnTo>
                  <a:pt x="2007584" y="19540"/>
                </a:lnTo>
                <a:lnTo>
                  <a:pt x="1994692" y="14791"/>
                </a:lnTo>
                <a:lnTo>
                  <a:pt x="1981953" y="10444"/>
                </a:lnTo>
                <a:lnTo>
                  <a:pt x="1969080" y="6894"/>
                </a:lnTo>
                <a:lnTo>
                  <a:pt x="1955973" y="4190"/>
                </a:lnTo>
                <a:lnTo>
                  <a:pt x="1942634" y="2218"/>
                </a:lnTo>
                <a:lnTo>
                  <a:pt x="1929106" y="823"/>
                </a:lnTo>
                <a:lnTo>
                  <a:pt x="1915597" y="22"/>
                </a:lnTo>
                <a:lnTo>
                  <a:pt x="1902454" y="0"/>
                </a:lnTo>
                <a:lnTo>
                  <a:pt x="1889834" y="796"/>
                </a:lnTo>
                <a:lnTo>
                  <a:pt x="1877564" y="2312"/>
                </a:lnTo>
                <a:lnTo>
                  <a:pt x="1865252" y="4400"/>
                </a:lnTo>
                <a:lnTo>
                  <a:pt x="1852674" y="6920"/>
                </a:lnTo>
                <a:lnTo>
                  <a:pt x="1839936" y="9917"/>
                </a:lnTo>
                <a:lnTo>
                  <a:pt x="1827378" y="13607"/>
                </a:lnTo>
                <a:lnTo>
                  <a:pt x="1815183" y="18043"/>
                </a:lnTo>
                <a:lnTo>
                  <a:pt x="1803213" y="22818"/>
                </a:lnTo>
                <a:lnTo>
                  <a:pt x="1791110" y="27183"/>
                </a:lnTo>
                <a:lnTo>
                  <a:pt x="1778670" y="30745"/>
                </a:lnTo>
                <a:lnTo>
                  <a:pt x="1765858" y="33457"/>
                </a:lnTo>
                <a:lnTo>
                  <a:pt x="1752717" y="35434"/>
                </a:lnTo>
                <a:lnTo>
                  <a:pt x="1739318" y="36833"/>
                </a:lnTo>
                <a:lnTo>
                  <a:pt x="1725725" y="37636"/>
                </a:lnTo>
                <a:lnTo>
                  <a:pt x="1711994" y="37660"/>
                </a:lnTo>
                <a:lnTo>
                  <a:pt x="1698170" y="36864"/>
                </a:lnTo>
                <a:lnTo>
                  <a:pt x="1684447" y="35349"/>
                </a:lnTo>
                <a:lnTo>
                  <a:pt x="1671153" y="33262"/>
                </a:lnTo>
                <a:lnTo>
                  <a:pt x="1658428" y="30746"/>
                </a:lnTo>
                <a:lnTo>
                  <a:pt x="1646086" y="27923"/>
                </a:lnTo>
                <a:lnTo>
                  <a:pt x="1633725" y="24881"/>
                </a:lnTo>
                <a:lnTo>
                  <a:pt x="1621105" y="21694"/>
                </a:lnTo>
                <a:lnTo>
                  <a:pt x="1607999" y="18572"/>
                </a:lnTo>
                <a:lnTo>
                  <a:pt x="1594130" y="15855"/>
                </a:lnTo>
                <a:lnTo>
                  <a:pt x="1579431" y="13700"/>
                </a:lnTo>
                <a:lnTo>
                  <a:pt x="1564323" y="12254"/>
                </a:lnTo>
                <a:lnTo>
                  <a:pt x="1549567" y="11733"/>
                </a:lnTo>
                <a:lnTo>
                  <a:pt x="1535568" y="12161"/>
                </a:lnTo>
                <a:lnTo>
                  <a:pt x="1522220" y="13415"/>
                </a:lnTo>
                <a:lnTo>
                  <a:pt x="1509111" y="15320"/>
                </a:lnTo>
                <a:lnTo>
                  <a:pt x="1495957" y="17709"/>
                </a:lnTo>
                <a:lnTo>
                  <a:pt x="1482647" y="20447"/>
                </a:lnTo>
                <a:lnTo>
                  <a:pt x="1469164" y="23430"/>
                </a:lnTo>
                <a:lnTo>
                  <a:pt x="1455526" y="26573"/>
                </a:lnTo>
                <a:lnTo>
                  <a:pt x="1441603" y="29496"/>
                </a:lnTo>
                <a:lnTo>
                  <a:pt x="1427117" y="31546"/>
                </a:lnTo>
                <a:lnTo>
                  <a:pt x="1411972" y="32441"/>
                </a:lnTo>
                <a:lnTo>
                  <a:pt x="1396548" y="32226"/>
                </a:lnTo>
                <a:lnTo>
                  <a:pt x="1381573" y="31094"/>
                </a:lnTo>
                <a:lnTo>
                  <a:pt x="1367424" y="29259"/>
                </a:lnTo>
                <a:lnTo>
                  <a:pt x="1353975" y="26910"/>
                </a:lnTo>
                <a:lnTo>
                  <a:pt x="1340796" y="24196"/>
                </a:lnTo>
                <a:lnTo>
                  <a:pt x="1327596" y="21227"/>
                </a:lnTo>
                <a:lnTo>
                  <a:pt x="1314254" y="18084"/>
                </a:lnTo>
                <a:lnTo>
                  <a:pt x="1300751" y="14821"/>
                </a:lnTo>
                <a:lnTo>
                  <a:pt x="1287099" y="11482"/>
                </a:lnTo>
                <a:lnTo>
                  <a:pt x="1273166" y="8256"/>
                </a:lnTo>
                <a:lnTo>
                  <a:pt x="1258673" y="5469"/>
                </a:lnTo>
                <a:lnTo>
                  <a:pt x="1243520" y="3268"/>
                </a:lnTo>
                <a:lnTo>
                  <a:pt x="1227920" y="1790"/>
                </a:lnTo>
                <a:lnTo>
                  <a:pt x="1212295" y="1247"/>
                </a:lnTo>
                <a:lnTo>
                  <a:pt x="1196896" y="1662"/>
                </a:lnTo>
                <a:lnTo>
                  <a:pt x="1181793" y="2906"/>
                </a:lnTo>
                <a:lnTo>
                  <a:pt x="1166966" y="4804"/>
                </a:lnTo>
                <a:lnTo>
                  <a:pt x="1152362" y="7189"/>
                </a:lnTo>
                <a:lnTo>
                  <a:pt x="1137928" y="9924"/>
                </a:lnTo>
                <a:lnTo>
                  <a:pt x="1123616" y="12905"/>
                </a:lnTo>
                <a:lnTo>
                  <a:pt x="1109386" y="16052"/>
                </a:lnTo>
                <a:lnTo>
                  <a:pt x="1095048" y="19146"/>
                </a:lnTo>
                <a:lnTo>
                  <a:pt x="1080276" y="21845"/>
                </a:lnTo>
                <a:lnTo>
                  <a:pt x="1064931" y="23992"/>
                </a:lnTo>
                <a:lnTo>
                  <a:pt x="1049202" y="25603"/>
                </a:lnTo>
                <a:lnTo>
                  <a:pt x="1033489" y="26767"/>
                </a:lnTo>
                <a:lnTo>
                  <a:pt x="1018036" y="27583"/>
                </a:lnTo>
                <a:lnTo>
                  <a:pt x="1003066" y="27979"/>
                </a:lnTo>
                <a:lnTo>
                  <a:pt x="988861" y="27722"/>
                </a:lnTo>
                <a:lnTo>
                  <a:pt x="975488" y="26734"/>
                </a:lnTo>
                <a:lnTo>
                  <a:pt x="962694" y="25088"/>
                </a:lnTo>
                <a:lnTo>
                  <a:pt x="950023" y="22913"/>
                </a:lnTo>
                <a:lnTo>
                  <a:pt x="937190" y="20338"/>
                </a:lnTo>
                <a:lnTo>
                  <a:pt x="923942" y="17474"/>
                </a:lnTo>
                <a:lnTo>
                  <a:pt x="909975" y="14407"/>
                </a:lnTo>
                <a:lnTo>
                  <a:pt x="895207" y="11206"/>
                </a:lnTo>
                <a:lnTo>
                  <a:pt x="879881" y="8245"/>
                </a:lnTo>
                <a:lnTo>
                  <a:pt x="864448" y="6168"/>
                </a:lnTo>
                <a:lnTo>
                  <a:pt x="849180" y="5257"/>
                </a:lnTo>
                <a:lnTo>
                  <a:pt x="834167" y="5460"/>
                </a:lnTo>
                <a:lnTo>
                  <a:pt x="819401" y="6584"/>
                </a:lnTo>
                <a:lnTo>
                  <a:pt x="804839" y="8414"/>
                </a:lnTo>
                <a:lnTo>
                  <a:pt x="790432" y="10760"/>
                </a:lnTo>
                <a:lnTo>
                  <a:pt x="776138" y="13471"/>
                </a:lnTo>
                <a:lnTo>
                  <a:pt x="761925" y="16443"/>
                </a:lnTo>
                <a:lnTo>
                  <a:pt x="747768" y="19758"/>
                </a:lnTo>
                <a:lnTo>
                  <a:pt x="733650" y="23669"/>
                </a:lnTo>
                <a:lnTo>
                  <a:pt x="719562" y="28261"/>
                </a:lnTo>
                <a:lnTo>
                  <a:pt x="705661" y="33312"/>
                </a:lnTo>
                <a:lnTo>
                  <a:pt x="692247" y="38395"/>
                </a:lnTo>
                <a:lnTo>
                  <a:pt x="679441" y="43252"/>
                </a:lnTo>
                <a:lnTo>
                  <a:pt x="667045" y="47649"/>
                </a:lnTo>
                <a:lnTo>
                  <a:pt x="654648" y="51296"/>
                </a:lnTo>
                <a:lnTo>
                  <a:pt x="642008" y="54115"/>
                </a:lnTo>
                <a:lnTo>
                  <a:pt x="629059" y="56194"/>
                </a:lnTo>
                <a:lnTo>
                  <a:pt x="615827" y="57680"/>
                </a:lnTo>
                <a:lnTo>
                  <a:pt x="602361" y="58720"/>
                </a:lnTo>
                <a:lnTo>
                  <a:pt x="588554" y="59438"/>
                </a:lnTo>
                <a:lnTo>
                  <a:pt x="574147" y="59929"/>
                </a:lnTo>
                <a:lnTo>
                  <a:pt x="559051" y="60257"/>
                </a:lnTo>
                <a:lnTo>
                  <a:pt x="543490" y="60310"/>
                </a:lnTo>
                <a:lnTo>
                  <a:pt x="527891" y="59813"/>
                </a:lnTo>
                <a:lnTo>
                  <a:pt x="512504" y="58666"/>
                </a:lnTo>
                <a:lnTo>
                  <a:pt x="497240" y="57081"/>
                </a:lnTo>
                <a:lnTo>
                  <a:pt x="481772" y="55478"/>
                </a:lnTo>
                <a:lnTo>
                  <a:pt x="465925" y="54111"/>
                </a:lnTo>
                <a:lnTo>
                  <a:pt x="449842" y="53211"/>
                </a:lnTo>
                <a:lnTo>
                  <a:pt x="433884" y="53065"/>
                </a:lnTo>
                <a:lnTo>
                  <a:pt x="418257" y="53749"/>
                </a:lnTo>
                <a:lnTo>
                  <a:pt x="403000" y="55176"/>
                </a:lnTo>
                <a:lnTo>
                  <a:pt x="388069" y="57197"/>
                </a:lnTo>
                <a:lnTo>
                  <a:pt x="373395" y="59665"/>
                </a:lnTo>
                <a:lnTo>
                  <a:pt x="358914" y="62455"/>
                </a:lnTo>
                <a:lnTo>
                  <a:pt x="344571" y="65473"/>
                </a:lnTo>
                <a:lnTo>
                  <a:pt x="330324" y="68649"/>
                </a:lnTo>
                <a:lnTo>
                  <a:pt x="316145" y="71933"/>
                </a:lnTo>
                <a:lnTo>
                  <a:pt x="302012" y="75291"/>
                </a:lnTo>
                <a:lnTo>
                  <a:pt x="287914" y="78698"/>
                </a:lnTo>
                <a:lnTo>
                  <a:pt x="274006" y="82140"/>
                </a:lnTo>
                <a:lnTo>
                  <a:pt x="260587" y="85604"/>
                </a:lnTo>
                <a:lnTo>
                  <a:pt x="247783" y="89073"/>
                </a:lnTo>
                <a:lnTo>
                  <a:pt x="235558" y="92217"/>
                </a:lnTo>
                <a:lnTo>
                  <a:pt x="223808" y="94416"/>
                </a:lnTo>
                <a:lnTo>
                  <a:pt x="212420" y="95410"/>
                </a:lnTo>
                <a:lnTo>
                  <a:pt x="201296" y="95263"/>
                </a:lnTo>
                <a:lnTo>
                  <a:pt x="190360" y="94175"/>
                </a:lnTo>
                <a:lnTo>
                  <a:pt x="179550" y="92365"/>
                </a:lnTo>
                <a:lnTo>
                  <a:pt x="168661" y="89863"/>
                </a:lnTo>
                <a:lnTo>
                  <a:pt x="157358" y="86514"/>
                </a:lnTo>
                <a:lnTo>
                  <a:pt x="145496" y="82315"/>
                </a:lnTo>
                <a:lnTo>
                  <a:pt x="133258" y="77871"/>
                </a:lnTo>
                <a:lnTo>
                  <a:pt x="121044" y="74260"/>
                </a:lnTo>
                <a:lnTo>
                  <a:pt x="109082" y="72023"/>
                </a:lnTo>
                <a:lnTo>
                  <a:pt x="97271" y="71184"/>
                </a:lnTo>
                <a:lnTo>
                  <a:pt x="85275" y="71536"/>
                </a:lnTo>
                <a:lnTo>
                  <a:pt x="72917" y="72815"/>
                </a:lnTo>
                <a:lnTo>
                  <a:pt x="60499" y="74944"/>
                </a:lnTo>
                <a:lnTo>
                  <a:pt x="48687" y="78035"/>
                </a:lnTo>
                <a:lnTo>
                  <a:pt x="37825" y="82061"/>
                </a:lnTo>
                <a:lnTo>
                  <a:pt x="28213" y="86578"/>
                </a:lnTo>
                <a:lnTo>
                  <a:pt x="19334" y="91244"/>
                </a:lnTo>
                <a:lnTo>
                  <a:pt x="10412" y="96467"/>
                </a:lnTo>
                <a:lnTo>
                  <a:pt x="0" y="1030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906262" y="981880"/>
            <a:ext cx="6727107" cy="563391"/>
            <a:chOff x="1906262" y="981880"/>
            <a:chExt cx="6727107" cy="563391"/>
          </a:xfrm>
        </p:grpSpPr>
        <p:sp>
          <p:nvSpPr>
            <p:cNvPr id="38" name="Freeform 37"/>
            <p:cNvSpPr/>
            <p:nvPr/>
          </p:nvSpPr>
          <p:spPr>
            <a:xfrm>
              <a:off x="1906262" y="1094963"/>
              <a:ext cx="345110" cy="299425"/>
            </a:xfrm>
            <a:custGeom>
              <a:avLst/>
              <a:gdLst/>
              <a:ahLst/>
              <a:cxnLst/>
              <a:rect l="0" t="0" r="0" b="0"/>
              <a:pathLst>
                <a:path w="345110" h="299425">
                  <a:moveTo>
                    <a:pt x="30981" y="0"/>
                  </a:moveTo>
                  <a:lnTo>
                    <a:pt x="25181" y="5935"/>
                  </a:lnTo>
                  <a:lnTo>
                    <a:pt x="20256" y="12139"/>
                  </a:lnTo>
                  <a:lnTo>
                    <a:pt x="15758" y="19244"/>
                  </a:lnTo>
                  <a:lnTo>
                    <a:pt x="11710" y="27530"/>
                  </a:lnTo>
                  <a:lnTo>
                    <a:pt x="8345" y="37473"/>
                  </a:lnTo>
                  <a:lnTo>
                    <a:pt x="5737" y="49175"/>
                  </a:lnTo>
                  <a:lnTo>
                    <a:pt x="3810" y="62425"/>
                  </a:lnTo>
                  <a:lnTo>
                    <a:pt x="2431" y="76908"/>
                  </a:lnTo>
                  <a:lnTo>
                    <a:pt x="1465" y="92308"/>
                  </a:lnTo>
                  <a:lnTo>
                    <a:pt x="797" y="108206"/>
                  </a:lnTo>
                  <a:lnTo>
                    <a:pt x="341" y="124096"/>
                  </a:lnTo>
                  <a:lnTo>
                    <a:pt x="36" y="139705"/>
                  </a:lnTo>
                  <a:lnTo>
                    <a:pt x="0" y="154965"/>
                  </a:lnTo>
                  <a:lnTo>
                    <a:pt x="507" y="169905"/>
                  </a:lnTo>
                  <a:lnTo>
                    <a:pt x="1666" y="184583"/>
                  </a:lnTo>
                  <a:lnTo>
                    <a:pt x="3428" y="198899"/>
                  </a:lnTo>
                  <a:lnTo>
                    <a:pt x="5682" y="212600"/>
                  </a:lnTo>
                  <a:lnTo>
                    <a:pt x="8314" y="225598"/>
                  </a:lnTo>
                  <a:lnTo>
                    <a:pt x="11386" y="237955"/>
                  </a:lnTo>
                  <a:lnTo>
                    <a:pt x="15126" y="249794"/>
                  </a:lnTo>
                  <a:lnTo>
                    <a:pt x="19615" y="261223"/>
                  </a:lnTo>
                  <a:lnTo>
                    <a:pt x="25103" y="271696"/>
                  </a:lnTo>
                  <a:lnTo>
                    <a:pt x="32077" y="280066"/>
                  </a:lnTo>
                  <a:lnTo>
                    <a:pt x="40657" y="285872"/>
                  </a:lnTo>
                  <a:lnTo>
                    <a:pt x="50505" y="289125"/>
                  </a:lnTo>
                  <a:lnTo>
                    <a:pt x="61025" y="289953"/>
                  </a:lnTo>
                  <a:lnTo>
                    <a:pt x="71792" y="288690"/>
                  </a:lnTo>
                  <a:lnTo>
                    <a:pt x="82273" y="285607"/>
                  </a:lnTo>
                  <a:lnTo>
                    <a:pt x="91771" y="280813"/>
                  </a:lnTo>
                  <a:lnTo>
                    <a:pt x="99999" y="274519"/>
                  </a:lnTo>
                  <a:lnTo>
                    <a:pt x="106860" y="266856"/>
                  </a:lnTo>
                  <a:lnTo>
                    <a:pt x="112260" y="257811"/>
                  </a:lnTo>
                  <a:lnTo>
                    <a:pt x="116307" y="247508"/>
                  </a:lnTo>
                  <a:lnTo>
                    <a:pt x="119402" y="236335"/>
                  </a:lnTo>
                  <a:lnTo>
                    <a:pt x="122110" y="224844"/>
                  </a:lnTo>
                  <a:lnTo>
                    <a:pt x="124806" y="213407"/>
                  </a:lnTo>
                  <a:lnTo>
                    <a:pt x="128088" y="203300"/>
                  </a:lnTo>
                  <a:lnTo>
                    <a:pt x="132559" y="197696"/>
                  </a:lnTo>
                  <a:lnTo>
                    <a:pt x="137566" y="197924"/>
                  </a:lnTo>
                  <a:lnTo>
                    <a:pt x="142155" y="201945"/>
                  </a:lnTo>
                  <a:lnTo>
                    <a:pt x="146263" y="208258"/>
                  </a:lnTo>
                  <a:lnTo>
                    <a:pt x="150071" y="216018"/>
                  </a:lnTo>
                  <a:lnTo>
                    <a:pt x="153726" y="224712"/>
                  </a:lnTo>
                  <a:lnTo>
                    <a:pt x="157470" y="233855"/>
                  </a:lnTo>
                  <a:lnTo>
                    <a:pt x="161654" y="242931"/>
                  </a:lnTo>
                  <a:lnTo>
                    <a:pt x="166426" y="251671"/>
                  </a:lnTo>
                  <a:lnTo>
                    <a:pt x="171763" y="260018"/>
                  </a:lnTo>
                  <a:lnTo>
                    <a:pt x="177568" y="268013"/>
                  </a:lnTo>
                  <a:lnTo>
                    <a:pt x="183742" y="275719"/>
                  </a:lnTo>
                  <a:lnTo>
                    <a:pt x="190514" y="282878"/>
                  </a:lnTo>
                  <a:lnTo>
                    <a:pt x="198424" y="288935"/>
                  </a:lnTo>
                  <a:lnTo>
                    <a:pt x="207669" y="293672"/>
                  </a:lnTo>
                  <a:lnTo>
                    <a:pt x="217979" y="297023"/>
                  </a:lnTo>
                  <a:lnTo>
                    <a:pt x="228816" y="298905"/>
                  </a:lnTo>
                  <a:lnTo>
                    <a:pt x="239805" y="299424"/>
                  </a:lnTo>
                  <a:lnTo>
                    <a:pt x="250606" y="298656"/>
                  </a:lnTo>
                  <a:lnTo>
                    <a:pt x="260851" y="296553"/>
                  </a:lnTo>
                  <a:lnTo>
                    <a:pt x="270403" y="293211"/>
                  </a:lnTo>
                  <a:lnTo>
                    <a:pt x="279308" y="288681"/>
                  </a:lnTo>
                  <a:lnTo>
                    <a:pt x="287683" y="282892"/>
                  </a:lnTo>
                  <a:lnTo>
                    <a:pt x="295650" y="275923"/>
                  </a:lnTo>
                  <a:lnTo>
                    <a:pt x="303156" y="267973"/>
                  </a:lnTo>
                  <a:lnTo>
                    <a:pt x="309978" y="259267"/>
                  </a:lnTo>
                  <a:lnTo>
                    <a:pt x="316050" y="249999"/>
                  </a:lnTo>
                  <a:lnTo>
                    <a:pt x="321451" y="240167"/>
                  </a:lnTo>
                  <a:lnTo>
                    <a:pt x="326314" y="229582"/>
                  </a:lnTo>
                  <a:lnTo>
                    <a:pt x="330766" y="218196"/>
                  </a:lnTo>
                  <a:lnTo>
                    <a:pt x="334757" y="205940"/>
                  </a:lnTo>
                  <a:lnTo>
                    <a:pt x="338065" y="192648"/>
                  </a:lnTo>
                  <a:lnTo>
                    <a:pt x="340625" y="178336"/>
                  </a:lnTo>
                  <a:lnTo>
                    <a:pt x="342514" y="163318"/>
                  </a:lnTo>
                  <a:lnTo>
                    <a:pt x="343864" y="148092"/>
                  </a:lnTo>
                  <a:lnTo>
                    <a:pt x="344802" y="132972"/>
                  </a:lnTo>
                  <a:lnTo>
                    <a:pt x="345109" y="118397"/>
                  </a:lnTo>
                  <a:lnTo>
                    <a:pt x="344259" y="104990"/>
                  </a:lnTo>
                  <a:lnTo>
                    <a:pt x="342065" y="92984"/>
                  </a:lnTo>
                  <a:lnTo>
                    <a:pt x="338948" y="82570"/>
                  </a:lnTo>
                  <a:lnTo>
                    <a:pt x="335454" y="73049"/>
                  </a:lnTo>
                  <a:lnTo>
                    <a:pt x="331277" y="63588"/>
                  </a:lnTo>
                  <a:lnTo>
                    <a:pt x="325779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26798" y="1094963"/>
              <a:ext cx="347441" cy="329067"/>
            </a:xfrm>
            <a:custGeom>
              <a:avLst/>
              <a:gdLst/>
              <a:ahLst/>
              <a:cxnLst/>
              <a:rect l="0" t="0" r="0" b="0"/>
              <a:pathLst>
                <a:path w="347441" h="329067">
                  <a:moveTo>
                    <a:pt x="0" y="0"/>
                  </a:moveTo>
                  <a:lnTo>
                    <a:pt x="2933" y="11803"/>
                  </a:lnTo>
                  <a:lnTo>
                    <a:pt x="5716" y="23572"/>
                  </a:lnTo>
                  <a:lnTo>
                    <a:pt x="8615" y="36462"/>
                  </a:lnTo>
                  <a:lnTo>
                    <a:pt x="11655" y="50310"/>
                  </a:lnTo>
                  <a:lnTo>
                    <a:pt x="14820" y="64638"/>
                  </a:lnTo>
                  <a:lnTo>
                    <a:pt x="18080" y="79112"/>
                  </a:lnTo>
                  <a:lnTo>
                    <a:pt x="21245" y="93735"/>
                  </a:lnTo>
                  <a:lnTo>
                    <a:pt x="23988" y="108759"/>
                  </a:lnTo>
                  <a:lnTo>
                    <a:pt x="26168" y="124302"/>
                  </a:lnTo>
                  <a:lnTo>
                    <a:pt x="27970" y="140179"/>
                  </a:lnTo>
                  <a:lnTo>
                    <a:pt x="29795" y="155998"/>
                  </a:lnTo>
                  <a:lnTo>
                    <a:pt x="31872" y="171535"/>
                  </a:lnTo>
                  <a:lnTo>
                    <a:pt x="34099" y="186901"/>
                  </a:lnTo>
                  <a:lnTo>
                    <a:pt x="36141" y="202439"/>
                  </a:lnTo>
                  <a:lnTo>
                    <a:pt x="37816" y="218328"/>
                  </a:lnTo>
                  <a:lnTo>
                    <a:pt x="39263" y="234270"/>
                  </a:lnTo>
                  <a:lnTo>
                    <a:pt x="40842" y="249601"/>
                  </a:lnTo>
                  <a:lnTo>
                    <a:pt x="42751" y="263993"/>
                  </a:lnTo>
                  <a:lnTo>
                    <a:pt x="44863" y="277607"/>
                  </a:lnTo>
                  <a:lnTo>
                    <a:pt x="46828" y="290896"/>
                  </a:lnTo>
                  <a:lnTo>
                    <a:pt x="48416" y="304104"/>
                  </a:lnTo>
                  <a:lnTo>
                    <a:pt x="48562" y="314985"/>
                  </a:lnTo>
                  <a:lnTo>
                    <a:pt x="46613" y="320106"/>
                  </a:lnTo>
                  <a:lnTo>
                    <a:pt x="43865" y="319724"/>
                  </a:lnTo>
                  <a:lnTo>
                    <a:pt x="41028" y="315354"/>
                  </a:lnTo>
                  <a:lnTo>
                    <a:pt x="38533" y="308113"/>
                  </a:lnTo>
                  <a:lnTo>
                    <a:pt x="36551" y="298798"/>
                  </a:lnTo>
                  <a:lnTo>
                    <a:pt x="35234" y="288008"/>
                  </a:lnTo>
                  <a:lnTo>
                    <a:pt x="34806" y="276185"/>
                  </a:lnTo>
                  <a:lnTo>
                    <a:pt x="35305" y="263657"/>
                  </a:lnTo>
                  <a:lnTo>
                    <a:pt x="36778" y="250978"/>
                  </a:lnTo>
                  <a:lnTo>
                    <a:pt x="39362" y="238917"/>
                  </a:lnTo>
                  <a:lnTo>
                    <a:pt x="43035" y="227857"/>
                  </a:lnTo>
                  <a:lnTo>
                    <a:pt x="47959" y="218295"/>
                  </a:lnTo>
                  <a:lnTo>
                    <a:pt x="54545" y="210999"/>
                  </a:lnTo>
                  <a:lnTo>
                    <a:pt x="62861" y="206175"/>
                  </a:lnTo>
                  <a:lnTo>
                    <a:pt x="72531" y="203714"/>
                  </a:lnTo>
                  <a:lnTo>
                    <a:pt x="82930" y="203484"/>
                  </a:lnTo>
                  <a:lnTo>
                    <a:pt x="93621" y="205176"/>
                  </a:lnTo>
                  <a:lnTo>
                    <a:pt x="104220" y="208393"/>
                  </a:lnTo>
                  <a:lnTo>
                    <a:pt x="114330" y="212751"/>
                  </a:lnTo>
                  <a:lnTo>
                    <a:pt x="123787" y="217938"/>
                  </a:lnTo>
                  <a:lnTo>
                    <a:pt x="132458" y="223875"/>
                  </a:lnTo>
                  <a:lnTo>
                    <a:pt x="140144" y="230691"/>
                  </a:lnTo>
                  <a:lnTo>
                    <a:pt x="146835" y="238388"/>
                  </a:lnTo>
                  <a:lnTo>
                    <a:pt x="152670" y="246845"/>
                  </a:lnTo>
                  <a:lnTo>
                    <a:pt x="157832" y="255901"/>
                  </a:lnTo>
                  <a:lnTo>
                    <a:pt x="162493" y="265402"/>
                  </a:lnTo>
                  <a:lnTo>
                    <a:pt x="166796" y="275223"/>
                  </a:lnTo>
                  <a:lnTo>
                    <a:pt x="170847" y="285268"/>
                  </a:lnTo>
                  <a:lnTo>
                    <a:pt x="174737" y="295437"/>
                  </a:lnTo>
                  <a:lnTo>
                    <a:pt x="179011" y="304498"/>
                  </a:lnTo>
                  <a:lnTo>
                    <a:pt x="184290" y="309256"/>
                  </a:lnTo>
                  <a:lnTo>
                    <a:pt x="189877" y="308421"/>
                  </a:lnTo>
                  <a:lnTo>
                    <a:pt x="194842" y="304024"/>
                  </a:lnTo>
                  <a:lnTo>
                    <a:pt x="199518" y="297827"/>
                  </a:lnTo>
                  <a:lnTo>
                    <a:pt x="204755" y="291225"/>
                  </a:lnTo>
                  <a:lnTo>
                    <a:pt x="210996" y="284954"/>
                  </a:lnTo>
                  <a:lnTo>
                    <a:pt x="218441" y="279411"/>
                  </a:lnTo>
                  <a:lnTo>
                    <a:pt x="227248" y="274897"/>
                  </a:lnTo>
                  <a:lnTo>
                    <a:pt x="237346" y="271439"/>
                  </a:lnTo>
                  <a:lnTo>
                    <a:pt x="248360" y="268570"/>
                  </a:lnTo>
                  <a:lnTo>
                    <a:pt x="259734" y="265479"/>
                  </a:lnTo>
                  <a:lnTo>
                    <a:pt x="271113" y="261721"/>
                  </a:lnTo>
                  <a:lnTo>
                    <a:pt x="282191" y="257208"/>
                  </a:lnTo>
                  <a:lnTo>
                    <a:pt x="292630" y="252027"/>
                  </a:lnTo>
                  <a:lnTo>
                    <a:pt x="302302" y="246311"/>
                  </a:lnTo>
                  <a:lnTo>
                    <a:pt x="310778" y="240033"/>
                  </a:lnTo>
                  <a:lnTo>
                    <a:pt x="317270" y="232994"/>
                  </a:lnTo>
                  <a:lnTo>
                    <a:pt x="321509" y="225160"/>
                  </a:lnTo>
                  <a:lnTo>
                    <a:pt x="323220" y="216953"/>
                  </a:lnTo>
                  <a:lnTo>
                    <a:pt x="321875" y="209130"/>
                  </a:lnTo>
                  <a:lnTo>
                    <a:pt x="317495" y="202108"/>
                  </a:lnTo>
                  <a:lnTo>
                    <a:pt x="310844" y="196428"/>
                  </a:lnTo>
                  <a:lnTo>
                    <a:pt x="303101" y="192902"/>
                  </a:lnTo>
                  <a:lnTo>
                    <a:pt x="295054" y="191761"/>
                  </a:lnTo>
                  <a:lnTo>
                    <a:pt x="287065" y="192758"/>
                  </a:lnTo>
                  <a:lnTo>
                    <a:pt x="279255" y="195472"/>
                  </a:lnTo>
                  <a:lnTo>
                    <a:pt x="271642" y="199480"/>
                  </a:lnTo>
                  <a:lnTo>
                    <a:pt x="264362" y="204590"/>
                  </a:lnTo>
                  <a:lnTo>
                    <a:pt x="257683" y="210835"/>
                  </a:lnTo>
                  <a:lnTo>
                    <a:pt x="251704" y="218141"/>
                  </a:lnTo>
                  <a:lnTo>
                    <a:pt x="246365" y="226333"/>
                  </a:lnTo>
                  <a:lnTo>
                    <a:pt x="241542" y="235209"/>
                  </a:lnTo>
                  <a:lnTo>
                    <a:pt x="237121" y="244589"/>
                  </a:lnTo>
                  <a:lnTo>
                    <a:pt x="233321" y="254329"/>
                  </a:lnTo>
                  <a:lnTo>
                    <a:pt x="230672" y="264320"/>
                  </a:lnTo>
                  <a:lnTo>
                    <a:pt x="229378" y="274481"/>
                  </a:lnTo>
                  <a:lnTo>
                    <a:pt x="229492" y="284591"/>
                  </a:lnTo>
                  <a:lnTo>
                    <a:pt x="231089" y="294306"/>
                  </a:lnTo>
                  <a:lnTo>
                    <a:pt x="234064" y="303462"/>
                  </a:lnTo>
                  <a:lnTo>
                    <a:pt x="238502" y="311745"/>
                  </a:lnTo>
                  <a:lnTo>
                    <a:pt x="244754" y="318631"/>
                  </a:lnTo>
                  <a:lnTo>
                    <a:pt x="252839" y="323955"/>
                  </a:lnTo>
                  <a:lnTo>
                    <a:pt x="262181" y="327546"/>
                  </a:lnTo>
                  <a:lnTo>
                    <a:pt x="271828" y="329066"/>
                  </a:lnTo>
                  <a:lnTo>
                    <a:pt x="281201" y="328531"/>
                  </a:lnTo>
                  <a:lnTo>
                    <a:pt x="290101" y="326242"/>
                  </a:lnTo>
                  <a:lnTo>
                    <a:pt x="298531" y="322581"/>
                  </a:lnTo>
                  <a:lnTo>
                    <a:pt x="306565" y="317905"/>
                  </a:lnTo>
                  <a:lnTo>
                    <a:pt x="314184" y="312618"/>
                  </a:lnTo>
                  <a:lnTo>
                    <a:pt x="322111" y="306541"/>
                  </a:lnTo>
                  <a:lnTo>
                    <a:pt x="332165" y="298031"/>
                  </a:lnTo>
                  <a:lnTo>
                    <a:pt x="34744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5295" y="1284041"/>
              <a:ext cx="168457" cy="147835"/>
            </a:xfrm>
            <a:custGeom>
              <a:avLst/>
              <a:gdLst/>
              <a:ahLst/>
              <a:cxnLst/>
              <a:rect l="0" t="0" r="0" b="0"/>
              <a:pathLst>
                <a:path w="168457" h="147835">
                  <a:moveTo>
                    <a:pt x="0" y="63606"/>
                  </a:moveTo>
                  <a:lnTo>
                    <a:pt x="2934" y="75341"/>
                  </a:lnTo>
                  <a:lnTo>
                    <a:pt x="5716" y="86470"/>
                  </a:lnTo>
                  <a:lnTo>
                    <a:pt x="8623" y="97966"/>
                  </a:lnTo>
                  <a:lnTo>
                    <a:pt x="11910" y="106321"/>
                  </a:lnTo>
                  <a:lnTo>
                    <a:pt x="15216" y="107330"/>
                  </a:lnTo>
                  <a:lnTo>
                    <a:pt x="17559" y="102781"/>
                  </a:lnTo>
                  <a:lnTo>
                    <a:pt x="18988" y="94742"/>
                  </a:lnTo>
                  <a:lnTo>
                    <a:pt x="19822" y="84533"/>
                  </a:lnTo>
                  <a:lnTo>
                    <a:pt x="20318" y="72971"/>
                  </a:lnTo>
                  <a:lnTo>
                    <a:pt x="20951" y="60881"/>
                  </a:lnTo>
                  <a:lnTo>
                    <a:pt x="22420" y="49187"/>
                  </a:lnTo>
                  <a:lnTo>
                    <a:pt x="25037" y="38347"/>
                  </a:lnTo>
                  <a:lnTo>
                    <a:pt x="28926" y="28587"/>
                  </a:lnTo>
                  <a:lnTo>
                    <a:pt x="34209" y="20090"/>
                  </a:lnTo>
                  <a:lnTo>
                    <a:pt x="40800" y="12825"/>
                  </a:lnTo>
                  <a:lnTo>
                    <a:pt x="48480" y="6926"/>
                  </a:lnTo>
                  <a:lnTo>
                    <a:pt x="56996" y="2778"/>
                  </a:lnTo>
                  <a:lnTo>
                    <a:pt x="66123" y="438"/>
                  </a:lnTo>
                  <a:lnTo>
                    <a:pt x="75520" y="0"/>
                  </a:lnTo>
                  <a:lnTo>
                    <a:pt x="84747" y="1750"/>
                  </a:lnTo>
                  <a:lnTo>
                    <a:pt x="93576" y="5637"/>
                  </a:lnTo>
                  <a:lnTo>
                    <a:pt x="101808" y="11500"/>
                  </a:lnTo>
                  <a:lnTo>
                    <a:pt x="109192" y="19248"/>
                  </a:lnTo>
                  <a:lnTo>
                    <a:pt x="115677" y="28642"/>
                  </a:lnTo>
                  <a:lnTo>
                    <a:pt x="121372" y="39354"/>
                  </a:lnTo>
                  <a:lnTo>
                    <a:pt x="126439" y="51060"/>
                  </a:lnTo>
                  <a:lnTo>
                    <a:pt x="131037" y="63482"/>
                  </a:lnTo>
                  <a:lnTo>
                    <a:pt x="135297" y="76244"/>
                  </a:lnTo>
                  <a:lnTo>
                    <a:pt x="139319" y="88885"/>
                  </a:lnTo>
                  <a:lnTo>
                    <a:pt x="143177" y="101150"/>
                  </a:lnTo>
                  <a:lnTo>
                    <a:pt x="146962" y="112543"/>
                  </a:lnTo>
                  <a:lnTo>
                    <a:pt x="151273" y="123349"/>
                  </a:lnTo>
                  <a:lnTo>
                    <a:pt x="157605" y="134515"/>
                  </a:lnTo>
                  <a:lnTo>
                    <a:pt x="168456" y="147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32248" y="111602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1" y="74423"/>
                  </a:lnTo>
                  <a:lnTo>
                    <a:pt x="1" y="89774"/>
                  </a:lnTo>
                  <a:lnTo>
                    <a:pt x="1" y="106284"/>
                  </a:lnTo>
                  <a:lnTo>
                    <a:pt x="5" y="123899"/>
                  </a:lnTo>
                  <a:lnTo>
                    <a:pt x="178" y="142116"/>
                  </a:lnTo>
                  <a:lnTo>
                    <a:pt x="826" y="160111"/>
                  </a:lnTo>
                  <a:lnTo>
                    <a:pt x="2079" y="177433"/>
                  </a:lnTo>
                  <a:lnTo>
                    <a:pt x="3905" y="193995"/>
                  </a:lnTo>
                  <a:lnTo>
                    <a:pt x="6201" y="209883"/>
                  </a:lnTo>
                  <a:lnTo>
                    <a:pt x="8853" y="225234"/>
                  </a:lnTo>
                  <a:lnTo>
                    <a:pt x="11609" y="240156"/>
                  </a:lnTo>
                  <a:lnTo>
                    <a:pt x="14364" y="256495"/>
                  </a:lnTo>
                  <a:lnTo>
                    <a:pt x="17357" y="27904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26963" y="1234718"/>
              <a:ext cx="210571" cy="18174"/>
            </a:xfrm>
            <a:custGeom>
              <a:avLst/>
              <a:gdLst/>
              <a:ahLst/>
              <a:cxnLst/>
              <a:rect l="0" t="0" r="0" b="0"/>
              <a:pathLst>
                <a:path w="210571" h="18174">
                  <a:moveTo>
                    <a:pt x="210570" y="18173"/>
                  </a:moveTo>
                  <a:lnTo>
                    <a:pt x="201702" y="15306"/>
                  </a:lnTo>
                  <a:lnTo>
                    <a:pt x="192715" y="13164"/>
                  </a:lnTo>
                  <a:lnTo>
                    <a:pt x="182720" y="11561"/>
                  </a:lnTo>
                  <a:lnTo>
                    <a:pt x="171739" y="10381"/>
                  </a:lnTo>
                  <a:lnTo>
                    <a:pt x="159928" y="9532"/>
                  </a:lnTo>
                  <a:lnTo>
                    <a:pt x="147470" y="8930"/>
                  </a:lnTo>
                  <a:lnTo>
                    <a:pt x="134532" y="8343"/>
                  </a:lnTo>
                  <a:lnTo>
                    <a:pt x="121251" y="7410"/>
                  </a:lnTo>
                  <a:lnTo>
                    <a:pt x="107729" y="5968"/>
                  </a:lnTo>
                  <a:lnTo>
                    <a:pt x="94041" y="4185"/>
                  </a:lnTo>
                  <a:lnTo>
                    <a:pt x="80239" y="2448"/>
                  </a:lnTo>
                  <a:lnTo>
                    <a:pt x="66373" y="991"/>
                  </a:lnTo>
                  <a:lnTo>
                    <a:pt x="52883" y="57"/>
                  </a:lnTo>
                  <a:lnTo>
                    <a:pt x="39165" y="0"/>
                  </a:lnTo>
                  <a:lnTo>
                    <a:pt x="22897" y="1935"/>
                  </a:lnTo>
                  <a:lnTo>
                    <a:pt x="0" y="7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48062" y="1073906"/>
              <a:ext cx="357970" cy="333779"/>
            </a:xfrm>
            <a:custGeom>
              <a:avLst/>
              <a:gdLst/>
              <a:ahLst/>
              <a:cxnLst/>
              <a:rect l="0" t="0" r="0" b="0"/>
              <a:pathLst>
                <a:path w="357970" h="333779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6" y="36462"/>
                  </a:lnTo>
                  <a:lnTo>
                    <a:pt x="7969" y="50310"/>
                  </a:lnTo>
                  <a:lnTo>
                    <a:pt x="9466" y="64638"/>
                  </a:lnTo>
                  <a:lnTo>
                    <a:pt x="11312" y="79112"/>
                  </a:lnTo>
                  <a:lnTo>
                    <a:pt x="13379" y="93735"/>
                  </a:lnTo>
                  <a:lnTo>
                    <a:pt x="15312" y="108759"/>
                  </a:lnTo>
                  <a:lnTo>
                    <a:pt x="16908" y="124302"/>
                  </a:lnTo>
                  <a:lnTo>
                    <a:pt x="18131" y="140179"/>
                  </a:lnTo>
                  <a:lnTo>
                    <a:pt x="19028" y="155998"/>
                  </a:lnTo>
                  <a:lnTo>
                    <a:pt x="19670" y="171530"/>
                  </a:lnTo>
                  <a:lnTo>
                    <a:pt x="20287" y="186724"/>
                  </a:lnTo>
                  <a:lnTo>
                    <a:pt x="21242" y="201613"/>
                  </a:lnTo>
                  <a:lnTo>
                    <a:pt x="22699" y="216263"/>
                  </a:lnTo>
                  <a:lnTo>
                    <a:pt x="24494" y="230898"/>
                  </a:lnTo>
                  <a:lnTo>
                    <a:pt x="26237" y="245877"/>
                  </a:lnTo>
                  <a:lnTo>
                    <a:pt x="27712" y="261247"/>
                  </a:lnTo>
                  <a:lnTo>
                    <a:pt x="29119" y="272736"/>
                  </a:lnTo>
                  <a:lnTo>
                    <a:pt x="30790" y="275386"/>
                  </a:lnTo>
                  <a:lnTo>
                    <a:pt x="32723" y="271453"/>
                  </a:lnTo>
                  <a:lnTo>
                    <a:pt x="35120" y="263695"/>
                  </a:lnTo>
                  <a:lnTo>
                    <a:pt x="38292" y="254046"/>
                  </a:lnTo>
                  <a:lnTo>
                    <a:pt x="42331" y="243592"/>
                  </a:lnTo>
                  <a:lnTo>
                    <a:pt x="47150" y="233020"/>
                  </a:lnTo>
                  <a:lnTo>
                    <a:pt x="52595" y="222863"/>
                  </a:lnTo>
                  <a:lnTo>
                    <a:pt x="58516" y="213352"/>
                  </a:lnTo>
                  <a:lnTo>
                    <a:pt x="64946" y="204969"/>
                  </a:lnTo>
                  <a:lnTo>
                    <a:pt x="72093" y="198534"/>
                  </a:lnTo>
                  <a:lnTo>
                    <a:pt x="80008" y="194324"/>
                  </a:lnTo>
                  <a:lnTo>
                    <a:pt x="88441" y="192461"/>
                  </a:lnTo>
                  <a:lnTo>
                    <a:pt x="96947" y="193171"/>
                  </a:lnTo>
                  <a:lnTo>
                    <a:pt x="105257" y="196320"/>
                  </a:lnTo>
                  <a:lnTo>
                    <a:pt x="113124" y="201670"/>
                  </a:lnTo>
                  <a:lnTo>
                    <a:pt x="120254" y="209064"/>
                  </a:lnTo>
                  <a:lnTo>
                    <a:pt x="126566" y="218217"/>
                  </a:lnTo>
                  <a:lnTo>
                    <a:pt x="132143" y="228766"/>
                  </a:lnTo>
                  <a:lnTo>
                    <a:pt x="137130" y="240362"/>
                  </a:lnTo>
                  <a:lnTo>
                    <a:pt x="141670" y="252714"/>
                  </a:lnTo>
                  <a:lnTo>
                    <a:pt x="145721" y="265600"/>
                  </a:lnTo>
                  <a:lnTo>
                    <a:pt x="149071" y="278856"/>
                  </a:lnTo>
                  <a:lnTo>
                    <a:pt x="151684" y="292300"/>
                  </a:lnTo>
                  <a:lnTo>
                    <a:pt x="154516" y="303532"/>
                  </a:lnTo>
                  <a:lnTo>
                    <a:pt x="158422" y="309026"/>
                  </a:lnTo>
                  <a:lnTo>
                    <a:pt x="162812" y="308903"/>
                  </a:lnTo>
                  <a:lnTo>
                    <a:pt x="167621" y="304859"/>
                  </a:lnTo>
                  <a:lnTo>
                    <a:pt x="173227" y="298688"/>
                  </a:lnTo>
                  <a:lnTo>
                    <a:pt x="180222" y="291961"/>
                  </a:lnTo>
                  <a:lnTo>
                    <a:pt x="188786" y="285522"/>
                  </a:lnTo>
                  <a:lnTo>
                    <a:pt x="198607" y="279656"/>
                  </a:lnTo>
                  <a:lnTo>
                    <a:pt x="209102" y="274373"/>
                  </a:lnTo>
                  <a:lnTo>
                    <a:pt x="219857" y="269581"/>
                  </a:lnTo>
                  <a:lnTo>
                    <a:pt x="230668" y="265167"/>
                  </a:lnTo>
                  <a:lnTo>
                    <a:pt x="241451" y="261030"/>
                  </a:lnTo>
                  <a:lnTo>
                    <a:pt x="252177" y="257085"/>
                  </a:lnTo>
                  <a:lnTo>
                    <a:pt x="262684" y="253110"/>
                  </a:lnTo>
                  <a:lnTo>
                    <a:pt x="272674" y="248754"/>
                  </a:lnTo>
                  <a:lnTo>
                    <a:pt x="282017" y="243849"/>
                  </a:lnTo>
                  <a:lnTo>
                    <a:pt x="290427" y="238078"/>
                  </a:lnTo>
                  <a:lnTo>
                    <a:pt x="297398" y="230915"/>
                  </a:lnTo>
                  <a:lnTo>
                    <a:pt x="302775" y="222212"/>
                  </a:lnTo>
                  <a:lnTo>
                    <a:pt x="306233" y="212452"/>
                  </a:lnTo>
                  <a:lnTo>
                    <a:pt x="307130" y="202523"/>
                  </a:lnTo>
                  <a:lnTo>
                    <a:pt x="305355" y="192972"/>
                  </a:lnTo>
                  <a:lnTo>
                    <a:pt x="301079" y="184291"/>
                  </a:lnTo>
                  <a:lnTo>
                    <a:pt x="294481" y="177072"/>
                  </a:lnTo>
                  <a:lnTo>
                    <a:pt x="285906" y="171494"/>
                  </a:lnTo>
                  <a:lnTo>
                    <a:pt x="276102" y="167716"/>
                  </a:lnTo>
                  <a:lnTo>
                    <a:pt x="266078" y="166063"/>
                  </a:lnTo>
                  <a:lnTo>
                    <a:pt x="256421" y="166505"/>
                  </a:lnTo>
                  <a:lnTo>
                    <a:pt x="247314" y="168730"/>
                  </a:lnTo>
                  <a:lnTo>
                    <a:pt x="238738" y="172349"/>
                  </a:lnTo>
                  <a:lnTo>
                    <a:pt x="230603" y="177008"/>
                  </a:lnTo>
                  <a:lnTo>
                    <a:pt x="222970" y="182744"/>
                  </a:lnTo>
                  <a:lnTo>
                    <a:pt x="216054" y="189949"/>
                  </a:lnTo>
                  <a:lnTo>
                    <a:pt x="209919" y="198726"/>
                  </a:lnTo>
                  <a:lnTo>
                    <a:pt x="204645" y="209061"/>
                  </a:lnTo>
                  <a:lnTo>
                    <a:pt x="200399" y="220980"/>
                  </a:lnTo>
                  <a:lnTo>
                    <a:pt x="197183" y="234321"/>
                  </a:lnTo>
                  <a:lnTo>
                    <a:pt x="195176" y="248331"/>
                  </a:lnTo>
                  <a:lnTo>
                    <a:pt x="194803" y="261807"/>
                  </a:lnTo>
                  <a:lnTo>
                    <a:pt x="196145" y="274122"/>
                  </a:lnTo>
                  <a:lnTo>
                    <a:pt x="198995" y="285184"/>
                  </a:lnTo>
                  <a:lnTo>
                    <a:pt x="203042" y="295155"/>
                  </a:lnTo>
                  <a:lnTo>
                    <a:pt x="207994" y="304261"/>
                  </a:lnTo>
                  <a:lnTo>
                    <a:pt x="213926" y="312395"/>
                  </a:lnTo>
                  <a:lnTo>
                    <a:pt x="221264" y="319123"/>
                  </a:lnTo>
                  <a:lnTo>
                    <a:pt x="230126" y="324320"/>
                  </a:lnTo>
                  <a:lnTo>
                    <a:pt x="240348" y="328152"/>
                  </a:lnTo>
                  <a:lnTo>
                    <a:pt x="251658" y="330892"/>
                  </a:lnTo>
                  <a:lnTo>
                    <a:pt x="263787" y="332800"/>
                  </a:lnTo>
                  <a:lnTo>
                    <a:pt x="276507" y="333778"/>
                  </a:lnTo>
                  <a:lnTo>
                    <a:pt x="289644" y="333386"/>
                  </a:lnTo>
                  <a:lnTo>
                    <a:pt x="303053" y="331503"/>
                  </a:lnTo>
                  <a:lnTo>
                    <a:pt x="316034" y="328596"/>
                  </a:lnTo>
                  <a:lnTo>
                    <a:pt x="328611" y="325268"/>
                  </a:lnTo>
                  <a:lnTo>
                    <a:pt x="341884" y="321224"/>
                  </a:lnTo>
                  <a:lnTo>
                    <a:pt x="35796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77111" y="1005987"/>
              <a:ext cx="297460" cy="424870"/>
            </a:xfrm>
            <a:custGeom>
              <a:avLst/>
              <a:gdLst/>
              <a:ahLst/>
              <a:cxnLst/>
              <a:rect l="0" t="0" r="0" b="0"/>
              <a:pathLst>
                <a:path w="297460" h="424870">
                  <a:moveTo>
                    <a:pt x="107946" y="299546"/>
                  </a:moveTo>
                  <a:lnTo>
                    <a:pt x="104945" y="290812"/>
                  </a:lnTo>
                  <a:lnTo>
                    <a:pt x="101522" y="283105"/>
                  </a:lnTo>
                  <a:lnTo>
                    <a:pt x="97322" y="275708"/>
                  </a:lnTo>
                  <a:lnTo>
                    <a:pt x="92249" y="268619"/>
                  </a:lnTo>
                  <a:lnTo>
                    <a:pt x="86119" y="262089"/>
                  </a:lnTo>
                  <a:lnTo>
                    <a:pt x="78940" y="256235"/>
                  </a:lnTo>
                  <a:lnTo>
                    <a:pt x="71026" y="251662"/>
                  </a:lnTo>
                  <a:lnTo>
                    <a:pt x="62879" y="249485"/>
                  </a:lnTo>
                  <a:lnTo>
                    <a:pt x="54817" y="250103"/>
                  </a:lnTo>
                  <a:lnTo>
                    <a:pt x="47118" y="253283"/>
                  </a:lnTo>
                  <a:lnTo>
                    <a:pt x="40101" y="258540"/>
                  </a:lnTo>
                  <a:lnTo>
                    <a:pt x="33867" y="265370"/>
                  </a:lnTo>
                  <a:lnTo>
                    <a:pt x="28341" y="273341"/>
                  </a:lnTo>
                  <a:lnTo>
                    <a:pt x="23388" y="282120"/>
                  </a:lnTo>
                  <a:lnTo>
                    <a:pt x="18867" y="291464"/>
                  </a:lnTo>
                  <a:lnTo>
                    <a:pt x="14658" y="301362"/>
                  </a:lnTo>
                  <a:lnTo>
                    <a:pt x="10671" y="311998"/>
                  </a:lnTo>
                  <a:lnTo>
                    <a:pt x="6846" y="323412"/>
                  </a:lnTo>
                  <a:lnTo>
                    <a:pt x="3463" y="335349"/>
                  </a:lnTo>
                  <a:lnTo>
                    <a:pt x="1102" y="347363"/>
                  </a:lnTo>
                  <a:lnTo>
                    <a:pt x="0" y="359186"/>
                  </a:lnTo>
                  <a:lnTo>
                    <a:pt x="75" y="370734"/>
                  </a:lnTo>
                  <a:lnTo>
                    <a:pt x="1114" y="382022"/>
                  </a:lnTo>
                  <a:lnTo>
                    <a:pt x="2901" y="393082"/>
                  </a:lnTo>
                  <a:lnTo>
                    <a:pt x="5726" y="403476"/>
                  </a:lnTo>
                  <a:lnTo>
                    <a:pt x="10358" y="412324"/>
                  </a:lnTo>
                  <a:lnTo>
                    <a:pt x="17058" y="419256"/>
                  </a:lnTo>
                  <a:lnTo>
                    <a:pt x="25320" y="423740"/>
                  </a:lnTo>
                  <a:lnTo>
                    <a:pt x="34167" y="424869"/>
                  </a:lnTo>
                  <a:lnTo>
                    <a:pt x="42963" y="422473"/>
                  </a:lnTo>
                  <a:lnTo>
                    <a:pt x="51289" y="416982"/>
                  </a:lnTo>
                  <a:lnTo>
                    <a:pt x="58794" y="409036"/>
                  </a:lnTo>
                  <a:lnTo>
                    <a:pt x="65389" y="399256"/>
                  </a:lnTo>
                  <a:lnTo>
                    <a:pt x="71171" y="388152"/>
                  </a:lnTo>
                  <a:lnTo>
                    <a:pt x="76304" y="376118"/>
                  </a:lnTo>
                  <a:lnTo>
                    <a:pt x="80950" y="363444"/>
                  </a:lnTo>
                  <a:lnTo>
                    <a:pt x="85244" y="350497"/>
                  </a:lnTo>
                  <a:lnTo>
                    <a:pt x="89289" y="337725"/>
                  </a:lnTo>
                  <a:lnTo>
                    <a:pt x="93157" y="325345"/>
                  </a:lnTo>
                  <a:lnTo>
                    <a:pt x="96739" y="313065"/>
                  </a:lnTo>
                  <a:lnTo>
                    <a:pt x="99766" y="300213"/>
                  </a:lnTo>
                  <a:lnTo>
                    <a:pt x="102134" y="286444"/>
                  </a:lnTo>
                  <a:lnTo>
                    <a:pt x="103892" y="271583"/>
                  </a:lnTo>
                  <a:lnTo>
                    <a:pt x="105154" y="255464"/>
                  </a:lnTo>
                  <a:lnTo>
                    <a:pt x="106041" y="238132"/>
                  </a:lnTo>
                  <a:lnTo>
                    <a:pt x="106654" y="219779"/>
                  </a:lnTo>
                  <a:lnTo>
                    <a:pt x="107073" y="200636"/>
                  </a:lnTo>
                  <a:lnTo>
                    <a:pt x="107359" y="180915"/>
                  </a:lnTo>
                  <a:lnTo>
                    <a:pt x="107552" y="160945"/>
                  </a:lnTo>
                  <a:lnTo>
                    <a:pt x="107682" y="141160"/>
                  </a:lnTo>
                  <a:lnTo>
                    <a:pt x="107769" y="121778"/>
                  </a:lnTo>
                  <a:lnTo>
                    <a:pt x="107828" y="102831"/>
                  </a:lnTo>
                  <a:lnTo>
                    <a:pt x="107867" y="84262"/>
                  </a:lnTo>
                  <a:lnTo>
                    <a:pt x="107889" y="65998"/>
                  </a:lnTo>
                  <a:lnTo>
                    <a:pt x="107733" y="48291"/>
                  </a:lnTo>
                  <a:lnTo>
                    <a:pt x="107097" y="31693"/>
                  </a:lnTo>
                  <a:lnTo>
                    <a:pt x="105827" y="16479"/>
                  </a:lnTo>
                  <a:lnTo>
                    <a:pt x="103127" y="4831"/>
                  </a:lnTo>
                  <a:lnTo>
                    <a:pt x="99030" y="0"/>
                  </a:lnTo>
                  <a:lnTo>
                    <a:pt x="95383" y="1833"/>
                  </a:lnTo>
                  <a:lnTo>
                    <a:pt x="92683" y="8713"/>
                  </a:lnTo>
                  <a:lnTo>
                    <a:pt x="90801" y="19105"/>
                  </a:lnTo>
                  <a:lnTo>
                    <a:pt x="89518" y="31870"/>
                  </a:lnTo>
                  <a:lnTo>
                    <a:pt x="88656" y="46232"/>
                  </a:lnTo>
                  <a:lnTo>
                    <a:pt x="88246" y="61825"/>
                  </a:lnTo>
                  <a:lnTo>
                    <a:pt x="88503" y="78602"/>
                  </a:lnTo>
                  <a:lnTo>
                    <a:pt x="89490" y="96457"/>
                  </a:lnTo>
                  <a:lnTo>
                    <a:pt x="90968" y="115199"/>
                  </a:lnTo>
                  <a:lnTo>
                    <a:pt x="92499" y="134623"/>
                  </a:lnTo>
                  <a:lnTo>
                    <a:pt x="93828" y="154546"/>
                  </a:lnTo>
                  <a:lnTo>
                    <a:pt x="95041" y="174825"/>
                  </a:lnTo>
                  <a:lnTo>
                    <a:pt x="96463" y="195352"/>
                  </a:lnTo>
                  <a:lnTo>
                    <a:pt x="98267" y="216042"/>
                  </a:lnTo>
                  <a:lnTo>
                    <a:pt x="100309" y="236511"/>
                  </a:lnTo>
                  <a:lnTo>
                    <a:pt x="102226" y="256109"/>
                  </a:lnTo>
                  <a:lnTo>
                    <a:pt x="103818" y="274546"/>
                  </a:lnTo>
                  <a:lnTo>
                    <a:pt x="105208" y="291707"/>
                  </a:lnTo>
                  <a:lnTo>
                    <a:pt x="106749" y="307473"/>
                  </a:lnTo>
                  <a:lnTo>
                    <a:pt x="108650" y="321904"/>
                  </a:lnTo>
                  <a:lnTo>
                    <a:pt x="111391" y="334155"/>
                  </a:lnTo>
                  <a:lnTo>
                    <a:pt x="115981" y="341841"/>
                  </a:lnTo>
                  <a:lnTo>
                    <a:pt x="122662" y="344622"/>
                  </a:lnTo>
                  <a:lnTo>
                    <a:pt x="130845" y="345017"/>
                  </a:lnTo>
                  <a:lnTo>
                    <a:pt x="140332" y="344570"/>
                  </a:lnTo>
                  <a:lnTo>
                    <a:pt x="150972" y="343928"/>
                  </a:lnTo>
                  <a:lnTo>
                    <a:pt x="162556" y="343328"/>
                  </a:lnTo>
                  <a:lnTo>
                    <a:pt x="174862" y="342677"/>
                  </a:lnTo>
                  <a:lnTo>
                    <a:pt x="187698" y="341669"/>
                  </a:lnTo>
                  <a:lnTo>
                    <a:pt x="200902" y="340152"/>
                  </a:lnTo>
                  <a:lnTo>
                    <a:pt x="214032" y="337972"/>
                  </a:lnTo>
                  <a:lnTo>
                    <a:pt x="226394" y="334900"/>
                  </a:lnTo>
                  <a:lnTo>
                    <a:pt x="237660" y="330895"/>
                  </a:lnTo>
                  <a:lnTo>
                    <a:pt x="247529" y="325747"/>
                  </a:lnTo>
                  <a:lnTo>
                    <a:pt x="255562" y="319009"/>
                  </a:lnTo>
                  <a:lnTo>
                    <a:pt x="261695" y="310595"/>
                  </a:lnTo>
                  <a:lnTo>
                    <a:pt x="265848" y="301030"/>
                  </a:lnTo>
                  <a:lnTo>
                    <a:pt x="267753" y="291233"/>
                  </a:lnTo>
                  <a:lnTo>
                    <a:pt x="267481" y="281760"/>
                  </a:lnTo>
                  <a:lnTo>
                    <a:pt x="265369" y="272793"/>
                  </a:lnTo>
                  <a:lnTo>
                    <a:pt x="261827" y="264318"/>
                  </a:lnTo>
                  <a:lnTo>
                    <a:pt x="257223" y="256254"/>
                  </a:lnTo>
                  <a:lnTo>
                    <a:pt x="251695" y="248670"/>
                  </a:lnTo>
                  <a:lnTo>
                    <a:pt x="245161" y="241788"/>
                  </a:lnTo>
                  <a:lnTo>
                    <a:pt x="237656" y="235686"/>
                  </a:lnTo>
                  <a:lnTo>
                    <a:pt x="229330" y="230773"/>
                  </a:lnTo>
                  <a:lnTo>
                    <a:pt x="220363" y="227834"/>
                  </a:lnTo>
                  <a:lnTo>
                    <a:pt x="210926" y="227127"/>
                  </a:lnTo>
                  <a:lnTo>
                    <a:pt x="201318" y="228603"/>
                  </a:lnTo>
                  <a:lnTo>
                    <a:pt x="191947" y="232178"/>
                  </a:lnTo>
                  <a:lnTo>
                    <a:pt x="183022" y="237581"/>
                  </a:lnTo>
                  <a:lnTo>
                    <a:pt x="174725" y="244444"/>
                  </a:lnTo>
                  <a:lnTo>
                    <a:pt x="167298" y="252405"/>
                  </a:lnTo>
                  <a:lnTo>
                    <a:pt x="160788" y="261164"/>
                  </a:lnTo>
                  <a:lnTo>
                    <a:pt x="155247" y="270653"/>
                  </a:lnTo>
                  <a:lnTo>
                    <a:pt x="150814" y="281006"/>
                  </a:lnTo>
                  <a:lnTo>
                    <a:pt x="147470" y="292226"/>
                  </a:lnTo>
                  <a:lnTo>
                    <a:pt x="145375" y="304033"/>
                  </a:lnTo>
                  <a:lnTo>
                    <a:pt x="144942" y="315958"/>
                  </a:lnTo>
                  <a:lnTo>
                    <a:pt x="146245" y="327721"/>
                  </a:lnTo>
                  <a:lnTo>
                    <a:pt x="149068" y="339229"/>
                  </a:lnTo>
                  <a:lnTo>
                    <a:pt x="153098" y="350490"/>
                  </a:lnTo>
                  <a:lnTo>
                    <a:pt x="158032" y="361538"/>
                  </a:lnTo>
                  <a:lnTo>
                    <a:pt x="163784" y="372092"/>
                  </a:lnTo>
                  <a:lnTo>
                    <a:pt x="170468" y="381581"/>
                  </a:lnTo>
                  <a:lnTo>
                    <a:pt x="178077" y="389770"/>
                  </a:lnTo>
                  <a:lnTo>
                    <a:pt x="186644" y="396421"/>
                  </a:lnTo>
                  <a:lnTo>
                    <a:pt x="196305" y="401141"/>
                  </a:lnTo>
                  <a:lnTo>
                    <a:pt x="207025" y="403906"/>
                  </a:lnTo>
                  <a:lnTo>
                    <a:pt x="218479" y="404983"/>
                  </a:lnTo>
                  <a:lnTo>
                    <a:pt x="230160" y="404734"/>
                  </a:lnTo>
                  <a:lnTo>
                    <a:pt x="241745" y="403499"/>
                  </a:lnTo>
                  <a:lnTo>
                    <a:pt x="252861" y="401517"/>
                  </a:lnTo>
                  <a:lnTo>
                    <a:pt x="264189" y="398631"/>
                  </a:lnTo>
                  <a:lnTo>
                    <a:pt x="277833" y="393477"/>
                  </a:lnTo>
                  <a:lnTo>
                    <a:pt x="297459" y="383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06155" y="1236142"/>
              <a:ext cx="157928" cy="174677"/>
            </a:xfrm>
            <a:custGeom>
              <a:avLst/>
              <a:gdLst/>
              <a:ahLst/>
              <a:cxnLst/>
              <a:rect l="0" t="0" r="0" b="0"/>
              <a:pathLst>
                <a:path w="157928" h="174677">
                  <a:moveTo>
                    <a:pt x="0" y="79920"/>
                  </a:moveTo>
                  <a:lnTo>
                    <a:pt x="67" y="94455"/>
                  </a:lnTo>
                  <a:lnTo>
                    <a:pt x="708" y="107085"/>
                  </a:lnTo>
                  <a:lnTo>
                    <a:pt x="2004" y="118990"/>
                  </a:lnTo>
                  <a:lnTo>
                    <a:pt x="3864" y="130472"/>
                  </a:lnTo>
                  <a:lnTo>
                    <a:pt x="6180" y="141664"/>
                  </a:lnTo>
                  <a:lnTo>
                    <a:pt x="8807" y="152581"/>
                  </a:lnTo>
                  <a:lnTo>
                    <a:pt x="10299" y="160807"/>
                  </a:lnTo>
                  <a:lnTo>
                    <a:pt x="9435" y="162929"/>
                  </a:lnTo>
                  <a:lnTo>
                    <a:pt x="7590" y="159297"/>
                  </a:lnTo>
                  <a:lnTo>
                    <a:pt x="5709" y="151324"/>
                  </a:lnTo>
                  <a:lnTo>
                    <a:pt x="4299" y="140284"/>
                  </a:lnTo>
                  <a:lnTo>
                    <a:pt x="3730" y="127130"/>
                  </a:lnTo>
                  <a:lnTo>
                    <a:pt x="4092" y="112543"/>
                  </a:lnTo>
                  <a:lnTo>
                    <a:pt x="5285" y="97151"/>
                  </a:lnTo>
                  <a:lnTo>
                    <a:pt x="7140" y="81580"/>
                  </a:lnTo>
                  <a:lnTo>
                    <a:pt x="9497" y="66184"/>
                  </a:lnTo>
                  <a:lnTo>
                    <a:pt x="12381" y="51401"/>
                  </a:lnTo>
                  <a:lnTo>
                    <a:pt x="15993" y="37844"/>
                  </a:lnTo>
                  <a:lnTo>
                    <a:pt x="20390" y="25737"/>
                  </a:lnTo>
                  <a:lnTo>
                    <a:pt x="25648" y="15454"/>
                  </a:lnTo>
                  <a:lnTo>
                    <a:pt x="31934" y="7667"/>
                  </a:lnTo>
                  <a:lnTo>
                    <a:pt x="39235" y="2513"/>
                  </a:lnTo>
                  <a:lnTo>
                    <a:pt x="47240" y="0"/>
                  </a:lnTo>
                  <a:lnTo>
                    <a:pt x="55452" y="267"/>
                  </a:lnTo>
                  <a:lnTo>
                    <a:pt x="63565" y="3115"/>
                  </a:lnTo>
                  <a:lnTo>
                    <a:pt x="71468" y="8262"/>
                  </a:lnTo>
                  <a:lnTo>
                    <a:pt x="79154" y="15519"/>
                  </a:lnTo>
                  <a:lnTo>
                    <a:pt x="86652" y="24576"/>
                  </a:lnTo>
                  <a:lnTo>
                    <a:pt x="93840" y="34891"/>
                  </a:lnTo>
                  <a:lnTo>
                    <a:pt x="100448" y="45797"/>
                  </a:lnTo>
                  <a:lnTo>
                    <a:pt x="106376" y="56869"/>
                  </a:lnTo>
                  <a:lnTo>
                    <a:pt x="111681" y="67911"/>
                  </a:lnTo>
                  <a:lnTo>
                    <a:pt x="116478" y="78858"/>
                  </a:lnTo>
                  <a:lnTo>
                    <a:pt x="120892" y="89703"/>
                  </a:lnTo>
                  <a:lnTo>
                    <a:pt x="125026" y="100462"/>
                  </a:lnTo>
                  <a:lnTo>
                    <a:pt x="128964" y="111153"/>
                  </a:lnTo>
                  <a:lnTo>
                    <a:pt x="132764" y="121786"/>
                  </a:lnTo>
                  <a:lnTo>
                    <a:pt x="136511" y="132112"/>
                  </a:lnTo>
                  <a:lnTo>
                    <a:pt x="140792" y="142749"/>
                  </a:lnTo>
                  <a:lnTo>
                    <a:pt x="147100" y="155751"/>
                  </a:lnTo>
                  <a:lnTo>
                    <a:pt x="157927" y="174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11219" y="1242362"/>
              <a:ext cx="148302" cy="168619"/>
            </a:xfrm>
            <a:custGeom>
              <a:avLst/>
              <a:gdLst/>
              <a:ahLst/>
              <a:cxnLst/>
              <a:rect l="0" t="0" r="0" b="0"/>
              <a:pathLst>
                <a:path w="148302" h="168619">
                  <a:moveTo>
                    <a:pt x="79206" y="10529"/>
                  </a:moveTo>
                  <a:lnTo>
                    <a:pt x="67537" y="10663"/>
                  </a:lnTo>
                  <a:lnTo>
                    <a:pt x="57049" y="11943"/>
                  </a:lnTo>
                  <a:lnTo>
                    <a:pt x="46756" y="14541"/>
                  </a:lnTo>
                  <a:lnTo>
                    <a:pt x="36800" y="18433"/>
                  </a:lnTo>
                  <a:lnTo>
                    <a:pt x="27753" y="23714"/>
                  </a:lnTo>
                  <a:lnTo>
                    <a:pt x="19875" y="30305"/>
                  </a:lnTo>
                  <a:lnTo>
                    <a:pt x="13270" y="38151"/>
                  </a:lnTo>
                  <a:lnTo>
                    <a:pt x="8053" y="47310"/>
                  </a:lnTo>
                  <a:lnTo>
                    <a:pt x="4144" y="57685"/>
                  </a:lnTo>
                  <a:lnTo>
                    <a:pt x="1484" y="68904"/>
                  </a:lnTo>
                  <a:lnTo>
                    <a:pt x="132" y="80426"/>
                  </a:lnTo>
                  <a:lnTo>
                    <a:pt x="0" y="91913"/>
                  </a:lnTo>
                  <a:lnTo>
                    <a:pt x="1046" y="103236"/>
                  </a:lnTo>
                  <a:lnTo>
                    <a:pt x="3341" y="114371"/>
                  </a:lnTo>
                  <a:lnTo>
                    <a:pt x="6816" y="125334"/>
                  </a:lnTo>
                  <a:lnTo>
                    <a:pt x="11437" y="135831"/>
                  </a:lnTo>
                  <a:lnTo>
                    <a:pt x="17287" y="145282"/>
                  </a:lnTo>
                  <a:lnTo>
                    <a:pt x="24296" y="153446"/>
                  </a:lnTo>
                  <a:lnTo>
                    <a:pt x="32274" y="160080"/>
                  </a:lnTo>
                  <a:lnTo>
                    <a:pt x="40999" y="164789"/>
                  </a:lnTo>
                  <a:lnTo>
                    <a:pt x="50275" y="167546"/>
                  </a:lnTo>
                  <a:lnTo>
                    <a:pt x="59943" y="168618"/>
                  </a:lnTo>
                  <a:lnTo>
                    <a:pt x="69885" y="168366"/>
                  </a:lnTo>
                  <a:lnTo>
                    <a:pt x="80013" y="167124"/>
                  </a:lnTo>
                  <a:lnTo>
                    <a:pt x="90101" y="165006"/>
                  </a:lnTo>
                  <a:lnTo>
                    <a:pt x="99801" y="161915"/>
                  </a:lnTo>
                  <a:lnTo>
                    <a:pt x="108951" y="157872"/>
                  </a:lnTo>
                  <a:lnTo>
                    <a:pt x="117401" y="152852"/>
                  </a:lnTo>
                  <a:lnTo>
                    <a:pt x="124930" y="146726"/>
                  </a:lnTo>
                  <a:lnTo>
                    <a:pt x="131509" y="139523"/>
                  </a:lnTo>
                  <a:lnTo>
                    <a:pt x="137096" y="131245"/>
                  </a:lnTo>
                  <a:lnTo>
                    <a:pt x="141559" y="121785"/>
                  </a:lnTo>
                  <a:lnTo>
                    <a:pt x="144929" y="111202"/>
                  </a:lnTo>
                  <a:lnTo>
                    <a:pt x="147210" y="99843"/>
                  </a:lnTo>
                  <a:lnTo>
                    <a:pt x="148301" y="88226"/>
                  </a:lnTo>
                  <a:lnTo>
                    <a:pt x="148253" y="76678"/>
                  </a:lnTo>
                  <a:lnTo>
                    <a:pt x="147086" y="65486"/>
                  </a:lnTo>
                  <a:lnTo>
                    <a:pt x="144708" y="54970"/>
                  </a:lnTo>
                  <a:lnTo>
                    <a:pt x="141178" y="45237"/>
                  </a:lnTo>
                  <a:lnTo>
                    <a:pt x="136521" y="36379"/>
                  </a:lnTo>
                  <a:lnTo>
                    <a:pt x="130646" y="28567"/>
                  </a:lnTo>
                  <a:lnTo>
                    <a:pt x="123628" y="21796"/>
                  </a:lnTo>
                  <a:lnTo>
                    <a:pt x="115925" y="16060"/>
                  </a:lnTo>
                  <a:lnTo>
                    <a:pt x="107424" y="10883"/>
                  </a:lnTo>
                  <a:lnTo>
                    <a:pt x="96263" y="5808"/>
                  </a:lnTo>
                  <a:lnTo>
                    <a:pt x="792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06238" y="1213232"/>
              <a:ext cx="221099" cy="168265"/>
            </a:xfrm>
            <a:custGeom>
              <a:avLst/>
              <a:gdLst/>
              <a:ahLst/>
              <a:cxnLst/>
              <a:rect l="0" t="0" r="0" b="0"/>
              <a:pathLst>
                <a:path w="221099" h="168265">
                  <a:moveTo>
                    <a:pt x="0" y="71244"/>
                  </a:moveTo>
                  <a:lnTo>
                    <a:pt x="5801" y="80046"/>
                  </a:lnTo>
                  <a:lnTo>
                    <a:pt x="10725" y="88392"/>
                  </a:lnTo>
                  <a:lnTo>
                    <a:pt x="15227" y="97091"/>
                  </a:lnTo>
                  <a:lnTo>
                    <a:pt x="19449" y="106212"/>
                  </a:lnTo>
                  <a:lnTo>
                    <a:pt x="23462" y="115707"/>
                  </a:lnTo>
                  <a:lnTo>
                    <a:pt x="27319" y="125504"/>
                  </a:lnTo>
                  <a:lnTo>
                    <a:pt x="30899" y="135690"/>
                  </a:lnTo>
                  <a:lnTo>
                    <a:pt x="33925" y="146513"/>
                  </a:lnTo>
                  <a:lnTo>
                    <a:pt x="36265" y="157955"/>
                  </a:lnTo>
                  <a:lnTo>
                    <a:pt x="36968" y="166526"/>
                  </a:lnTo>
                  <a:lnTo>
                    <a:pt x="35444" y="168264"/>
                  </a:lnTo>
                  <a:lnTo>
                    <a:pt x="32964" y="165030"/>
                  </a:lnTo>
                  <a:lnTo>
                    <a:pt x="30112" y="158686"/>
                  </a:lnTo>
                  <a:lnTo>
                    <a:pt x="27057" y="150150"/>
                  </a:lnTo>
                  <a:lnTo>
                    <a:pt x="23868" y="140001"/>
                  </a:lnTo>
                  <a:lnTo>
                    <a:pt x="20581" y="128840"/>
                  </a:lnTo>
                  <a:lnTo>
                    <a:pt x="17225" y="117311"/>
                  </a:lnTo>
                  <a:lnTo>
                    <a:pt x="13830" y="105791"/>
                  </a:lnTo>
                  <a:lnTo>
                    <a:pt x="10737" y="94266"/>
                  </a:lnTo>
                  <a:lnTo>
                    <a:pt x="8572" y="82457"/>
                  </a:lnTo>
                  <a:lnTo>
                    <a:pt x="7606" y="70221"/>
                  </a:lnTo>
                  <a:lnTo>
                    <a:pt x="7942" y="57884"/>
                  </a:lnTo>
                  <a:lnTo>
                    <a:pt x="9689" y="46126"/>
                  </a:lnTo>
                  <a:lnTo>
                    <a:pt x="12759" y="35308"/>
                  </a:lnTo>
                  <a:lnTo>
                    <a:pt x="17091" y="26096"/>
                  </a:lnTo>
                  <a:lnTo>
                    <a:pt x="22740" y="19576"/>
                  </a:lnTo>
                  <a:lnTo>
                    <a:pt x="29606" y="16098"/>
                  </a:lnTo>
                  <a:lnTo>
                    <a:pt x="37316" y="15698"/>
                  </a:lnTo>
                  <a:lnTo>
                    <a:pt x="45328" y="18455"/>
                  </a:lnTo>
                  <a:lnTo>
                    <a:pt x="53303" y="24081"/>
                  </a:lnTo>
                  <a:lnTo>
                    <a:pt x="60943" y="31887"/>
                  </a:lnTo>
                  <a:lnTo>
                    <a:pt x="67920" y="41011"/>
                  </a:lnTo>
                  <a:lnTo>
                    <a:pt x="74134" y="50783"/>
                  </a:lnTo>
                  <a:lnTo>
                    <a:pt x="79763" y="58855"/>
                  </a:lnTo>
                  <a:lnTo>
                    <a:pt x="84617" y="61870"/>
                  </a:lnTo>
                  <a:lnTo>
                    <a:pt x="88455" y="59701"/>
                  </a:lnTo>
                  <a:lnTo>
                    <a:pt x="92071" y="54002"/>
                  </a:lnTo>
                  <a:lnTo>
                    <a:pt x="96083" y="46229"/>
                  </a:lnTo>
                  <a:lnTo>
                    <a:pt x="100710" y="37454"/>
                  </a:lnTo>
                  <a:lnTo>
                    <a:pt x="105939" y="28497"/>
                  </a:lnTo>
                  <a:lnTo>
                    <a:pt x="111670" y="19786"/>
                  </a:lnTo>
                  <a:lnTo>
                    <a:pt x="117952" y="11936"/>
                  </a:lnTo>
                  <a:lnTo>
                    <a:pt x="124989" y="5855"/>
                  </a:lnTo>
                  <a:lnTo>
                    <a:pt x="132824" y="1877"/>
                  </a:lnTo>
                  <a:lnTo>
                    <a:pt x="141202" y="0"/>
                  </a:lnTo>
                  <a:lnTo>
                    <a:pt x="149671" y="167"/>
                  </a:lnTo>
                  <a:lnTo>
                    <a:pt x="157954" y="2133"/>
                  </a:lnTo>
                  <a:lnTo>
                    <a:pt x="165803" y="5703"/>
                  </a:lnTo>
                  <a:lnTo>
                    <a:pt x="172921" y="10832"/>
                  </a:lnTo>
                  <a:lnTo>
                    <a:pt x="179225" y="17355"/>
                  </a:lnTo>
                  <a:lnTo>
                    <a:pt x="184796" y="25172"/>
                  </a:lnTo>
                  <a:lnTo>
                    <a:pt x="189780" y="34321"/>
                  </a:lnTo>
                  <a:lnTo>
                    <a:pt x="194318" y="44699"/>
                  </a:lnTo>
                  <a:lnTo>
                    <a:pt x="198367" y="56091"/>
                  </a:lnTo>
                  <a:lnTo>
                    <a:pt x="201716" y="68262"/>
                  </a:lnTo>
                  <a:lnTo>
                    <a:pt x="204308" y="80999"/>
                  </a:lnTo>
                  <a:lnTo>
                    <a:pt x="206387" y="93976"/>
                  </a:lnTo>
                  <a:lnTo>
                    <a:pt x="208400" y="106760"/>
                  </a:lnTo>
                  <a:lnTo>
                    <a:pt x="210602" y="119122"/>
                  </a:lnTo>
                  <a:lnTo>
                    <a:pt x="212924" y="130579"/>
                  </a:lnTo>
                  <a:lnTo>
                    <a:pt x="215273" y="141436"/>
                  </a:lnTo>
                  <a:lnTo>
                    <a:pt x="217862" y="152643"/>
                  </a:lnTo>
                  <a:lnTo>
                    <a:pt x="221098" y="166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01036" y="127394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9" y="86253"/>
                  </a:lnTo>
                  <a:lnTo>
                    <a:pt x="3942" y="98815"/>
                  </a:lnTo>
                  <a:lnTo>
                    <a:pt x="6670" y="110601"/>
                  </a:lnTo>
                  <a:lnTo>
                    <a:pt x="11623" y="122639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01036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74735" y="1203620"/>
              <a:ext cx="147400" cy="175614"/>
            </a:xfrm>
            <a:custGeom>
              <a:avLst/>
              <a:gdLst/>
              <a:ahLst/>
              <a:cxnLst/>
              <a:rect l="0" t="0" r="0" b="0"/>
              <a:pathLst>
                <a:path w="147400" h="175614">
                  <a:moveTo>
                    <a:pt x="0" y="38742"/>
                  </a:moveTo>
                  <a:lnTo>
                    <a:pt x="2867" y="50477"/>
                  </a:lnTo>
                  <a:lnTo>
                    <a:pt x="5009" y="61606"/>
                  </a:lnTo>
                  <a:lnTo>
                    <a:pt x="6622" y="73200"/>
                  </a:lnTo>
                  <a:lnTo>
                    <a:pt x="8147" y="85188"/>
                  </a:lnTo>
                  <a:lnTo>
                    <a:pt x="10292" y="97200"/>
                  </a:lnTo>
                  <a:lnTo>
                    <a:pt x="13388" y="109007"/>
                  </a:lnTo>
                  <a:lnTo>
                    <a:pt x="17107" y="120707"/>
                  </a:lnTo>
                  <a:lnTo>
                    <a:pt x="20688" y="132624"/>
                  </a:lnTo>
                  <a:lnTo>
                    <a:pt x="23660" y="144839"/>
                  </a:lnTo>
                  <a:lnTo>
                    <a:pt x="24978" y="153984"/>
                  </a:lnTo>
                  <a:lnTo>
                    <a:pt x="24005" y="156160"/>
                  </a:lnTo>
                  <a:lnTo>
                    <a:pt x="21903" y="153205"/>
                  </a:lnTo>
                  <a:lnTo>
                    <a:pt x="19447" y="147023"/>
                  </a:lnTo>
                  <a:lnTo>
                    <a:pt x="17170" y="138579"/>
                  </a:lnTo>
                  <a:lnTo>
                    <a:pt x="15312" y="128482"/>
                  </a:lnTo>
                  <a:lnTo>
                    <a:pt x="14067" y="117350"/>
                  </a:lnTo>
                  <a:lnTo>
                    <a:pt x="13682" y="105838"/>
                  </a:lnTo>
                  <a:lnTo>
                    <a:pt x="14202" y="94333"/>
                  </a:lnTo>
                  <a:lnTo>
                    <a:pt x="15517" y="82987"/>
                  </a:lnTo>
                  <a:lnTo>
                    <a:pt x="17463" y="71830"/>
                  </a:lnTo>
                  <a:lnTo>
                    <a:pt x="19884" y="60846"/>
                  </a:lnTo>
                  <a:lnTo>
                    <a:pt x="22813" y="50163"/>
                  </a:lnTo>
                  <a:lnTo>
                    <a:pt x="26456" y="40054"/>
                  </a:lnTo>
                  <a:lnTo>
                    <a:pt x="30875" y="30626"/>
                  </a:lnTo>
                  <a:lnTo>
                    <a:pt x="36147" y="21989"/>
                  </a:lnTo>
                  <a:lnTo>
                    <a:pt x="42443" y="14332"/>
                  </a:lnTo>
                  <a:lnTo>
                    <a:pt x="49751" y="7682"/>
                  </a:lnTo>
                  <a:lnTo>
                    <a:pt x="57760" y="2556"/>
                  </a:lnTo>
                  <a:lnTo>
                    <a:pt x="65975" y="0"/>
                  </a:lnTo>
                  <a:lnTo>
                    <a:pt x="74085" y="364"/>
                  </a:lnTo>
                  <a:lnTo>
                    <a:pt x="81816" y="3542"/>
                  </a:lnTo>
                  <a:lnTo>
                    <a:pt x="88856" y="9330"/>
                  </a:lnTo>
                  <a:lnTo>
                    <a:pt x="95106" y="17329"/>
                  </a:lnTo>
                  <a:lnTo>
                    <a:pt x="100641" y="26900"/>
                  </a:lnTo>
                  <a:lnTo>
                    <a:pt x="105600" y="37291"/>
                  </a:lnTo>
                  <a:lnTo>
                    <a:pt x="110127" y="48010"/>
                  </a:lnTo>
                  <a:lnTo>
                    <a:pt x="114338" y="58812"/>
                  </a:lnTo>
                  <a:lnTo>
                    <a:pt x="118328" y="69597"/>
                  </a:lnTo>
                  <a:lnTo>
                    <a:pt x="122164" y="80333"/>
                  </a:lnTo>
                  <a:lnTo>
                    <a:pt x="125893" y="91018"/>
                  </a:lnTo>
                  <a:lnTo>
                    <a:pt x="129551" y="101660"/>
                  </a:lnTo>
                  <a:lnTo>
                    <a:pt x="133156" y="112264"/>
                  </a:lnTo>
                  <a:lnTo>
                    <a:pt x="136572" y="122770"/>
                  </a:lnTo>
                  <a:lnTo>
                    <a:pt x="139849" y="134292"/>
                  </a:lnTo>
                  <a:lnTo>
                    <a:pt x="143275" y="150078"/>
                  </a:lnTo>
                  <a:lnTo>
                    <a:pt x="147399" y="175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73548" y="1224127"/>
              <a:ext cx="190743" cy="176975"/>
            </a:xfrm>
            <a:custGeom>
              <a:avLst/>
              <a:gdLst/>
              <a:ahLst/>
              <a:cxnLst/>
              <a:rect l="0" t="0" r="0" b="0"/>
              <a:pathLst>
                <a:path w="190743" h="176975">
                  <a:moveTo>
                    <a:pt x="74929" y="134049"/>
                  </a:moveTo>
                  <a:lnTo>
                    <a:pt x="80729" y="128114"/>
                  </a:lnTo>
                  <a:lnTo>
                    <a:pt x="85653" y="121910"/>
                  </a:lnTo>
                  <a:lnTo>
                    <a:pt x="90151" y="114809"/>
                  </a:lnTo>
                  <a:lnTo>
                    <a:pt x="94199" y="106696"/>
                  </a:lnTo>
                  <a:lnTo>
                    <a:pt x="97564" y="97401"/>
                  </a:lnTo>
                  <a:lnTo>
                    <a:pt x="100168" y="86958"/>
                  </a:lnTo>
                  <a:lnTo>
                    <a:pt x="101922" y="75706"/>
                  </a:lnTo>
                  <a:lnTo>
                    <a:pt x="102653" y="64168"/>
                  </a:lnTo>
                  <a:lnTo>
                    <a:pt x="102361" y="52677"/>
                  </a:lnTo>
                  <a:lnTo>
                    <a:pt x="101030" y="41523"/>
                  </a:lnTo>
                  <a:lnTo>
                    <a:pt x="98541" y="31034"/>
                  </a:lnTo>
                  <a:lnTo>
                    <a:pt x="94937" y="21328"/>
                  </a:lnTo>
                  <a:lnTo>
                    <a:pt x="90230" y="12829"/>
                  </a:lnTo>
                  <a:lnTo>
                    <a:pt x="84322" y="6322"/>
                  </a:lnTo>
                  <a:lnTo>
                    <a:pt x="77278" y="2063"/>
                  </a:lnTo>
                  <a:lnTo>
                    <a:pt x="69447" y="0"/>
                  </a:lnTo>
                  <a:lnTo>
                    <a:pt x="61352" y="44"/>
                  </a:lnTo>
                  <a:lnTo>
                    <a:pt x="53319" y="1928"/>
                  </a:lnTo>
                  <a:lnTo>
                    <a:pt x="45469" y="5445"/>
                  </a:lnTo>
                  <a:lnTo>
                    <a:pt x="37818" y="10537"/>
                  </a:lnTo>
                  <a:lnTo>
                    <a:pt x="30343" y="17036"/>
                  </a:lnTo>
                  <a:lnTo>
                    <a:pt x="23171" y="24838"/>
                  </a:lnTo>
                  <a:lnTo>
                    <a:pt x="16574" y="33976"/>
                  </a:lnTo>
                  <a:lnTo>
                    <a:pt x="10661" y="44342"/>
                  </a:lnTo>
                  <a:lnTo>
                    <a:pt x="5707" y="55556"/>
                  </a:lnTo>
                  <a:lnTo>
                    <a:pt x="2209" y="67076"/>
                  </a:lnTo>
                  <a:lnTo>
                    <a:pt x="309" y="78563"/>
                  </a:lnTo>
                  <a:lnTo>
                    <a:pt x="0" y="89885"/>
                  </a:lnTo>
                  <a:lnTo>
                    <a:pt x="1304" y="101020"/>
                  </a:lnTo>
                  <a:lnTo>
                    <a:pt x="4075" y="111983"/>
                  </a:lnTo>
                  <a:lnTo>
                    <a:pt x="8204" y="122480"/>
                  </a:lnTo>
                  <a:lnTo>
                    <a:pt x="13717" y="131931"/>
                  </a:lnTo>
                  <a:lnTo>
                    <a:pt x="20492" y="140091"/>
                  </a:lnTo>
                  <a:lnTo>
                    <a:pt x="28141" y="146552"/>
                  </a:lnTo>
                  <a:lnTo>
                    <a:pt x="36112" y="150612"/>
                  </a:lnTo>
                  <a:lnTo>
                    <a:pt x="44058" y="152112"/>
                  </a:lnTo>
                  <a:lnTo>
                    <a:pt x="51680" y="151186"/>
                  </a:lnTo>
                  <a:lnTo>
                    <a:pt x="58646" y="147988"/>
                  </a:lnTo>
                  <a:lnTo>
                    <a:pt x="64847" y="142842"/>
                  </a:lnTo>
                  <a:lnTo>
                    <a:pt x="70350" y="136153"/>
                  </a:lnTo>
                  <a:lnTo>
                    <a:pt x="75288" y="128310"/>
                  </a:lnTo>
                  <a:lnTo>
                    <a:pt x="79795" y="119629"/>
                  </a:lnTo>
                  <a:lnTo>
                    <a:pt x="83824" y="110193"/>
                  </a:lnTo>
                  <a:lnTo>
                    <a:pt x="87159" y="99876"/>
                  </a:lnTo>
                  <a:lnTo>
                    <a:pt x="89731" y="88678"/>
                  </a:lnTo>
                  <a:lnTo>
                    <a:pt x="91460" y="76888"/>
                  </a:lnTo>
                  <a:lnTo>
                    <a:pt x="92171" y="64973"/>
                  </a:lnTo>
                  <a:lnTo>
                    <a:pt x="91890" y="53286"/>
                  </a:lnTo>
                  <a:lnTo>
                    <a:pt x="91474" y="44336"/>
                  </a:lnTo>
                  <a:lnTo>
                    <a:pt x="92006" y="41253"/>
                  </a:lnTo>
                  <a:lnTo>
                    <a:pt x="93426" y="43164"/>
                  </a:lnTo>
                  <a:lnTo>
                    <a:pt x="95496" y="48374"/>
                  </a:lnTo>
                  <a:lnTo>
                    <a:pt x="98022" y="55778"/>
                  </a:lnTo>
                  <a:lnTo>
                    <a:pt x="100864" y="64892"/>
                  </a:lnTo>
                  <a:lnTo>
                    <a:pt x="103927" y="75362"/>
                  </a:lnTo>
                  <a:lnTo>
                    <a:pt x="107306" y="86707"/>
                  </a:lnTo>
                  <a:lnTo>
                    <a:pt x="111260" y="98342"/>
                  </a:lnTo>
                  <a:lnTo>
                    <a:pt x="115886" y="109917"/>
                  </a:lnTo>
                  <a:lnTo>
                    <a:pt x="121131" y="121135"/>
                  </a:lnTo>
                  <a:lnTo>
                    <a:pt x="126876" y="131671"/>
                  </a:lnTo>
                  <a:lnTo>
                    <a:pt x="133005" y="141420"/>
                  </a:lnTo>
                  <a:lnTo>
                    <a:pt x="139578" y="150288"/>
                  </a:lnTo>
                  <a:lnTo>
                    <a:pt x="146822" y="158108"/>
                  </a:lnTo>
                  <a:lnTo>
                    <a:pt x="154793" y="164880"/>
                  </a:lnTo>
                  <a:lnTo>
                    <a:pt x="162957" y="170417"/>
                  </a:lnTo>
                  <a:lnTo>
                    <a:pt x="171082" y="174696"/>
                  </a:lnTo>
                  <a:lnTo>
                    <a:pt x="179880" y="176974"/>
                  </a:lnTo>
                  <a:lnTo>
                    <a:pt x="190742" y="176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67003" y="1000207"/>
              <a:ext cx="39402" cy="400084"/>
            </a:xfrm>
            <a:custGeom>
              <a:avLst/>
              <a:gdLst/>
              <a:ahLst/>
              <a:cxnLst/>
              <a:rect l="0" t="0" r="0" b="0"/>
              <a:pathLst>
                <a:path w="39402" h="400084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2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8" y="109463"/>
                  </a:lnTo>
                  <a:lnTo>
                    <a:pt x="5603" y="125597"/>
                  </a:lnTo>
                  <a:lnTo>
                    <a:pt x="6971" y="141519"/>
                  </a:lnTo>
                  <a:lnTo>
                    <a:pt x="8738" y="156568"/>
                  </a:lnTo>
                  <a:lnTo>
                    <a:pt x="10756" y="170757"/>
                  </a:lnTo>
                  <a:lnTo>
                    <a:pt x="12657" y="184500"/>
                  </a:lnTo>
                  <a:lnTo>
                    <a:pt x="14238" y="198120"/>
                  </a:lnTo>
                  <a:lnTo>
                    <a:pt x="15621" y="212099"/>
                  </a:lnTo>
                  <a:lnTo>
                    <a:pt x="17157" y="227102"/>
                  </a:lnTo>
                  <a:lnTo>
                    <a:pt x="19038" y="243386"/>
                  </a:lnTo>
                  <a:lnTo>
                    <a:pt x="21131" y="260547"/>
                  </a:lnTo>
                  <a:lnTo>
                    <a:pt x="23083" y="277752"/>
                  </a:lnTo>
                  <a:lnTo>
                    <a:pt x="24698" y="294506"/>
                  </a:lnTo>
                  <a:lnTo>
                    <a:pt x="26104" y="310668"/>
                  </a:lnTo>
                  <a:lnTo>
                    <a:pt x="27655" y="326280"/>
                  </a:lnTo>
                  <a:lnTo>
                    <a:pt x="29546" y="341427"/>
                  </a:lnTo>
                  <a:lnTo>
                    <a:pt x="31655" y="355615"/>
                  </a:lnTo>
                  <a:lnTo>
                    <a:pt x="33840" y="369148"/>
                  </a:lnTo>
                  <a:lnTo>
                    <a:pt x="36294" y="383217"/>
                  </a:lnTo>
                  <a:lnTo>
                    <a:pt x="3940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37948" y="1138388"/>
              <a:ext cx="273742" cy="19747"/>
            </a:xfrm>
            <a:custGeom>
              <a:avLst/>
              <a:gdLst/>
              <a:ahLst/>
              <a:cxnLst/>
              <a:rect l="0" t="0" r="0" b="0"/>
              <a:pathLst>
                <a:path w="273742" h="19747">
                  <a:moveTo>
                    <a:pt x="273741" y="19746"/>
                  </a:moveTo>
                  <a:lnTo>
                    <a:pt x="259139" y="19679"/>
                  </a:lnTo>
                  <a:lnTo>
                    <a:pt x="245869" y="19039"/>
                  </a:lnTo>
                  <a:lnTo>
                    <a:pt x="232663" y="17742"/>
                  </a:lnTo>
                  <a:lnTo>
                    <a:pt x="219148" y="15883"/>
                  </a:lnTo>
                  <a:lnTo>
                    <a:pt x="204991" y="13566"/>
                  </a:lnTo>
                  <a:lnTo>
                    <a:pt x="190085" y="10904"/>
                  </a:lnTo>
                  <a:lnTo>
                    <a:pt x="174493" y="8154"/>
                  </a:lnTo>
                  <a:lnTo>
                    <a:pt x="158347" y="5695"/>
                  </a:lnTo>
                  <a:lnTo>
                    <a:pt x="141787" y="3713"/>
                  </a:lnTo>
                  <a:lnTo>
                    <a:pt x="125091" y="2214"/>
                  </a:lnTo>
                  <a:lnTo>
                    <a:pt x="108657" y="1126"/>
                  </a:lnTo>
                  <a:lnTo>
                    <a:pt x="92683" y="362"/>
                  </a:lnTo>
                  <a:lnTo>
                    <a:pt x="77347" y="0"/>
                  </a:lnTo>
                  <a:lnTo>
                    <a:pt x="62888" y="281"/>
                  </a:lnTo>
                  <a:lnTo>
                    <a:pt x="49360" y="1279"/>
                  </a:lnTo>
                  <a:lnTo>
                    <a:pt x="37098" y="2771"/>
                  </a:lnTo>
                  <a:lnTo>
                    <a:pt x="25606" y="4465"/>
                  </a:lnTo>
                  <a:lnTo>
                    <a:pt x="13871" y="6510"/>
                  </a:lnTo>
                  <a:lnTo>
                    <a:pt x="0" y="9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46644" y="1258895"/>
              <a:ext cx="126938" cy="167385"/>
            </a:xfrm>
            <a:custGeom>
              <a:avLst/>
              <a:gdLst/>
              <a:ahLst/>
              <a:cxnLst/>
              <a:rect l="0" t="0" r="0" b="0"/>
              <a:pathLst>
                <a:path w="126938" h="167385">
                  <a:moveTo>
                    <a:pt x="75574" y="15053"/>
                  </a:moveTo>
                  <a:lnTo>
                    <a:pt x="69572" y="9319"/>
                  </a:lnTo>
                  <a:lnTo>
                    <a:pt x="62727" y="5035"/>
                  </a:lnTo>
                  <a:lnTo>
                    <a:pt x="54349" y="1843"/>
                  </a:lnTo>
                  <a:lnTo>
                    <a:pt x="45067" y="0"/>
                  </a:lnTo>
                  <a:lnTo>
                    <a:pt x="36049" y="248"/>
                  </a:lnTo>
                  <a:lnTo>
                    <a:pt x="27948" y="2813"/>
                  </a:lnTo>
                  <a:lnTo>
                    <a:pt x="20901" y="7461"/>
                  </a:lnTo>
                  <a:lnTo>
                    <a:pt x="14794" y="13782"/>
                  </a:lnTo>
                  <a:lnTo>
                    <a:pt x="9443" y="21372"/>
                  </a:lnTo>
                  <a:lnTo>
                    <a:pt x="4986" y="30211"/>
                  </a:lnTo>
                  <a:lnTo>
                    <a:pt x="1882" y="40645"/>
                  </a:lnTo>
                  <a:lnTo>
                    <a:pt x="270" y="52726"/>
                  </a:lnTo>
                  <a:lnTo>
                    <a:pt x="0" y="65922"/>
                  </a:lnTo>
                  <a:lnTo>
                    <a:pt x="805" y="79317"/>
                  </a:lnTo>
                  <a:lnTo>
                    <a:pt x="2425" y="92358"/>
                  </a:lnTo>
                  <a:lnTo>
                    <a:pt x="4799" y="104706"/>
                  </a:lnTo>
                  <a:lnTo>
                    <a:pt x="8063" y="116073"/>
                  </a:lnTo>
                  <a:lnTo>
                    <a:pt x="12223" y="126418"/>
                  </a:lnTo>
                  <a:lnTo>
                    <a:pt x="17321" y="135873"/>
                  </a:lnTo>
                  <a:lnTo>
                    <a:pt x="23499" y="144625"/>
                  </a:lnTo>
                  <a:lnTo>
                    <a:pt x="30733" y="152836"/>
                  </a:lnTo>
                  <a:lnTo>
                    <a:pt x="38861" y="159997"/>
                  </a:lnTo>
                  <a:lnTo>
                    <a:pt x="47688" y="164992"/>
                  </a:lnTo>
                  <a:lnTo>
                    <a:pt x="57028" y="167384"/>
                  </a:lnTo>
                  <a:lnTo>
                    <a:pt x="66569" y="167361"/>
                  </a:lnTo>
                  <a:lnTo>
                    <a:pt x="75894" y="165369"/>
                  </a:lnTo>
                  <a:lnTo>
                    <a:pt x="84792" y="161872"/>
                  </a:lnTo>
                  <a:lnTo>
                    <a:pt x="93241" y="156951"/>
                  </a:lnTo>
                  <a:lnTo>
                    <a:pt x="101303" y="150308"/>
                  </a:lnTo>
                  <a:lnTo>
                    <a:pt x="109048" y="141920"/>
                  </a:lnTo>
                  <a:lnTo>
                    <a:pt x="116063" y="132018"/>
                  </a:lnTo>
                  <a:lnTo>
                    <a:pt x="121491" y="120923"/>
                  </a:lnTo>
                  <a:lnTo>
                    <a:pt x="124991" y="108945"/>
                  </a:lnTo>
                  <a:lnTo>
                    <a:pt x="126697" y="96495"/>
                  </a:lnTo>
                  <a:lnTo>
                    <a:pt x="126937" y="84071"/>
                  </a:lnTo>
                  <a:lnTo>
                    <a:pt x="126057" y="71946"/>
                  </a:lnTo>
                  <a:lnTo>
                    <a:pt x="124198" y="60348"/>
                  </a:lnTo>
                  <a:lnTo>
                    <a:pt x="121289" y="49553"/>
                  </a:lnTo>
                  <a:lnTo>
                    <a:pt x="117370" y="39628"/>
                  </a:lnTo>
                  <a:lnTo>
                    <a:pt x="112436" y="30641"/>
                  </a:lnTo>
                  <a:lnTo>
                    <a:pt x="106368" y="22741"/>
                  </a:lnTo>
                  <a:lnTo>
                    <a:pt x="99175" y="15968"/>
                  </a:lnTo>
                  <a:lnTo>
                    <a:pt x="90849" y="10700"/>
                  </a:lnTo>
                  <a:lnTo>
                    <a:pt x="80152" y="9164"/>
                  </a:lnTo>
                  <a:lnTo>
                    <a:pt x="65045" y="15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14413" y="1189720"/>
              <a:ext cx="128904" cy="189046"/>
            </a:xfrm>
            <a:custGeom>
              <a:avLst/>
              <a:gdLst/>
              <a:ahLst/>
              <a:cxnLst/>
              <a:rect l="0" t="0" r="0" b="0"/>
              <a:pathLst>
                <a:path w="128904" h="189046">
                  <a:moveTo>
                    <a:pt x="2561" y="136870"/>
                  </a:moveTo>
                  <a:lnTo>
                    <a:pt x="8361" y="142805"/>
                  </a:lnTo>
                  <a:lnTo>
                    <a:pt x="13286" y="149009"/>
                  </a:lnTo>
                  <a:lnTo>
                    <a:pt x="17788" y="156105"/>
                  </a:lnTo>
                  <a:lnTo>
                    <a:pt x="22009" y="164046"/>
                  </a:lnTo>
                  <a:lnTo>
                    <a:pt x="26022" y="172692"/>
                  </a:lnTo>
                  <a:lnTo>
                    <a:pt x="29856" y="181806"/>
                  </a:lnTo>
                  <a:lnTo>
                    <a:pt x="32541" y="188436"/>
                  </a:lnTo>
                  <a:lnTo>
                    <a:pt x="32762" y="189045"/>
                  </a:lnTo>
                  <a:lnTo>
                    <a:pt x="30779" y="184731"/>
                  </a:lnTo>
                  <a:lnTo>
                    <a:pt x="27353" y="177258"/>
                  </a:lnTo>
                  <a:lnTo>
                    <a:pt x="23287" y="168073"/>
                  </a:lnTo>
                  <a:lnTo>
                    <a:pt x="19068" y="158057"/>
                  </a:lnTo>
                  <a:lnTo>
                    <a:pt x="14909" y="147505"/>
                  </a:lnTo>
                  <a:lnTo>
                    <a:pt x="10880" y="136329"/>
                  </a:lnTo>
                  <a:lnTo>
                    <a:pt x="6989" y="124505"/>
                  </a:lnTo>
                  <a:lnTo>
                    <a:pt x="3543" y="112268"/>
                  </a:lnTo>
                  <a:lnTo>
                    <a:pt x="1131" y="100042"/>
                  </a:lnTo>
                  <a:lnTo>
                    <a:pt x="0" y="88081"/>
                  </a:lnTo>
                  <a:lnTo>
                    <a:pt x="392" y="76777"/>
                  </a:lnTo>
                  <a:lnTo>
                    <a:pt x="2709" y="66717"/>
                  </a:lnTo>
                  <a:lnTo>
                    <a:pt x="6974" y="58102"/>
                  </a:lnTo>
                  <a:lnTo>
                    <a:pt x="12924" y="50810"/>
                  </a:lnTo>
                  <a:lnTo>
                    <a:pt x="20197" y="44588"/>
                  </a:lnTo>
                  <a:lnTo>
                    <a:pt x="28454" y="39176"/>
                  </a:lnTo>
                  <a:lnTo>
                    <a:pt x="37419" y="34351"/>
                  </a:lnTo>
                  <a:lnTo>
                    <a:pt x="46880" y="29942"/>
                  </a:lnTo>
                  <a:lnTo>
                    <a:pt x="56685" y="25821"/>
                  </a:lnTo>
                  <a:lnTo>
                    <a:pt x="66725" y="21899"/>
                  </a:lnTo>
                  <a:lnTo>
                    <a:pt x="76926" y="18111"/>
                  </a:lnTo>
                  <a:lnTo>
                    <a:pt x="87220" y="14420"/>
                  </a:lnTo>
                  <a:lnTo>
                    <a:pt x="97119" y="10946"/>
                  </a:lnTo>
                  <a:lnTo>
                    <a:pt x="106679" y="7623"/>
                  </a:lnTo>
                  <a:lnTo>
                    <a:pt x="116738" y="4160"/>
                  </a:lnTo>
                  <a:lnTo>
                    <a:pt x="1289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06528" y="1242362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0" y="110889"/>
                  </a:lnTo>
                  <a:lnTo>
                    <a:pt x="13398" y="122807"/>
                  </a:lnTo>
                  <a:lnTo>
                    <a:pt x="15550" y="135511"/>
                  </a:lnTo>
                  <a:lnTo>
                    <a:pt x="17976" y="15235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17057" y="1116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01285" y="1220113"/>
              <a:ext cx="161652" cy="197771"/>
            </a:xfrm>
            <a:custGeom>
              <a:avLst/>
              <a:gdLst/>
              <a:ahLst/>
              <a:cxnLst/>
              <a:rect l="0" t="0" r="0" b="0"/>
              <a:pathLst>
                <a:path w="161652" h="197771">
                  <a:moveTo>
                    <a:pt x="147399" y="11721"/>
                  </a:moveTo>
                  <a:lnTo>
                    <a:pt x="138530" y="6054"/>
                  </a:lnTo>
                  <a:lnTo>
                    <a:pt x="129543" y="2410"/>
                  </a:lnTo>
                  <a:lnTo>
                    <a:pt x="119548" y="501"/>
                  </a:lnTo>
                  <a:lnTo>
                    <a:pt x="108567" y="0"/>
                  </a:lnTo>
                  <a:lnTo>
                    <a:pt x="96756" y="619"/>
                  </a:lnTo>
                  <a:lnTo>
                    <a:pt x="84307" y="2095"/>
                  </a:lnTo>
                  <a:lnTo>
                    <a:pt x="71715" y="4363"/>
                  </a:lnTo>
                  <a:lnTo>
                    <a:pt x="59730" y="7550"/>
                  </a:lnTo>
                  <a:lnTo>
                    <a:pt x="48724" y="11661"/>
                  </a:lnTo>
                  <a:lnTo>
                    <a:pt x="39033" y="16894"/>
                  </a:lnTo>
                  <a:lnTo>
                    <a:pt x="31121" y="23695"/>
                  </a:lnTo>
                  <a:lnTo>
                    <a:pt x="25069" y="32156"/>
                  </a:lnTo>
                  <a:lnTo>
                    <a:pt x="20972" y="41753"/>
                  </a:lnTo>
                  <a:lnTo>
                    <a:pt x="19103" y="51572"/>
                  </a:lnTo>
                  <a:lnTo>
                    <a:pt x="19409" y="61051"/>
                  </a:lnTo>
                  <a:lnTo>
                    <a:pt x="21883" y="69684"/>
                  </a:lnTo>
                  <a:lnTo>
                    <a:pt x="26732" y="76869"/>
                  </a:lnTo>
                  <a:lnTo>
                    <a:pt x="33846" y="82435"/>
                  </a:lnTo>
                  <a:lnTo>
                    <a:pt x="42857" y="86545"/>
                  </a:lnTo>
                  <a:lnTo>
                    <a:pt x="53339" y="89484"/>
                  </a:lnTo>
                  <a:lnTo>
                    <a:pt x="64904" y="91542"/>
                  </a:lnTo>
                  <a:lnTo>
                    <a:pt x="77243" y="92964"/>
                  </a:lnTo>
                  <a:lnTo>
                    <a:pt x="90124" y="93935"/>
                  </a:lnTo>
                  <a:lnTo>
                    <a:pt x="103364" y="94609"/>
                  </a:lnTo>
                  <a:lnTo>
                    <a:pt x="116356" y="95573"/>
                  </a:lnTo>
                  <a:lnTo>
                    <a:pt x="128093" y="97818"/>
                  </a:lnTo>
                  <a:lnTo>
                    <a:pt x="138129" y="101783"/>
                  </a:lnTo>
                  <a:lnTo>
                    <a:pt x="146358" y="107568"/>
                  </a:lnTo>
                  <a:lnTo>
                    <a:pt x="152751" y="115196"/>
                  </a:lnTo>
                  <a:lnTo>
                    <a:pt x="157487" y="124473"/>
                  </a:lnTo>
                  <a:lnTo>
                    <a:pt x="160552" y="134921"/>
                  </a:lnTo>
                  <a:lnTo>
                    <a:pt x="161651" y="145909"/>
                  </a:lnTo>
                  <a:lnTo>
                    <a:pt x="160793" y="157019"/>
                  </a:lnTo>
                  <a:lnTo>
                    <a:pt x="157933" y="167575"/>
                  </a:lnTo>
                  <a:lnTo>
                    <a:pt x="152815" y="176598"/>
                  </a:lnTo>
                  <a:lnTo>
                    <a:pt x="145519" y="183697"/>
                  </a:lnTo>
                  <a:lnTo>
                    <a:pt x="136383" y="188988"/>
                  </a:lnTo>
                  <a:lnTo>
                    <a:pt x="125817" y="192796"/>
                  </a:lnTo>
                  <a:lnTo>
                    <a:pt x="114200" y="195469"/>
                  </a:lnTo>
                  <a:lnTo>
                    <a:pt x="101995" y="197149"/>
                  </a:lnTo>
                  <a:lnTo>
                    <a:pt x="89737" y="197770"/>
                  </a:lnTo>
                  <a:lnTo>
                    <a:pt x="77724" y="197376"/>
                  </a:lnTo>
                  <a:lnTo>
                    <a:pt x="66201" y="195961"/>
                  </a:lnTo>
                  <a:lnTo>
                    <a:pt x="55456" y="193409"/>
                  </a:lnTo>
                  <a:lnTo>
                    <a:pt x="45565" y="189773"/>
                  </a:lnTo>
                  <a:lnTo>
                    <a:pt x="36542" y="185532"/>
                  </a:lnTo>
                  <a:lnTo>
                    <a:pt x="27444" y="181089"/>
                  </a:lnTo>
                  <a:lnTo>
                    <a:pt x="16354" y="176054"/>
                  </a:lnTo>
                  <a:lnTo>
                    <a:pt x="0" y="169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76204" y="1241981"/>
              <a:ext cx="219962" cy="165902"/>
            </a:xfrm>
            <a:custGeom>
              <a:avLst/>
              <a:gdLst/>
              <a:ahLst/>
              <a:cxnLst/>
              <a:rect l="0" t="0" r="0" b="0"/>
              <a:pathLst>
                <a:path w="219962" h="165902">
                  <a:moveTo>
                    <a:pt x="104148" y="137252"/>
                  </a:moveTo>
                  <a:lnTo>
                    <a:pt x="107015" y="128383"/>
                  </a:lnTo>
                  <a:lnTo>
                    <a:pt x="109157" y="119397"/>
                  </a:lnTo>
                  <a:lnTo>
                    <a:pt x="110756" y="109401"/>
                  </a:lnTo>
                  <a:lnTo>
                    <a:pt x="111763" y="98421"/>
                  </a:lnTo>
                  <a:lnTo>
                    <a:pt x="111963" y="86609"/>
                  </a:lnTo>
                  <a:lnTo>
                    <a:pt x="111307" y="74155"/>
                  </a:lnTo>
                  <a:lnTo>
                    <a:pt x="109896" y="61390"/>
                  </a:lnTo>
                  <a:lnTo>
                    <a:pt x="107883" y="48758"/>
                  </a:lnTo>
                  <a:lnTo>
                    <a:pt x="105407" y="36503"/>
                  </a:lnTo>
                  <a:lnTo>
                    <a:pt x="102101" y="25159"/>
                  </a:lnTo>
                  <a:lnTo>
                    <a:pt x="97140" y="15598"/>
                  </a:lnTo>
                  <a:lnTo>
                    <a:pt x="90214" y="8144"/>
                  </a:lnTo>
                  <a:lnTo>
                    <a:pt x="81800" y="2953"/>
                  </a:lnTo>
                  <a:lnTo>
                    <a:pt x="72849" y="277"/>
                  </a:lnTo>
                  <a:lnTo>
                    <a:pt x="63981" y="0"/>
                  </a:lnTo>
                  <a:lnTo>
                    <a:pt x="55437" y="1896"/>
                  </a:lnTo>
                  <a:lnTo>
                    <a:pt x="47253" y="5818"/>
                  </a:lnTo>
                  <a:lnTo>
                    <a:pt x="39383" y="11491"/>
                  </a:lnTo>
                  <a:lnTo>
                    <a:pt x="31761" y="18721"/>
                  </a:lnTo>
                  <a:lnTo>
                    <a:pt x="24322" y="27466"/>
                  </a:lnTo>
                  <a:lnTo>
                    <a:pt x="17028" y="37570"/>
                  </a:lnTo>
                  <a:lnTo>
                    <a:pt x="10331" y="48777"/>
                  </a:lnTo>
                  <a:lnTo>
                    <a:pt x="5123" y="60823"/>
                  </a:lnTo>
                  <a:lnTo>
                    <a:pt x="1773" y="73477"/>
                  </a:lnTo>
                  <a:lnTo>
                    <a:pt x="170" y="86397"/>
                  </a:lnTo>
                  <a:lnTo>
                    <a:pt x="0" y="99144"/>
                  </a:lnTo>
                  <a:lnTo>
                    <a:pt x="927" y="111489"/>
                  </a:lnTo>
                  <a:lnTo>
                    <a:pt x="2817" y="123236"/>
                  </a:lnTo>
                  <a:lnTo>
                    <a:pt x="5748" y="134132"/>
                  </a:lnTo>
                  <a:lnTo>
                    <a:pt x="9681" y="144115"/>
                  </a:lnTo>
                  <a:lnTo>
                    <a:pt x="14625" y="152803"/>
                  </a:lnTo>
                  <a:lnTo>
                    <a:pt x="20699" y="159436"/>
                  </a:lnTo>
                  <a:lnTo>
                    <a:pt x="27858" y="163780"/>
                  </a:lnTo>
                  <a:lnTo>
                    <a:pt x="35767" y="165901"/>
                  </a:lnTo>
                  <a:lnTo>
                    <a:pt x="43915" y="165895"/>
                  </a:lnTo>
                  <a:lnTo>
                    <a:pt x="51980" y="164036"/>
                  </a:lnTo>
                  <a:lnTo>
                    <a:pt x="59682" y="160536"/>
                  </a:lnTo>
                  <a:lnTo>
                    <a:pt x="66701" y="155455"/>
                  </a:lnTo>
                  <a:lnTo>
                    <a:pt x="72938" y="148964"/>
                  </a:lnTo>
                  <a:lnTo>
                    <a:pt x="78464" y="141168"/>
                  </a:lnTo>
                  <a:lnTo>
                    <a:pt x="83419" y="132033"/>
                  </a:lnTo>
                  <a:lnTo>
                    <a:pt x="87936" y="121665"/>
                  </a:lnTo>
                  <a:lnTo>
                    <a:pt x="91972" y="110279"/>
                  </a:lnTo>
                  <a:lnTo>
                    <a:pt x="95311" y="98112"/>
                  </a:lnTo>
                  <a:lnTo>
                    <a:pt x="97917" y="85439"/>
                  </a:lnTo>
                  <a:lnTo>
                    <a:pt x="100740" y="74772"/>
                  </a:lnTo>
                  <a:lnTo>
                    <a:pt x="104469" y="69700"/>
                  </a:lnTo>
                  <a:lnTo>
                    <a:pt x="108209" y="70096"/>
                  </a:lnTo>
                  <a:lnTo>
                    <a:pt x="111759" y="74313"/>
                  </a:lnTo>
                  <a:lnTo>
                    <a:pt x="115367" y="80926"/>
                  </a:lnTo>
                  <a:lnTo>
                    <a:pt x="119416" y="89006"/>
                  </a:lnTo>
                  <a:lnTo>
                    <a:pt x="124075" y="97982"/>
                  </a:lnTo>
                  <a:lnTo>
                    <a:pt x="129326" y="107347"/>
                  </a:lnTo>
                  <a:lnTo>
                    <a:pt x="135067" y="116587"/>
                  </a:lnTo>
                  <a:lnTo>
                    <a:pt x="141191" y="125433"/>
                  </a:lnTo>
                  <a:lnTo>
                    <a:pt x="147758" y="133345"/>
                  </a:lnTo>
                  <a:lnTo>
                    <a:pt x="154998" y="139453"/>
                  </a:lnTo>
                  <a:lnTo>
                    <a:pt x="162974" y="143452"/>
                  </a:lnTo>
                  <a:lnTo>
                    <a:pt x="171539" y="145680"/>
                  </a:lnTo>
                  <a:lnTo>
                    <a:pt x="181464" y="147059"/>
                  </a:lnTo>
                  <a:lnTo>
                    <a:pt x="195857" y="147708"/>
                  </a:lnTo>
                  <a:lnTo>
                    <a:pt x="219961" y="147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02484" y="1190071"/>
              <a:ext cx="131719" cy="355200"/>
            </a:xfrm>
            <a:custGeom>
              <a:avLst/>
              <a:gdLst/>
              <a:ahLst/>
              <a:cxnLst/>
              <a:rect l="0" t="0" r="0" b="0"/>
              <a:pathLst>
                <a:path w="131719" h="355200">
                  <a:moveTo>
                    <a:pt x="35837" y="168105"/>
                  </a:moveTo>
                  <a:lnTo>
                    <a:pt x="35838" y="179840"/>
                  </a:lnTo>
                  <a:lnTo>
                    <a:pt x="35838" y="190969"/>
                  </a:lnTo>
                  <a:lnTo>
                    <a:pt x="35843" y="202567"/>
                  </a:lnTo>
                  <a:lnTo>
                    <a:pt x="36015" y="214728"/>
                  </a:lnTo>
                  <a:lnTo>
                    <a:pt x="36663" y="227388"/>
                  </a:lnTo>
                  <a:lnTo>
                    <a:pt x="37912" y="240444"/>
                  </a:lnTo>
                  <a:lnTo>
                    <a:pt x="39565" y="253796"/>
                  </a:lnTo>
                  <a:lnTo>
                    <a:pt x="41213" y="267362"/>
                  </a:lnTo>
                  <a:lnTo>
                    <a:pt x="42620" y="281081"/>
                  </a:lnTo>
                  <a:lnTo>
                    <a:pt x="43885" y="295073"/>
                  </a:lnTo>
                  <a:lnTo>
                    <a:pt x="45341" y="309611"/>
                  </a:lnTo>
                  <a:lnTo>
                    <a:pt x="47159" y="324767"/>
                  </a:lnTo>
                  <a:lnTo>
                    <a:pt x="48854" y="339171"/>
                  </a:lnTo>
                  <a:lnTo>
                    <a:pt x="48901" y="349902"/>
                  </a:lnTo>
                  <a:lnTo>
                    <a:pt x="46736" y="355199"/>
                  </a:lnTo>
                  <a:lnTo>
                    <a:pt x="43548" y="355177"/>
                  </a:lnTo>
                  <a:lnTo>
                    <a:pt x="40010" y="350927"/>
                  </a:lnTo>
                  <a:lnTo>
                    <a:pt x="36374" y="343273"/>
                  </a:lnTo>
                  <a:lnTo>
                    <a:pt x="32731" y="332516"/>
                  </a:lnTo>
                  <a:lnTo>
                    <a:pt x="29114" y="319072"/>
                  </a:lnTo>
                  <a:lnTo>
                    <a:pt x="25691" y="303641"/>
                  </a:lnTo>
                  <a:lnTo>
                    <a:pt x="22767" y="287059"/>
                  </a:lnTo>
                  <a:lnTo>
                    <a:pt x="20461" y="269910"/>
                  </a:lnTo>
                  <a:lnTo>
                    <a:pt x="18574" y="252835"/>
                  </a:lnTo>
                  <a:lnTo>
                    <a:pt x="16691" y="236601"/>
                  </a:lnTo>
                  <a:lnTo>
                    <a:pt x="14574" y="221529"/>
                  </a:lnTo>
                  <a:lnTo>
                    <a:pt x="12320" y="207255"/>
                  </a:lnTo>
                  <a:lnTo>
                    <a:pt x="10260" y="192975"/>
                  </a:lnTo>
                  <a:lnTo>
                    <a:pt x="8573" y="178214"/>
                  </a:lnTo>
                  <a:lnTo>
                    <a:pt x="7117" y="163008"/>
                  </a:lnTo>
                  <a:lnTo>
                    <a:pt x="5534" y="147712"/>
                  </a:lnTo>
                  <a:lnTo>
                    <a:pt x="3627" y="132565"/>
                  </a:lnTo>
                  <a:lnTo>
                    <a:pt x="1684" y="117646"/>
                  </a:lnTo>
                  <a:lnTo>
                    <a:pt x="367" y="102950"/>
                  </a:lnTo>
                  <a:lnTo>
                    <a:pt x="0" y="88443"/>
                  </a:lnTo>
                  <a:lnTo>
                    <a:pt x="586" y="74244"/>
                  </a:lnTo>
                  <a:lnTo>
                    <a:pt x="1976" y="60623"/>
                  </a:lnTo>
                  <a:lnTo>
                    <a:pt x="3996" y="47689"/>
                  </a:lnTo>
                  <a:lnTo>
                    <a:pt x="6810" y="35715"/>
                  </a:lnTo>
                  <a:lnTo>
                    <a:pt x="10901" y="25197"/>
                  </a:lnTo>
                  <a:lnTo>
                    <a:pt x="16436" y="16282"/>
                  </a:lnTo>
                  <a:lnTo>
                    <a:pt x="23439" y="9126"/>
                  </a:lnTo>
                  <a:lnTo>
                    <a:pt x="31968" y="4060"/>
                  </a:lnTo>
                  <a:lnTo>
                    <a:pt x="41884" y="1064"/>
                  </a:lnTo>
                  <a:lnTo>
                    <a:pt x="52610" y="0"/>
                  </a:lnTo>
                  <a:lnTo>
                    <a:pt x="63261" y="790"/>
                  </a:lnTo>
                  <a:lnTo>
                    <a:pt x="73344" y="3211"/>
                  </a:lnTo>
                  <a:lnTo>
                    <a:pt x="82737" y="7104"/>
                  </a:lnTo>
                  <a:lnTo>
                    <a:pt x="91507" y="12458"/>
                  </a:lnTo>
                  <a:lnTo>
                    <a:pt x="99771" y="19131"/>
                  </a:lnTo>
                  <a:lnTo>
                    <a:pt x="107491" y="26881"/>
                  </a:lnTo>
                  <a:lnTo>
                    <a:pt x="114465" y="35453"/>
                  </a:lnTo>
                  <a:lnTo>
                    <a:pt x="120634" y="44630"/>
                  </a:lnTo>
                  <a:lnTo>
                    <a:pt x="125760" y="54402"/>
                  </a:lnTo>
                  <a:lnTo>
                    <a:pt x="129376" y="64946"/>
                  </a:lnTo>
                  <a:lnTo>
                    <a:pt x="131355" y="76296"/>
                  </a:lnTo>
                  <a:lnTo>
                    <a:pt x="131718" y="88189"/>
                  </a:lnTo>
                  <a:lnTo>
                    <a:pt x="130448" y="100172"/>
                  </a:lnTo>
                  <a:lnTo>
                    <a:pt x="127706" y="111969"/>
                  </a:lnTo>
                  <a:lnTo>
                    <a:pt x="123764" y="123331"/>
                  </a:lnTo>
                  <a:lnTo>
                    <a:pt x="118910" y="133961"/>
                  </a:lnTo>
                  <a:lnTo>
                    <a:pt x="113382" y="143766"/>
                  </a:lnTo>
                  <a:lnTo>
                    <a:pt x="107045" y="152502"/>
                  </a:lnTo>
                  <a:lnTo>
                    <a:pt x="99429" y="159700"/>
                  </a:lnTo>
                  <a:lnTo>
                    <a:pt x="90394" y="165245"/>
                  </a:lnTo>
                  <a:lnTo>
                    <a:pt x="80693" y="169335"/>
                  </a:lnTo>
                  <a:lnTo>
                    <a:pt x="70838" y="172697"/>
                  </a:lnTo>
                  <a:lnTo>
                    <a:pt x="59964" y="175628"/>
                  </a:lnTo>
                  <a:lnTo>
                    <a:pt x="46365" y="178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81066" y="1210777"/>
              <a:ext cx="109940" cy="143946"/>
            </a:xfrm>
            <a:custGeom>
              <a:avLst/>
              <a:gdLst/>
              <a:ahLst/>
              <a:cxnLst/>
              <a:rect l="0" t="0" r="0" b="0"/>
              <a:pathLst>
                <a:path w="109940" h="143946">
                  <a:moveTo>
                    <a:pt x="109939" y="31585"/>
                  </a:moveTo>
                  <a:lnTo>
                    <a:pt x="104072" y="25718"/>
                  </a:lnTo>
                  <a:lnTo>
                    <a:pt x="98507" y="20153"/>
                  </a:lnTo>
                  <a:lnTo>
                    <a:pt x="92704" y="14368"/>
                  </a:lnTo>
                  <a:lnTo>
                    <a:pt x="86450" y="8806"/>
                  </a:lnTo>
                  <a:lnTo>
                    <a:pt x="79472" y="4421"/>
                  </a:lnTo>
                  <a:lnTo>
                    <a:pt x="71695" y="1657"/>
                  </a:lnTo>
                  <a:lnTo>
                    <a:pt x="63367" y="630"/>
                  </a:lnTo>
                  <a:lnTo>
                    <a:pt x="54935" y="1386"/>
                  </a:lnTo>
                  <a:lnTo>
                    <a:pt x="46675" y="3754"/>
                  </a:lnTo>
                  <a:lnTo>
                    <a:pt x="38673" y="7598"/>
                  </a:lnTo>
                  <a:lnTo>
                    <a:pt x="30920" y="12911"/>
                  </a:lnTo>
                  <a:lnTo>
                    <a:pt x="23381" y="19558"/>
                  </a:lnTo>
                  <a:lnTo>
                    <a:pt x="16337" y="27459"/>
                  </a:lnTo>
                  <a:lnTo>
                    <a:pt x="10357" y="36663"/>
                  </a:lnTo>
                  <a:lnTo>
                    <a:pt x="5672" y="47078"/>
                  </a:lnTo>
                  <a:lnTo>
                    <a:pt x="2358" y="58495"/>
                  </a:lnTo>
                  <a:lnTo>
                    <a:pt x="499" y="70683"/>
                  </a:lnTo>
                  <a:lnTo>
                    <a:pt x="0" y="83427"/>
                  </a:lnTo>
                  <a:lnTo>
                    <a:pt x="953" y="96238"/>
                  </a:lnTo>
                  <a:lnTo>
                    <a:pt x="3711" y="108379"/>
                  </a:lnTo>
                  <a:lnTo>
                    <a:pt x="8307" y="119491"/>
                  </a:lnTo>
                  <a:lnTo>
                    <a:pt x="14492" y="129085"/>
                  </a:lnTo>
                  <a:lnTo>
                    <a:pt x="21931" y="136401"/>
                  </a:lnTo>
                  <a:lnTo>
                    <a:pt x="30300" y="141240"/>
                  </a:lnTo>
                  <a:lnTo>
                    <a:pt x="39170" y="143709"/>
                  </a:lnTo>
                  <a:lnTo>
                    <a:pt x="48037" y="143945"/>
                  </a:lnTo>
                  <a:lnTo>
                    <a:pt x="56625" y="142247"/>
                  </a:lnTo>
                  <a:lnTo>
                    <a:pt x="64864" y="138688"/>
                  </a:lnTo>
                  <a:lnTo>
                    <a:pt x="72785" y="133035"/>
                  </a:lnTo>
                  <a:lnTo>
                    <a:pt x="80434" y="125351"/>
                  </a:lnTo>
                  <a:lnTo>
                    <a:pt x="87385" y="116110"/>
                  </a:lnTo>
                  <a:lnTo>
                    <a:pt x="92770" y="105998"/>
                  </a:lnTo>
                  <a:lnTo>
                    <a:pt x="96242" y="95491"/>
                  </a:lnTo>
                  <a:lnTo>
                    <a:pt x="97929" y="84676"/>
                  </a:lnTo>
                  <a:lnTo>
                    <a:pt x="98156" y="73356"/>
                  </a:lnTo>
                  <a:lnTo>
                    <a:pt x="97273" y="61460"/>
                  </a:lnTo>
                  <a:lnTo>
                    <a:pt x="95544" y="49448"/>
                  </a:lnTo>
                  <a:lnTo>
                    <a:pt x="92861" y="36957"/>
                  </a:lnTo>
                  <a:lnTo>
                    <a:pt x="87881" y="21772"/>
                  </a:lnTo>
                  <a:lnTo>
                    <a:pt x="783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39039" y="1168663"/>
              <a:ext cx="244031" cy="186521"/>
            </a:xfrm>
            <a:custGeom>
              <a:avLst/>
              <a:gdLst/>
              <a:ahLst/>
              <a:cxnLst/>
              <a:rect l="0" t="0" r="0" b="0"/>
              <a:pathLst>
                <a:path w="244031" h="186521">
                  <a:moveTo>
                    <a:pt x="4608" y="42114"/>
                  </a:moveTo>
                  <a:lnTo>
                    <a:pt x="1809" y="51049"/>
                  </a:lnTo>
                  <a:lnTo>
                    <a:pt x="307" y="60676"/>
                  </a:lnTo>
                  <a:lnTo>
                    <a:pt x="0" y="71963"/>
                  </a:lnTo>
                  <a:lnTo>
                    <a:pt x="679" y="84631"/>
                  </a:lnTo>
                  <a:lnTo>
                    <a:pt x="2147" y="98111"/>
                  </a:lnTo>
                  <a:lnTo>
                    <a:pt x="4226" y="111973"/>
                  </a:lnTo>
                  <a:lnTo>
                    <a:pt x="7081" y="125663"/>
                  </a:lnTo>
                  <a:lnTo>
                    <a:pt x="11200" y="138458"/>
                  </a:lnTo>
                  <a:lnTo>
                    <a:pt x="16748" y="150039"/>
                  </a:lnTo>
                  <a:lnTo>
                    <a:pt x="23593" y="159963"/>
                  </a:lnTo>
                  <a:lnTo>
                    <a:pt x="31482" y="167507"/>
                  </a:lnTo>
                  <a:lnTo>
                    <a:pt x="40155" y="172497"/>
                  </a:lnTo>
                  <a:lnTo>
                    <a:pt x="49232" y="174899"/>
                  </a:lnTo>
                  <a:lnTo>
                    <a:pt x="58239" y="174559"/>
                  </a:lnTo>
                  <a:lnTo>
                    <a:pt x="66916" y="171665"/>
                  </a:lnTo>
                  <a:lnTo>
                    <a:pt x="75044" y="166658"/>
                  </a:lnTo>
                  <a:lnTo>
                    <a:pt x="82357" y="160027"/>
                  </a:lnTo>
                  <a:lnTo>
                    <a:pt x="88796" y="152204"/>
                  </a:lnTo>
                  <a:lnTo>
                    <a:pt x="94459" y="143532"/>
                  </a:lnTo>
                  <a:lnTo>
                    <a:pt x="99505" y="134267"/>
                  </a:lnTo>
                  <a:lnTo>
                    <a:pt x="104103" y="124626"/>
                  </a:lnTo>
                  <a:lnTo>
                    <a:pt x="108887" y="115936"/>
                  </a:lnTo>
                  <a:lnTo>
                    <a:pt x="114543" y="111615"/>
                  </a:lnTo>
                  <a:lnTo>
                    <a:pt x="120389" y="113276"/>
                  </a:lnTo>
                  <a:lnTo>
                    <a:pt x="125510" y="119039"/>
                  </a:lnTo>
                  <a:lnTo>
                    <a:pt x="130106" y="127299"/>
                  </a:lnTo>
                  <a:lnTo>
                    <a:pt x="134751" y="136882"/>
                  </a:lnTo>
                  <a:lnTo>
                    <a:pt x="139772" y="147081"/>
                  </a:lnTo>
                  <a:lnTo>
                    <a:pt x="145412" y="157209"/>
                  </a:lnTo>
                  <a:lnTo>
                    <a:pt x="151934" y="166484"/>
                  </a:lnTo>
                  <a:lnTo>
                    <a:pt x="159389" y="174560"/>
                  </a:lnTo>
                  <a:lnTo>
                    <a:pt x="167662" y="180985"/>
                  </a:lnTo>
                  <a:lnTo>
                    <a:pt x="176583" y="185028"/>
                  </a:lnTo>
                  <a:lnTo>
                    <a:pt x="185984" y="186520"/>
                  </a:lnTo>
                  <a:lnTo>
                    <a:pt x="195567" y="185592"/>
                  </a:lnTo>
                  <a:lnTo>
                    <a:pt x="204918" y="182394"/>
                  </a:lnTo>
                  <a:lnTo>
                    <a:pt x="213825" y="177238"/>
                  </a:lnTo>
                  <a:lnTo>
                    <a:pt x="221941" y="170204"/>
                  </a:lnTo>
                  <a:lnTo>
                    <a:pt x="228714" y="161064"/>
                  </a:lnTo>
                  <a:lnTo>
                    <a:pt x="233970" y="149882"/>
                  </a:lnTo>
                  <a:lnTo>
                    <a:pt x="237856" y="136968"/>
                  </a:lnTo>
                  <a:lnTo>
                    <a:pt x="240639" y="122706"/>
                  </a:lnTo>
                  <a:lnTo>
                    <a:pt x="242584" y="107455"/>
                  </a:lnTo>
                  <a:lnTo>
                    <a:pt x="243757" y="91826"/>
                  </a:lnTo>
                  <a:lnTo>
                    <a:pt x="244030" y="76647"/>
                  </a:lnTo>
                  <a:lnTo>
                    <a:pt x="243402" y="62342"/>
                  </a:lnTo>
                  <a:lnTo>
                    <a:pt x="241961" y="49209"/>
                  </a:lnTo>
                  <a:lnTo>
                    <a:pt x="239565" y="36220"/>
                  </a:lnTo>
                  <a:lnTo>
                    <a:pt x="234881" y="21121"/>
                  </a:lnTo>
                  <a:lnTo>
                    <a:pt x="2257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16339" y="1185665"/>
              <a:ext cx="137921" cy="197762"/>
            </a:xfrm>
            <a:custGeom>
              <a:avLst/>
              <a:gdLst/>
              <a:ahLst/>
              <a:cxnLst/>
              <a:rect l="0" t="0" r="0" b="0"/>
              <a:pathLst>
                <a:path w="137921" h="197762">
                  <a:moveTo>
                    <a:pt x="22107" y="56697"/>
                  </a:moveTo>
                  <a:lnTo>
                    <a:pt x="28041" y="62498"/>
                  </a:lnTo>
                  <a:lnTo>
                    <a:pt x="34246" y="67422"/>
                  </a:lnTo>
                  <a:lnTo>
                    <a:pt x="41341" y="71916"/>
                  </a:lnTo>
                  <a:lnTo>
                    <a:pt x="49282" y="75791"/>
                  </a:lnTo>
                  <a:lnTo>
                    <a:pt x="57928" y="78508"/>
                  </a:lnTo>
                  <a:lnTo>
                    <a:pt x="67118" y="79858"/>
                  </a:lnTo>
                  <a:lnTo>
                    <a:pt x="76545" y="79787"/>
                  </a:lnTo>
                  <a:lnTo>
                    <a:pt x="85787" y="78221"/>
                  </a:lnTo>
                  <a:lnTo>
                    <a:pt x="94616" y="75268"/>
                  </a:lnTo>
                  <a:lnTo>
                    <a:pt x="102679" y="70846"/>
                  </a:lnTo>
                  <a:lnTo>
                    <a:pt x="109415" y="64605"/>
                  </a:lnTo>
                  <a:lnTo>
                    <a:pt x="114634" y="56527"/>
                  </a:lnTo>
                  <a:lnTo>
                    <a:pt x="117985" y="47189"/>
                  </a:lnTo>
                  <a:lnTo>
                    <a:pt x="118811" y="37545"/>
                  </a:lnTo>
                  <a:lnTo>
                    <a:pt x="116989" y="28184"/>
                  </a:lnTo>
                  <a:lnTo>
                    <a:pt x="112680" y="19631"/>
                  </a:lnTo>
                  <a:lnTo>
                    <a:pt x="106061" y="12499"/>
                  </a:lnTo>
                  <a:lnTo>
                    <a:pt x="97466" y="6973"/>
                  </a:lnTo>
                  <a:lnTo>
                    <a:pt x="87480" y="3060"/>
                  </a:lnTo>
                  <a:lnTo>
                    <a:pt x="76802" y="785"/>
                  </a:lnTo>
                  <a:lnTo>
                    <a:pt x="65892" y="0"/>
                  </a:lnTo>
                  <a:lnTo>
                    <a:pt x="55129" y="756"/>
                  </a:lnTo>
                  <a:lnTo>
                    <a:pt x="44903" y="3383"/>
                  </a:lnTo>
                  <a:lnTo>
                    <a:pt x="35364" y="7898"/>
                  </a:lnTo>
                  <a:lnTo>
                    <a:pt x="26637" y="14369"/>
                  </a:lnTo>
                  <a:lnTo>
                    <a:pt x="18912" y="23065"/>
                  </a:lnTo>
                  <a:lnTo>
                    <a:pt x="12203" y="33908"/>
                  </a:lnTo>
                  <a:lnTo>
                    <a:pt x="6698" y="46239"/>
                  </a:lnTo>
                  <a:lnTo>
                    <a:pt x="2820" y="59038"/>
                  </a:lnTo>
                  <a:lnTo>
                    <a:pt x="658" y="71677"/>
                  </a:lnTo>
                  <a:lnTo>
                    <a:pt x="0" y="83922"/>
                  </a:lnTo>
                  <a:lnTo>
                    <a:pt x="538" y="95751"/>
                  </a:lnTo>
                  <a:lnTo>
                    <a:pt x="1976" y="107224"/>
                  </a:lnTo>
                  <a:lnTo>
                    <a:pt x="4227" y="118421"/>
                  </a:lnTo>
                  <a:lnTo>
                    <a:pt x="7408" y="129413"/>
                  </a:lnTo>
                  <a:lnTo>
                    <a:pt x="11512" y="140256"/>
                  </a:lnTo>
                  <a:lnTo>
                    <a:pt x="16571" y="150829"/>
                  </a:lnTo>
                  <a:lnTo>
                    <a:pt x="22725" y="160856"/>
                  </a:lnTo>
                  <a:lnTo>
                    <a:pt x="29945" y="170221"/>
                  </a:lnTo>
                  <a:lnTo>
                    <a:pt x="38235" y="178645"/>
                  </a:lnTo>
                  <a:lnTo>
                    <a:pt x="47704" y="185625"/>
                  </a:lnTo>
                  <a:lnTo>
                    <a:pt x="58293" y="191016"/>
                  </a:lnTo>
                  <a:lnTo>
                    <a:pt x="69656" y="194823"/>
                  </a:lnTo>
                  <a:lnTo>
                    <a:pt x="81275" y="197019"/>
                  </a:lnTo>
                  <a:lnTo>
                    <a:pt x="92816" y="197761"/>
                  </a:lnTo>
                  <a:lnTo>
                    <a:pt x="103702" y="197477"/>
                  </a:lnTo>
                  <a:lnTo>
                    <a:pt x="114105" y="196741"/>
                  </a:lnTo>
                  <a:lnTo>
                    <a:pt x="124934" y="195493"/>
                  </a:lnTo>
                  <a:lnTo>
                    <a:pt x="137920" y="193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95295" y="1158134"/>
              <a:ext cx="180063" cy="199705"/>
            </a:xfrm>
            <a:custGeom>
              <a:avLst/>
              <a:gdLst/>
              <a:ahLst/>
              <a:cxnLst/>
              <a:rect l="0" t="0" r="0" b="0"/>
              <a:pathLst>
                <a:path w="180063" h="199705">
                  <a:moveTo>
                    <a:pt x="11606" y="126342"/>
                  </a:moveTo>
                  <a:lnTo>
                    <a:pt x="14541" y="138010"/>
                  </a:lnTo>
                  <a:lnTo>
                    <a:pt x="17322" y="148499"/>
                  </a:lnTo>
                  <a:lnTo>
                    <a:pt x="20221" y="158801"/>
                  </a:lnTo>
                  <a:lnTo>
                    <a:pt x="23262" y="169102"/>
                  </a:lnTo>
                  <a:lnTo>
                    <a:pt x="26428" y="179446"/>
                  </a:lnTo>
                  <a:lnTo>
                    <a:pt x="29675" y="189765"/>
                  </a:lnTo>
                  <a:lnTo>
                    <a:pt x="32394" y="197563"/>
                  </a:lnTo>
                  <a:lnTo>
                    <a:pt x="33657" y="199704"/>
                  </a:lnTo>
                  <a:lnTo>
                    <a:pt x="33420" y="197158"/>
                  </a:lnTo>
                  <a:lnTo>
                    <a:pt x="32066" y="191565"/>
                  </a:lnTo>
                  <a:lnTo>
                    <a:pt x="29964" y="184101"/>
                  </a:lnTo>
                  <a:lnTo>
                    <a:pt x="27375" y="175497"/>
                  </a:lnTo>
                  <a:lnTo>
                    <a:pt x="24468" y="166190"/>
                  </a:lnTo>
                  <a:lnTo>
                    <a:pt x="21355" y="156447"/>
                  </a:lnTo>
                  <a:lnTo>
                    <a:pt x="18109" y="146426"/>
                  </a:lnTo>
                  <a:lnTo>
                    <a:pt x="14773" y="136229"/>
                  </a:lnTo>
                  <a:lnTo>
                    <a:pt x="11378" y="125918"/>
                  </a:lnTo>
                  <a:lnTo>
                    <a:pt x="7945" y="115533"/>
                  </a:lnTo>
                  <a:lnTo>
                    <a:pt x="4500" y="105099"/>
                  </a:lnTo>
                  <a:lnTo>
                    <a:pt x="1543" y="94633"/>
                  </a:lnTo>
                  <a:lnTo>
                    <a:pt x="0" y="84146"/>
                  </a:lnTo>
                  <a:lnTo>
                    <a:pt x="279" y="73659"/>
                  </a:lnTo>
                  <a:lnTo>
                    <a:pt x="2775" y="63667"/>
                  </a:lnTo>
                  <a:lnTo>
                    <a:pt x="8107" y="55096"/>
                  </a:lnTo>
                  <a:lnTo>
                    <a:pt x="16321" y="48330"/>
                  </a:lnTo>
                  <a:lnTo>
                    <a:pt x="26700" y="43111"/>
                  </a:lnTo>
                  <a:lnTo>
                    <a:pt x="38099" y="38827"/>
                  </a:lnTo>
                  <a:lnTo>
                    <a:pt x="49759" y="35016"/>
                  </a:lnTo>
                  <a:lnTo>
                    <a:pt x="61497" y="31419"/>
                  </a:lnTo>
                  <a:lnTo>
                    <a:pt x="73508" y="27908"/>
                  </a:lnTo>
                  <a:lnTo>
                    <a:pt x="85913" y="24427"/>
                  </a:lnTo>
                  <a:lnTo>
                    <a:pt x="98549" y="20950"/>
                  </a:lnTo>
                  <a:lnTo>
                    <a:pt x="111046" y="17469"/>
                  </a:lnTo>
                  <a:lnTo>
                    <a:pt x="123191" y="13987"/>
                  </a:lnTo>
                  <a:lnTo>
                    <a:pt x="134688" y="10655"/>
                  </a:lnTo>
                  <a:lnTo>
                    <a:pt x="146311" y="7444"/>
                  </a:lnTo>
                  <a:lnTo>
                    <a:pt x="160201" y="4072"/>
                  </a:lnTo>
                  <a:lnTo>
                    <a:pt x="1800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34337" y="1252079"/>
              <a:ext cx="147029" cy="169251"/>
            </a:xfrm>
            <a:custGeom>
              <a:avLst/>
              <a:gdLst/>
              <a:ahLst/>
              <a:cxnLst/>
              <a:rect l="0" t="0" r="0" b="0"/>
              <a:pathLst>
                <a:path w="147029" h="169251">
                  <a:moveTo>
                    <a:pt x="88462" y="812"/>
                  </a:moveTo>
                  <a:lnTo>
                    <a:pt x="76793" y="3813"/>
                  </a:lnTo>
                  <a:lnTo>
                    <a:pt x="66304" y="7235"/>
                  </a:lnTo>
                  <a:lnTo>
                    <a:pt x="56007" y="11436"/>
                  </a:lnTo>
                  <a:lnTo>
                    <a:pt x="45879" y="16508"/>
                  </a:lnTo>
                  <a:lnTo>
                    <a:pt x="36184" y="22638"/>
                  </a:lnTo>
                  <a:lnTo>
                    <a:pt x="27057" y="29827"/>
                  </a:lnTo>
                  <a:lnTo>
                    <a:pt x="18800" y="38087"/>
                  </a:lnTo>
                  <a:lnTo>
                    <a:pt x="11935" y="47530"/>
                  </a:lnTo>
                  <a:lnTo>
                    <a:pt x="6623" y="58099"/>
                  </a:lnTo>
                  <a:lnTo>
                    <a:pt x="2870" y="69448"/>
                  </a:lnTo>
                  <a:lnTo>
                    <a:pt x="710" y="81058"/>
                  </a:lnTo>
                  <a:lnTo>
                    <a:pt x="0" y="92605"/>
                  </a:lnTo>
                  <a:lnTo>
                    <a:pt x="640" y="103967"/>
                  </a:lnTo>
                  <a:lnTo>
                    <a:pt x="2656" y="115129"/>
                  </a:lnTo>
                  <a:lnTo>
                    <a:pt x="5939" y="126109"/>
                  </a:lnTo>
                  <a:lnTo>
                    <a:pt x="10430" y="136619"/>
                  </a:lnTo>
                  <a:lnTo>
                    <a:pt x="16192" y="146078"/>
                  </a:lnTo>
                  <a:lnTo>
                    <a:pt x="23143" y="154247"/>
                  </a:lnTo>
                  <a:lnTo>
                    <a:pt x="31081" y="160885"/>
                  </a:lnTo>
                  <a:lnTo>
                    <a:pt x="39781" y="165596"/>
                  </a:lnTo>
                  <a:lnTo>
                    <a:pt x="49039" y="168350"/>
                  </a:lnTo>
                  <a:lnTo>
                    <a:pt x="58694" y="169250"/>
                  </a:lnTo>
                  <a:lnTo>
                    <a:pt x="68629" y="168350"/>
                  </a:lnTo>
                  <a:lnTo>
                    <a:pt x="78751" y="165860"/>
                  </a:lnTo>
                  <a:lnTo>
                    <a:pt x="88835" y="162089"/>
                  </a:lnTo>
                  <a:lnTo>
                    <a:pt x="98534" y="157351"/>
                  </a:lnTo>
                  <a:lnTo>
                    <a:pt x="107682" y="151905"/>
                  </a:lnTo>
                  <a:lnTo>
                    <a:pt x="116130" y="145792"/>
                  </a:lnTo>
                  <a:lnTo>
                    <a:pt x="123659" y="138859"/>
                  </a:lnTo>
                  <a:lnTo>
                    <a:pt x="130237" y="131078"/>
                  </a:lnTo>
                  <a:lnTo>
                    <a:pt x="135825" y="122394"/>
                  </a:lnTo>
                  <a:lnTo>
                    <a:pt x="140287" y="112655"/>
                  </a:lnTo>
                  <a:lnTo>
                    <a:pt x="143657" y="101881"/>
                  </a:lnTo>
                  <a:lnTo>
                    <a:pt x="145938" y="90392"/>
                  </a:lnTo>
                  <a:lnTo>
                    <a:pt x="147028" y="78688"/>
                  </a:lnTo>
                  <a:lnTo>
                    <a:pt x="146981" y="67081"/>
                  </a:lnTo>
                  <a:lnTo>
                    <a:pt x="145815" y="55849"/>
                  </a:lnTo>
                  <a:lnTo>
                    <a:pt x="143436" y="45306"/>
                  </a:lnTo>
                  <a:lnTo>
                    <a:pt x="139906" y="35555"/>
                  </a:lnTo>
                  <a:lnTo>
                    <a:pt x="135249" y="26685"/>
                  </a:lnTo>
                  <a:lnTo>
                    <a:pt x="129374" y="18866"/>
                  </a:lnTo>
                  <a:lnTo>
                    <a:pt x="122357" y="12094"/>
                  </a:lnTo>
                  <a:lnTo>
                    <a:pt x="114653" y="6557"/>
                  </a:lnTo>
                  <a:lnTo>
                    <a:pt x="106152" y="2279"/>
                  </a:lnTo>
                  <a:lnTo>
                    <a:pt x="94991" y="0"/>
                  </a:lnTo>
                  <a:lnTo>
                    <a:pt x="77933" y="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00062" y="981880"/>
              <a:ext cx="133307" cy="439468"/>
            </a:xfrm>
            <a:custGeom>
              <a:avLst/>
              <a:gdLst/>
              <a:ahLst/>
              <a:cxnLst/>
              <a:rect l="0" t="0" r="0" b="0"/>
              <a:pathLst>
                <a:path w="133307" h="439468">
                  <a:moveTo>
                    <a:pt x="70135" y="439467"/>
                  </a:moveTo>
                  <a:lnTo>
                    <a:pt x="70068" y="427799"/>
                  </a:lnTo>
                  <a:lnTo>
                    <a:pt x="69428" y="417310"/>
                  </a:lnTo>
                  <a:lnTo>
                    <a:pt x="68136" y="407004"/>
                  </a:lnTo>
                  <a:lnTo>
                    <a:pt x="66449" y="396529"/>
                  </a:lnTo>
                  <a:lnTo>
                    <a:pt x="64781" y="385537"/>
                  </a:lnTo>
                  <a:lnTo>
                    <a:pt x="63363" y="373890"/>
                  </a:lnTo>
                  <a:lnTo>
                    <a:pt x="62092" y="361463"/>
                  </a:lnTo>
                  <a:lnTo>
                    <a:pt x="60633" y="348061"/>
                  </a:lnTo>
                  <a:lnTo>
                    <a:pt x="58796" y="333671"/>
                  </a:lnTo>
                  <a:lnTo>
                    <a:pt x="56392" y="318433"/>
                  </a:lnTo>
                  <a:lnTo>
                    <a:pt x="53167" y="302526"/>
                  </a:lnTo>
                  <a:lnTo>
                    <a:pt x="49072" y="286123"/>
                  </a:lnTo>
                  <a:lnTo>
                    <a:pt x="44371" y="269363"/>
                  </a:lnTo>
                  <a:lnTo>
                    <a:pt x="39530" y="252353"/>
                  </a:lnTo>
                  <a:lnTo>
                    <a:pt x="34834" y="235179"/>
                  </a:lnTo>
                  <a:lnTo>
                    <a:pt x="30378" y="218223"/>
                  </a:lnTo>
                  <a:lnTo>
                    <a:pt x="26160" y="202137"/>
                  </a:lnTo>
                  <a:lnTo>
                    <a:pt x="22139" y="187203"/>
                  </a:lnTo>
                  <a:lnTo>
                    <a:pt x="18269" y="173208"/>
                  </a:lnTo>
                  <a:lnTo>
                    <a:pt x="14510" y="159654"/>
                  </a:lnTo>
                  <a:lnTo>
                    <a:pt x="10834" y="146199"/>
                  </a:lnTo>
                  <a:lnTo>
                    <a:pt x="7381" y="132685"/>
                  </a:lnTo>
                  <a:lnTo>
                    <a:pt x="4442" y="119065"/>
                  </a:lnTo>
                  <a:lnTo>
                    <a:pt x="2136" y="105339"/>
                  </a:lnTo>
                  <a:lnTo>
                    <a:pt x="589" y="91527"/>
                  </a:lnTo>
                  <a:lnTo>
                    <a:pt x="0" y="77647"/>
                  </a:lnTo>
                  <a:lnTo>
                    <a:pt x="388" y="63728"/>
                  </a:lnTo>
                  <a:lnTo>
                    <a:pt x="1785" y="50111"/>
                  </a:lnTo>
                  <a:lnTo>
                    <a:pt x="4318" y="37421"/>
                  </a:lnTo>
                  <a:lnTo>
                    <a:pt x="7956" y="25937"/>
                  </a:lnTo>
                  <a:lnTo>
                    <a:pt x="12856" y="16092"/>
                  </a:lnTo>
                  <a:lnTo>
                    <a:pt x="19427" y="8608"/>
                  </a:lnTo>
                  <a:lnTo>
                    <a:pt x="27733" y="3652"/>
                  </a:lnTo>
                  <a:lnTo>
                    <a:pt x="37395" y="934"/>
                  </a:lnTo>
                  <a:lnTo>
                    <a:pt x="47789" y="0"/>
                  </a:lnTo>
                  <a:lnTo>
                    <a:pt x="58482" y="401"/>
                  </a:lnTo>
                  <a:lnTo>
                    <a:pt x="69252" y="1767"/>
                  </a:lnTo>
                  <a:lnTo>
                    <a:pt x="80009" y="3811"/>
                  </a:lnTo>
                  <a:lnTo>
                    <a:pt x="90709" y="6327"/>
                  </a:lnTo>
                  <a:lnTo>
                    <a:pt x="100897" y="9205"/>
                  </a:lnTo>
                  <a:lnTo>
                    <a:pt x="110688" y="12806"/>
                  </a:lnTo>
                  <a:lnTo>
                    <a:pt x="120945" y="18560"/>
                  </a:lnTo>
                  <a:lnTo>
                    <a:pt x="133306" y="28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01741" y="118972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42114"/>
                  </a:moveTo>
                  <a:lnTo>
                    <a:pt x="222691" y="39180"/>
                  </a:lnTo>
                  <a:lnTo>
                    <a:pt x="213064" y="36398"/>
                  </a:lnTo>
                  <a:lnTo>
                    <a:pt x="201772" y="33498"/>
                  </a:lnTo>
                  <a:lnTo>
                    <a:pt x="188932" y="30458"/>
                  </a:lnTo>
                  <a:lnTo>
                    <a:pt x="174805" y="27293"/>
                  </a:lnTo>
                  <a:lnTo>
                    <a:pt x="159675" y="24029"/>
                  </a:lnTo>
                  <a:lnTo>
                    <a:pt x="143641" y="20691"/>
                  </a:lnTo>
                  <a:lnTo>
                    <a:pt x="126604" y="17300"/>
                  </a:lnTo>
                  <a:lnTo>
                    <a:pt x="108607" y="13875"/>
                  </a:lnTo>
                  <a:lnTo>
                    <a:pt x="90132" y="10581"/>
                  </a:lnTo>
                  <a:lnTo>
                    <a:pt x="69898" y="7399"/>
                  </a:lnTo>
                  <a:lnTo>
                    <a:pt x="42770" y="4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942952" y="1600331"/>
            <a:ext cx="4842342" cy="589597"/>
            <a:chOff x="942952" y="1600331"/>
            <a:chExt cx="4842342" cy="589597"/>
          </a:xfrm>
        </p:grpSpPr>
        <p:sp>
          <p:nvSpPr>
            <p:cNvPr id="69" name="Freeform 68"/>
            <p:cNvSpPr/>
            <p:nvPr/>
          </p:nvSpPr>
          <p:spPr>
            <a:xfrm>
              <a:off x="942952" y="1821430"/>
              <a:ext cx="25670" cy="284270"/>
            </a:xfrm>
            <a:custGeom>
              <a:avLst/>
              <a:gdLst/>
              <a:ahLst/>
              <a:cxnLst/>
              <a:rect l="0" t="0" r="0" b="0"/>
              <a:pathLst>
                <a:path w="25670" h="284270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4"/>
                  </a:lnTo>
                  <a:lnTo>
                    <a:pt x="1326" y="45288"/>
                  </a:lnTo>
                  <a:lnTo>
                    <a:pt x="2146" y="56333"/>
                  </a:lnTo>
                  <a:lnTo>
                    <a:pt x="3003" y="68173"/>
                  </a:lnTo>
                  <a:lnTo>
                    <a:pt x="4177" y="80643"/>
                  </a:lnTo>
                  <a:lnTo>
                    <a:pt x="5812" y="93590"/>
                  </a:lnTo>
                  <a:lnTo>
                    <a:pt x="7739" y="107045"/>
                  </a:lnTo>
                  <a:lnTo>
                    <a:pt x="9579" y="121216"/>
                  </a:lnTo>
                  <a:lnTo>
                    <a:pt x="11119" y="136148"/>
                  </a:lnTo>
                  <a:lnTo>
                    <a:pt x="12474" y="151430"/>
                  </a:lnTo>
                  <a:lnTo>
                    <a:pt x="13992" y="166308"/>
                  </a:lnTo>
                  <a:lnTo>
                    <a:pt x="15860" y="180394"/>
                  </a:lnTo>
                  <a:lnTo>
                    <a:pt x="17945" y="193800"/>
                  </a:lnTo>
                  <a:lnTo>
                    <a:pt x="19891" y="206950"/>
                  </a:lnTo>
                  <a:lnTo>
                    <a:pt x="21498" y="220118"/>
                  </a:lnTo>
                  <a:lnTo>
                    <a:pt x="22731" y="233004"/>
                  </a:lnTo>
                  <a:lnTo>
                    <a:pt x="23768" y="246185"/>
                  </a:lnTo>
                  <a:lnTo>
                    <a:pt x="24695" y="261941"/>
                  </a:lnTo>
                  <a:lnTo>
                    <a:pt x="2566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54592" y="1824423"/>
              <a:ext cx="228069" cy="279673"/>
            </a:xfrm>
            <a:custGeom>
              <a:avLst/>
              <a:gdLst/>
              <a:ahLst/>
              <a:cxnLst/>
              <a:rect l="0" t="0" r="0" b="0"/>
              <a:pathLst>
                <a:path w="228069" h="279673">
                  <a:moveTo>
                    <a:pt x="82485" y="18064"/>
                  </a:moveTo>
                  <a:lnTo>
                    <a:pt x="70884" y="23998"/>
                  </a:lnTo>
                  <a:lnTo>
                    <a:pt x="61036" y="30203"/>
                  </a:lnTo>
                  <a:lnTo>
                    <a:pt x="52035" y="37299"/>
                  </a:lnTo>
                  <a:lnTo>
                    <a:pt x="43766" y="45239"/>
                  </a:lnTo>
                  <a:lnTo>
                    <a:pt x="36387" y="53885"/>
                  </a:lnTo>
                  <a:lnTo>
                    <a:pt x="29917" y="63080"/>
                  </a:lnTo>
                  <a:lnTo>
                    <a:pt x="24238" y="72680"/>
                  </a:lnTo>
                  <a:lnTo>
                    <a:pt x="19184" y="82569"/>
                  </a:lnTo>
                  <a:lnTo>
                    <a:pt x="14600" y="92671"/>
                  </a:lnTo>
                  <a:lnTo>
                    <a:pt x="10520" y="103251"/>
                  </a:lnTo>
                  <a:lnTo>
                    <a:pt x="7152" y="114876"/>
                  </a:lnTo>
                  <a:lnTo>
                    <a:pt x="4551" y="127773"/>
                  </a:lnTo>
                  <a:lnTo>
                    <a:pt x="2635" y="141690"/>
                  </a:lnTo>
                  <a:lnTo>
                    <a:pt x="1266" y="156103"/>
                  </a:lnTo>
                  <a:lnTo>
                    <a:pt x="316" y="170641"/>
                  </a:lnTo>
                  <a:lnTo>
                    <a:pt x="0" y="184808"/>
                  </a:lnTo>
                  <a:lnTo>
                    <a:pt x="845" y="197934"/>
                  </a:lnTo>
                  <a:lnTo>
                    <a:pt x="3049" y="209756"/>
                  </a:lnTo>
                  <a:lnTo>
                    <a:pt x="6666" y="220354"/>
                  </a:lnTo>
                  <a:lnTo>
                    <a:pt x="11768" y="229948"/>
                  </a:lnTo>
                  <a:lnTo>
                    <a:pt x="18239" y="238777"/>
                  </a:lnTo>
                  <a:lnTo>
                    <a:pt x="25839" y="247049"/>
                  </a:lnTo>
                  <a:lnTo>
                    <a:pt x="34302" y="254927"/>
                  </a:lnTo>
                  <a:lnTo>
                    <a:pt x="43403" y="262515"/>
                  </a:lnTo>
                  <a:lnTo>
                    <a:pt x="53122" y="269411"/>
                  </a:lnTo>
                  <a:lnTo>
                    <a:pt x="63630" y="274750"/>
                  </a:lnTo>
                  <a:lnTo>
                    <a:pt x="74955" y="278183"/>
                  </a:lnTo>
                  <a:lnTo>
                    <a:pt x="86831" y="279672"/>
                  </a:lnTo>
                  <a:lnTo>
                    <a:pt x="98803" y="279234"/>
                  </a:lnTo>
                  <a:lnTo>
                    <a:pt x="110593" y="277085"/>
                  </a:lnTo>
                  <a:lnTo>
                    <a:pt x="121949" y="273559"/>
                  </a:lnTo>
                  <a:lnTo>
                    <a:pt x="132576" y="268992"/>
                  </a:lnTo>
                  <a:lnTo>
                    <a:pt x="142388" y="263669"/>
                  </a:lnTo>
                  <a:lnTo>
                    <a:pt x="151469" y="257810"/>
                  </a:lnTo>
                  <a:lnTo>
                    <a:pt x="159962" y="251580"/>
                  </a:lnTo>
                  <a:lnTo>
                    <a:pt x="168013" y="245089"/>
                  </a:lnTo>
                  <a:lnTo>
                    <a:pt x="175745" y="238256"/>
                  </a:lnTo>
                  <a:lnTo>
                    <a:pt x="183251" y="230830"/>
                  </a:lnTo>
                  <a:lnTo>
                    <a:pt x="190596" y="222720"/>
                  </a:lnTo>
                  <a:lnTo>
                    <a:pt x="197666" y="213983"/>
                  </a:lnTo>
                  <a:lnTo>
                    <a:pt x="204187" y="204740"/>
                  </a:lnTo>
                  <a:lnTo>
                    <a:pt x="210049" y="195109"/>
                  </a:lnTo>
                  <a:lnTo>
                    <a:pt x="215138" y="185031"/>
                  </a:lnTo>
                  <a:lnTo>
                    <a:pt x="219257" y="174280"/>
                  </a:lnTo>
                  <a:lnTo>
                    <a:pt x="222397" y="162789"/>
                  </a:lnTo>
                  <a:lnTo>
                    <a:pt x="224692" y="150631"/>
                  </a:lnTo>
                  <a:lnTo>
                    <a:pt x="226324" y="137937"/>
                  </a:lnTo>
                  <a:lnTo>
                    <a:pt x="227457" y="124846"/>
                  </a:lnTo>
                  <a:lnTo>
                    <a:pt x="228068" y="111631"/>
                  </a:lnTo>
                  <a:lnTo>
                    <a:pt x="227954" y="98686"/>
                  </a:lnTo>
                  <a:lnTo>
                    <a:pt x="227058" y="86208"/>
                  </a:lnTo>
                  <a:lnTo>
                    <a:pt x="225305" y="74372"/>
                  </a:lnTo>
                  <a:lnTo>
                    <a:pt x="222524" y="63417"/>
                  </a:lnTo>
                  <a:lnTo>
                    <a:pt x="218721" y="53380"/>
                  </a:lnTo>
                  <a:lnTo>
                    <a:pt x="213878" y="44148"/>
                  </a:lnTo>
                  <a:lnTo>
                    <a:pt x="207878" y="35552"/>
                  </a:lnTo>
                  <a:lnTo>
                    <a:pt x="200763" y="27441"/>
                  </a:lnTo>
                  <a:lnTo>
                    <a:pt x="192546" y="20008"/>
                  </a:lnTo>
                  <a:lnTo>
                    <a:pt x="183127" y="13768"/>
                  </a:lnTo>
                  <a:lnTo>
                    <a:pt x="172568" y="8904"/>
                  </a:lnTo>
                  <a:lnTo>
                    <a:pt x="161055" y="5298"/>
                  </a:lnTo>
                  <a:lnTo>
                    <a:pt x="148802" y="2713"/>
                  </a:lnTo>
                  <a:lnTo>
                    <a:pt x="136015" y="908"/>
                  </a:lnTo>
                  <a:lnTo>
                    <a:pt x="123175" y="0"/>
                  </a:lnTo>
                  <a:lnTo>
                    <a:pt x="111015" y="438"/>
                  </a:lnTo>
                  <a:lnTo>
                    <a:pt x="99886" y="2353"/>
                  </a:lnTo>
                  <a:lnTo>
                    <a:pt x="90079" y="5281"/>
                  </a:lnTo>
                  <a:lnTo>
                    <a:pt x="81040" y="8625"/>
                  </a:lnTo>
                  <a:lnTo>
                    <a:pt x="71981" y="12682"/>
                  </a:lnTo>
                  <a:lnTo>
                    <a:pt x="61428" y="18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61852" y="1600331"/>
              <a:ext cx="175392" cy="536955"/>
            </a:xfrm>
            <a:custGeom>
              <a:avLst/>
              <a:gdLst/>
              <a:ahLst/>
              <a:cxnLst/>
              <a:rect l="0" t="0" r="0" b="0"/>
              <a:pathLst>
                <a:path w="175392" h="536955">
                  <a:moveTo>
                    <a:pt x="154334" y="0"/>
                  </a:moveTo>
                  <a:lnTo>
                    <a:pt x="142733" y="3001"/>
                  </a:lnTo>
                  <a:lnTo>
                    <a:pt x="132885" y="6423"/>
                  </a:lnTo>
                  <a:lnTo>
                    <a:pt x="123879" y="10624"/>
                  </a:lnTo>
                  <a:lnTo>
                    <a:pt x="115438" y="15697"/>
                  </a:lnTo>
                  <a:lnTo>
                    <a:pt x="107411" y="21827"/>
                  </a:lnTo>
                  <a:lnTo>
                    <a:pt x="99687" y="29006"/>
                  </a:lnTo>
                  <a:lnTo>
                    <a:pt x="92183" y="36920"/>
                  </a:lnTo>
                  <a:lnTo>
                    <a:pt x="84832" y="45067"/>
                  </a:lnTo>
                  <a:lnTo>
                    <a:pt x="77587" y="53143"/>
                  </a:lnTo>
                  <a:lnTo>
                    <a:pt x="70416" y="61360"/>
                  </a:lnTo>
                  <a:lnTo>
                    <a:pt x="63295" y="70322"/>
                  </a:lnTo>
                  <a:lnTo>
                    <a:pt x="56212" y="80316"/>
                  </a:lnTo>
                  <a:lnTo>
                    <a:pt x="49319" y="91318"/>
                  </a:lnTo>
                  <a:lnTo>
                    <a:pt x="42918" y="103160"/>
                  </a:lnTo>
                  <a:lnTo>
                    <a:pt x="37131" y="115645"/>
                  </a:lnTo>
                  <a:lnTo>
                    <a:pt x="31924" y="128436"/>
                  </a:lnTo>
                  <a:lnTo>
                    <a:pt x="27192" y="141089"/>
                  </a:lnTo>
                  <a:lnTo>
                    <a:pt x="22823" y="153376"/>
                  </a:lnTo>
                  <a:lnTo>
                    <a:pt x="18719" y="165422"/>
                  </a:lnTo>
                  <a:lnTo>
                    <a:pt x="14801" y="177583"/>
                  </a:lnTo>
                  <a:lnTo>
                    <a:pt x="11019" y="190069"/>
                  </a:lnTo>
                  <a:lnTo>
                    <a:pt x="7495" y="203085"/>
                  </a:lnTo>
                  <a:lnTo>
                    <a:pt x="4508" y="216894"/>
                  </a:lnTo>
                  <a:lnTo>
                    <a:pt x="2171" y="231561"/>
                  </a:lnTo>
                  <a:lnTo>
                    <a:pt x="603" y="246989"/>
                  </a:lnTo>
                  <a:lnTo>
                    <a:pt x="0" y="263023"/>
                  </a:lnTo>
                  <a:lnTo>
                    <a:pt x="375" y="279507"/>
                  </a:lnTo>
                  <a:lnTo>
                    <a:pt x="1592" y="296152"/>
                  </a:lnTo>
                  <a:lnTo>
                    <a:pt x="3472" y="312553"/>
                  </a:lnTo>
                  <a:lnTo>
                    <a:pt x="5850" y="328513"/>
                  </a:lnTo>
                  <a:lnTo>
                    <a:pt x="8750" y="344179"/>
                  </a:lnTo>
                  <a:lnTo>
                    <a:pt x="12374" y="359925"/>
                  </a:lnTo>
                  <a:lnTo>
                    <a:pt x="16779" y="375957"/>
                  </a:lnTo>
                  <a:lnTo>
                    <a:pt x="22043" y="391997"/>
                  </a:lnTo>
                  <a:lnTo>
                    <a:pt x="28333" y="407393"/>
                  </a:lnTo>
                  <a:lnTo>
                    <a:pt x="35637" y="421821"/>
                  </a:lnTo>
                  <a:lnTo>
                    <a:pt x="43643" y="435119"/>
                  </a:lnTo>
                  <a:lnTo>
                    <a:pt x="51856" y="447132"/>
                  </a:lnTo>
                  <a:lnTo>
                    <a:pt x="59979" y="457913"/>
                  </a:lnTo>
                  <a:lnTo>
                    <a:pt x="68228" y="467663"/>
                  </a:lnTo>
                  <a:lnTo>
                    <a:pt x="77211" y="476613"/>
                  </a:lnTo>
                  <a:lnTo>
                    <a:pt x="87216" y="484975"/>
                  </a:lnTo>
                  <a:lnTo>
                    <a:pt x="98055" y="492916"/>
                  </a:lnTo>
                  <a:lnTo>
                    <a:pt x="109256" y="500563"/>
                  </a:lnTo>
                  <a:lnTo>
                    <a:pt x="120487" y="507999"/>
                  </a:lnTo>
                  <a:lnTo>
                    <a:pt x="131350" y="514984"/>
                  </a:lnTo>
                  <a:lnTo>
                    <a:pt x="142472" y="521658"/>
                  </a:lnTo>
                  <a:lnTo>
                    <a:pt x="155941" y="528609"/>
                  </a:lnTo>
                  <a:lnTo>
                    <a:pt x="175391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58300" y="172667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4"/>
                  </a:lnTo>
                  <a:lnTo>
                    <a:pt x="6772" y="72340"/>
                  </a:lnTo>
                  <a:lnTo>
                    <a:pt x="8043" y="85692"/>
                  </a:lnTo>
                  <a:lnTo>
                    <a:pt x="9502" y="99257"/>
                  </a:lnTo>
                  <a:lnTo>
                    <a:pt x="11335" y="112972"/>
                  </a:lnTo>
                  <a:lnTo>
                    <a:pt x="13566" y="126791"/>
                  </a:lnTo>
                  <a:lnTo>
                    <a:pt x="16142" y="140681"/>
                  </a:lnTo>
                  <a:lnTo>
                    <a:pt x="18985" y="154620"/>
                  </a:lnTo>
                  <a:lnTo>
                    <a:pt x="21860" y="168591"/>
                  </a:lnTo>
                  <a:lnTo>
                    <a:pt x="24404" y="182584"/>
                  </a:lnTo>
                  <a:lnTo>
                    <a:pt x="26444" y="196583"/>
                  </a:lnTo>
                  <a:lnTo>
                    <a:pt x="27985" y="210362"/>
                  </a:lnTo>
                  <a:lnTo>
                    <a:pt x="29268" y="225049"/>
                  </a:lnTo>
                  <a:lnTo>
                    <a:pt x="30404" y="244171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07765" y="1747120"/>
              <a:ext cx="183650" cy="224700"/>
            </a:xfrm>
            <a:custGeom>
              <a:avLst/>
              <a:gdLst/>
              <a:ahLst/>
              <a:cxnLst/>
              <a:rect l="0" t="0" r="0" b="0"/>
              <a:pathLst>
                <a:path w="183650" h="224700">
                  <a:moveTo>
                    <a:pt x="92690" y="610"/>
                  </a:moveTo>
                  <a:lnTo>
                    <a:pt x="83889" y="3544"/>
                  </a:lnTo>
                  <a:lnTo>
                    <a:pt x="75543" y="6326"/>
                  </a:lnTo>
                  <a:lnTo>
                    <a:pt x="66848" y="9239"/>
                  </a:lnTo>
                  <a:lnTo>
                    <a:pt x="57900" y="12798"/>
                  </a:lnTo>
                  <a:lnTo>
                    <a:pt x="49054" y="17908"/>
                  </a:lnTo>
                  <a:lnTo>
                    <a:pt x="40519" y="24932"/>
                  </a:lnTo>
                  <a:lnTo>
                    <a:pt x="32504" y="33746"/>
                  </a:lnTo>
                  <a:lnTo>
                    <a:pt x="25275" y="44027"/>
                  </a:lnTo>
                  <a:lnTo>
                    <a:pt x="18902" y="55424"/>
                  </a:lnTo>
                  <a:lnTo>
                    <a:pt x="13455" y="67634"/>
                  </a:lnTo>
                  <a:lnTo>
                    <a:pt x="9086" y="80420"/>
                  </a:lnTo>
                  <a:lnTo>
                    <a:pt x="5776" y="93607"/>
                  </a:lnTo>
                  <a:lnTo>
                    <a:pt x="3365" y="107069"/>
                  </a:lnTo>
                  <a:lnTo>
                    <a:pt x="1655" y="120720"/>
                  </a:lnTo>
                  <a:lnTo>
                    <a:pt x="473" y="134488"/>
                  </a:lnTo>
                  <a:lnTo>
                    <a:pt x="0" y="148006"/>
                  </a:lnTo>
                  <a:lnTo>
                    <a:pt x="738" y="160631"/>
                  </a:lnTo>
                  <a:lnTo>
                    <a:pt x="2871" y="172084"/>
                  </a:lnTo>
                  <a:lnTo>
                    <a:pt x="6439" y="182419"/>
                  </a:lnTo>
                  <a:lnTo>
                    <a:pt x="11509" y="191829"/>
                  </a:lnTo>
                  <a:lnTo>
                    <a:pt x="17964" y="200523"/>
                  </a:lnTo>
                  <a:lnTo>
                    <a:pt x="25722" y="208363"/>
                  </a:lnTo>
                  <a:lnTo>
                    <a:pt x="34824" y="214885"/>
                  </a:lnTo>
                  <a:lnTo>
                    <a:pt x="45163" y="219932"/>
                  </a:lnTo>
                  <a:lnTo>
                    <a:pt x="56357" y="223322"/>
                  </a:lnTo>
                  <a:lnTo>
                    <a:pt x="67862" y="224699"/>
                  </a:lnTo>
                  <a:lnTo>
                    <a:pt x="79335" y="224067"/>
                  </a:lnTo>
                  <a:lnTo>
                    <a:pt x="90477" y="221710"/>
                  </a:lnTo>
                  <a:lnTo>
                    <a:pt x="100960" y="218001"/>
                  </a:lnTo>
                  <a:lnTo>
                    <a:pt x="110675" y="213290"/>
                  </a:lnTo>
                  <a:lnTo>
                    <a:pt x="119691" y="207859"/>
                  </a:lnTo>
                  <a:lnTo>
                    <a:pt x="128141" y="201923"/>
                  </a:lnTo>
                  <a:lnTo>
                    <a:pt x="136158" y="195634"/>
                  </a:lnTo>
                  <a:lnTo>
                    <a:pt x="143698" y="188937"/>
                  </a:lnTo>
                  <a:lnTo>
                    <a:pt x="150543" y="181603"/>
                  </a:lnTo>
                  <a:lnTo>
                    <a:pt x="156631" y="173555"/>
                  </a:lnTo>
                  <a:lnTo>
                    <a:pt x="162042" y="164860"/>
                  </a:lnTo>
                  <a:lnTo>
                    <a:pt x="166911" y="155645"/>
                  </a:lnTo>
                  <a:lnTo>
                    <a:pt x="171367" y="146028"/>
                  </a:lnTo>
                  <a:lnTo>
                    <a:pt x="175361" y="135789"/>
                  </a:lnTo>
                  <a:lnTo>
                    <a:pt x="178672" y="124399"/>
                  </a:lnTo>
                  <a:lnTo>
                    <a:pt x="181228" y="111668"/>
                  </a:lnTo>
                  <a:lnTo>
                    <a:pt x="182945" y="98034"/>
                  </a:lnTo>
                  <a:lnTo>
                    <a:pt x="183649" y="84344"/>
                  </a:lnTo>
                  <a:lnTo>
                    <a:pt x="183337" y="71100"/>
                  </a:lnTo>
                  <a:lnTo>
                    <a:pt x="181993" y="58446"/>
                  </a:lnTo>
                  <a:lnTo>
                    <a:pt x="179495" y="46342"/>
                  </a:lnTo>
                  <a:lnTo>
                    <a:pt x="175879" y="34698"/>
                  </a:lnTo>
                  <a:lnTo>
                    <a:pt x="170995" y="23896"/>
                  </a:lnTo>
                  <a:lnTo>
                    <a:pt x="164435" y="14766"/>
                  </a:lnTo>
                  <a:lnTo>
                    <a:pt x="156140" y="7632"/>
                  </a:lnTo>
                  <a:lnTo>
                    <a:pt x="146655" y="2672"/>
                  </a:lnTo>
                  <a:lnTo>
                    <a:pt x="136912" y="158"/>
                  </a:lnTo>
                  <a:lnTo>
                    <a:pt x="127441" y="0"/>
                  </a:lnTo>
                  <a:lnTo>
                    <a:pt x="117821" y="1421"/>
                  </a:lnTo>
                  <a:lnTo>
                    <a:pt x="106896" y="4888"/>
                  </a:lnTo>
                  <a:lnTo>
                    <a:pt x="92690" y="1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00497" y="2021471"/>
              <a:ext cx="41484" cy="115815"/>
            </a:xfrm>
            <a:custGeom>
              <a:avLst/>
              <a:gdLst/>
              <a:ahLst/>
              <a:cxnLst/>
              <a:rect l="0" t="0" r="0" b="0"/>
              <a:pathLst>
                <a:path w="41484" h="115815">
                  <a:moveTo>
                    <a:pt x="10529" y="0"/>
                  </a:moveTo>
                  <a:lnTo>
                    <a:pt x="16396" y="8734"/>
                  </a:lnTo>
                  <a:lnTo>
                    <a:pt x="21961" y="16441"/>
                  </a:lnTo>
                  <a:lnTo>
                    <a:pt x="27746" y="23848"/>
                  </a:lnTo>
                  <a:lnTo>
                    <a:pt x="33308" y="31282"/>
                  </a:lnTo>
                  <a:lnTo>
                    <a:pt x="37693" y="39109"/>
                  </a:lnTo>
                  <a:lnTo>
                    <a:pt x="40457" y="47483"/>
                  </a:lnTo>
                  <a:lnTo>
                    <a:pt x="41483" y="56226"/>
                  </a:lnTo>
                  <a:lnTo>
                    <a:pt x="40728" y="64941"/>
                  </a:lnTo>
                  <a:lnTo>
                    <a:pt x="38364" y="73390"/>
                  </a:lnTo>
                  <a:lnTo>
                    <a:pt x="34618" y="81406"/>
                  </a:lnTo>
                  <a:lnTo>
                    <a:pt x="29088" y="89702"/>
                  </a:lnTo>
                  <a:lnTo>
                    <a:pt x="19056" y="10012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08499" y="1758259"/>
              <a:ext cx="18382" cy="252685"/>
            </a:xfrm>
            <a:custGeom>
              <a:avLst/>
              <a:gdLst/>
              <a:ahLst/>
              <a:cxnLst/>
              <a:rect l="0" t="0" r="0" b="0"/>
              <a:pathLst>
                <a:path w="18382" h="252685">
                  <a:moveTo>
                    <a:pt x="7853" y="0"/>
                  </a:moveTo>
                  <a:lnTo>
                    <a:pt x="7853" y="11735"/>
                  </a:lnTo>
                  <a:lnTo>
                    <a:pt x="7853" y="22864"/>
                  </a:lnTo>
                  <a:lnTo>
                    <a:pt x="7848" y="34457"/>
                  </a:lnTo>
                  <a:lnTo>
                    <a:pt x="7675" y="46446"/>
                  </a:lnTo>
                  <a:lnTo>
                    <a:pt x="7027" y="58457"/>
                  </a:lnTo>
                  <a:lnTo>
                    <a:pt x="5778" y="70265"/>
                  </a:lnTo>
                  <a:lnTo>
                    <a:pt x="4126" y="81964"/>
                  </a:lnTo>
                  <a:lnTo>
                    <a:pt x="2478" y="93881"/>
                  </a:lnTo>
                  <a:lnTo>
                    <a:pt x="1079" y="106189"/>
                  </a:lnTo>
                  <a:lnTo>
                    <a:pt x="159" y="118742"/>
                  </a:lnTo>
                  <a:lnTo>
                    <a:pt x="0" y="131176"/>
                  </a:lnTo>
                  <a:lnTo>
                    <a:pt x="675" y="143283"/>
                  </a:lnTo>
                  <a:lnTo>
                    <a:pt x="2096" y="155024"/>
                  </a:lnTo>
                  <a:lnTo>
                    <a:pt x="4112" y="166441"/>
                  </a:lnTo>
                  <a:lnTo>
                    <a:pt x="6573" y="177602"/>
                  </a:lnTo>
                  <a:lnTo>
                    <a:pt x="9200" y="188696"/>
                  </a:lnTo>
                  <a:lnTo>
                    <a:pt x="11852" y="201428"/>
                  </a:lnTo>
                  <a:lnTo>
                    <a:pt x="14761" y="220272"/>
                  </a:lnTo>
                  <a:lnTo>
                    <a:pt x="1838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27531" y="1771410"/>
              <a:ext cx="175133" cy="207521"/>
            </a:xfrm>
            <a:custGeom>
              <a:avLst/>
              <a:gdLst/>
              <a:ahLst/>
              <a:cxnLst/>
              <a:rect l="0" t="0" r="0" b="0"/>
              <a:pathLst>
                <a:path w="175133" h="207521">
                  <a:moveTo>
                    <a:pt x="78334" y="7906"/>
                  </a:moveTo>
                  <a:lnTo>
                    <a:pt x="66733" y="10906"/>
                  </a:lnTo>
                  <a:lnTo>
                    <a:pt x="56884" y="14329"/>
                  </a:lnTo>
                  <a:lnTo>
                    <a:pt x="47879" y="18534"/>
                  </a:lnTo>
                  <a:lnTo>
                    <a:pt x="39437" y="23780"/>
                  </a:lnTo>
                  <a:lnTo>
                    <a:pt x="31410" y="30558"/>
                  </a:lnTo>
                  <a:lnTo>
                    <a:pt x="23696" y="38999"/>
                  </a:lnTo>
                  <a:lnTo>
                    <a:pt x="16537" y="49085"/>
                  </a:lnTo>
                  <a:lnTo>
                    <a:pt x="10483" y="60825"/>
                  </a:lnTo>
                  <a:lnTo>
                    <a:pt x="5750" y="74045"/>
                  </a:lnTo>
                  <a:lnTo>
                    <a:pt x="2402" y="88140"/>
                  </a:lnTo>
                  <a:lnTo>
                    <a:pt x="522" y="102206"/>
                  </a:lnTo>
                  <a:lnTo>
                    <a:pt x="0" y="115734"/>
                  </a:lnTo>
                  <a:lnTo>
                    <a:pt x="597" y="128593"/>
                  </a:lnTo>
                  <a:lnTo>
                    <a:pt x="2053" y="140843"/>
                  </a:lnTo>
                  <a:lnTo>
                    <a:pt x="4146" y="152592"/>
                  </a:lnTo>
                  <a:lnTo>
                    <a:pt x="7024" y="163637"/>
                  </a:lnTo>
                  <a:lnTo>
                    <a:pt x="11165" y="173463"/>
                  </a:lnTo>
                  <a:lnTo>
                    <a:pt x="16731" y="181891"/>
                  </a:lnTo>
                  <a:lnTo>
                    <a:pt x="23588" y="189044"/>
                  </a:lnTo>
                  <a:lnTo>
                    <a:pt x="31487" y="195166"/>
                  </a:lnTo>
                  <a:lnTo>
                    <a:pt x="40172" y="200494"/>
                  </a:lnTo>
                  <a:lnTo>
                    <a:pt x="49426" y="204751"/>
                  </a:lnTo>
                  <a:lnTo>
                    <a:pt x="59084" y="207182"/>
                  </a:lnTo>
                  <a:lnTo>
                    <a:pt x="69016" y="207520"/>
                  </a:lnTo>
                  <a:lnTo>
                    <a:pt x="78972" y="205951"/>
                  </a:lnTo>
                  <a:lnTo>
                    <a:pt x="88583" y="202839"/>
                  </a:lnTo>
                  <a:lnTo>
                    <a:pt x="97682" y="198560"/>
                  </a:lnTo>
                  <a:lnTo>
                    <a:pt x="106437" y="193435"/>
                  </a:lnTo>
                  <a:lnTo>
                    <a:pt x="115236" y="187712"/>
                  </a:lnTo>
                  <a:lnTo>
                    <a:pt x="124298" y="181569"/>
                  </a:lnTo>
                  <a:lnTo>
                    <a:pt x="133352" y="174972"/>
                  </a:lnTo>
                  <a:lnTo>
                    <a:pt x="141752" y="167705"/>
                  </a:lnTo>
                  <a:lnTo>
                    <a:pt x="149179" y="159701"/>
                  </a:lnTo>
                  <a:lnTo>
                    <a:pt x="155641" y="151037"/>
                  </a:lnTo>
                  <a:lnTo>
                    <a:pt x="161290" y="141842"/>
                  </a:lnTo>
                  <a:lnTo>
                    <a:pt x="166301" y="132243"/>
                  </a:lnTo>
                  <a:lnTo>
                    <a:pt x="170515" y="122187"/>
                  </a:lnTo>
                  <a:lnTo>
                    <a:pt x="173448" y="111451"/>
                  </a:lnTo>
                  <a:lnTo>
                    <a:pt x="174941" y="99969"/>
                  </a:lnTo>
                  <a:lnTo>
                    <a:pt x="175132" y="87817"/>
                  </a:lnTo>
                  <a:lnTo>
                    <a:pt x="174272" y="75128"/>
                  </a:lnTo>
                  <a:lnTo>
                    <a:pt x="172610" y="62044"/>
                  </a:lnTo>
                  <a:lnTo>
                    <a:pt x="170039" y="49004"/>
                  </a:lnTo>
                  <a:lnTo>
                    <a:pt x="166110" y="36709"/>
                  </a:lnTo>
                  <a:lnTo>
                    <a:pt x="160690" y="25494"/>
                  </a:lnTo>
                  <a:lnTo>
                    <a:pt x="153932" y="15830"/>
                  </a:lnTo>
                  <a:lnTo>
                    <a:pt x="146101" y="8467"/>
                  </a:lnTo>
                  <a:lnTo>
                    <a:pt x="137470" y="3594"/>
                  </a:lnTo>
                  <a:lnTo>
                    <a:pt x="128529" y="959"/>
                  </a:lnTo>
                  <a:lnTo>
                    <a:pt x="118987" y="0"/>
                  </a:lnTo>
                  <a:lnTo>
                    <a:pt x="106897" y="1748"/>
                  </a:lnTo>
                  <a:lnTo>
                    <a:pt x="88862" y="7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88445" y="1758259"/>
              <a:ext cx="188162" cy="232464"/>
            </a:xfrm>
            <a:custGeom>
              <a:avLst/>
              <a:gdLst/>
              <a:ahLst/>
              <a:cxnLst/>
              <a:rect l="0" t="0" r="0" b="0"/>
              <a:pathLst>
                <a:path w="188162" h="232464">
                  <a:moveTo>
                    <a:pt x="80632" y="0"/>
                  </a:moveTo>
                  <a:lnTo>
                    <a:pt x="71898" y="5867"/>
                  </a:lnTo>
                  <a:lnTo>
                    <a:pt x="64192" y="11432"/>
                  </a:lnTo>
                  <a:lnTo>
                    <a:pt x="56794" y="17236"/>
                  </a:lnTo>
                  <a:lnTo>
                    <a:pt x="49706" y="23489"/>
                  </a:lnTo>
                  <a:lnTo>
                    <a:pt x="43175" y="30467"/>
                  </a:lnTo>
                  <a:lnTo>
                    <a:pt x="37303" y="38248"/>
                  </a:lnTo>
                  <a:lnTo>
                    <a:pt x="32038" y="46750"/>
                  </a:lnTo>
                  <a:lnTo>
                    <a:pt x="27268" y="55829"/>
                  </a:lnTo>
                  <a:lnTo>
                    <a:pt x="22873" y="65343"/>
                  </a:lnTo>
                  <a:lnTo>
                    <a:pt x="18751" y="75170"/>
                  </a:lnTo>
                  <a:lnTo>
                    <a:pt x="14822" y="85220"/>
                  </a:lnTo>
                  <a:lnTo>
                    <a:pt x="11032" y="95428"/>
                  </a:lnTo>
                  <a:lnTo>
                    <a:pt x="7503" y="105909"/>
                  </a:lnTo>
                  <a:lnTo>
                    <a:pt x="4512" y="116939"/>
                  </a:lnTo>
                  <a:lnTo>
                    <a:pt x="2173" y="128617"/>
                  </a:lnTo>
                  <a:lnTo>
                    <a:pt x="604" y="140731"/>
                  </a:lnTo>
                  <a:lnTo>
                    <a:pt x="0" y="152863"/>
                  </a:lnTo>
                  <a:lnTo>
                    <a:pt x="379" y="164760"/>
                  </a:lnTo>
                  <a:lnTo>
                    <a:pt x="1768" y="176189"/>
                  </a:lnTo>
                  <a:lnTo>
                    <a:pt x="4296" y="186864"/>
                  </a:lnTo>
                  <a:lnTo>
                    <a:pt x="7927" y="196704"/>
                  </a:lnTo>
                  <a:lnTo>
                    <a:pt x="12652" y="205633"/>
                  </a:lnTo>
                  <a:lnTo>
                    <a:pt x="18572" y="213492"/>
                  </a:lnTo>
                  <a:lnTo>
                    <a:pt x="25634" y="220291"/>
                  </a:lnTo>
                  <a:lnTo>
                    <a:pt x="33816" y="225858"/>
                  </a:lnTo>
                  <a:lnTo>
                    <a:pt x="43210" y="229775"/>
                  </a:lnTo>
                  <a:lnTo>
                    <a:pt x="53744" y="231960"/>
                  </a:lnTo>
                  <a:lnTo>
                    <a:pt x="64901" y="232463"/>
                  </a:lnTo>
                  <a:lnTo>
                    <a:pt x="75849" y="231287"/>
                  </a:lnTo>
                  <a:lnTo>
                    <a:pt x="86139" y="228609"/>
                  </a:lnTo>
                  <a:lnTo>
                    <a:pt x="95843" y="224711"/>
                  </a:lnTo>
                  <a:lnTo>
                    <a:pt x="105353" y="219886"/>
                  </a:lnTo>
                  <a:lnTo>
                    <a:pt x="114933" y="214386"/>
                  </a:lnTo>
                  <a:lnTo>
                    <a:pt x="124521" y="208407"/>
                  </a:lnTo>
                  <a:lnTo>
                    <a:pt x="133819" y="202096"/>
                  </a:lnTo>
                  <a:lnTo>
                    <a:pt x="142667" y="195551"/>
                  </a:lnTo>
                  <a:lnTo>
                    <a:pt x="150898" y="188681"/>
                  </a:lnTo>
                  <a:lnTo>
                    <a:pt x="158274" y="181230"/>
                  </a:lnTo>
                  <a:lnTo>
                    <a:pt x="164751" y="173103"/>
                  </a:lnTo>
                  <a:lnTo>
                    <a:pt x="170438" y="164356"/>
                  </a:lnTo>
                  <a:lnTo>
                    <a:pt x="175499" y="155105"/>
                  </a:lnTo>
                  <a:lnTo>
                    <a:pt x="180084" y="145474"/>
                  </a:lnTo>
                  <a:lnTo>
                    <a:pt x="183995" y="135565"/>
                  </a:lnTo>
                  <a:lnTo>
                    <a:pt x="186719" y="125461"/>
                  </a:lnTo>
                  <a:lnTo>
                    <a:pt x="188068" y="115221"/>
                  </a:lnTo>
                  <a:lnTo>
                    <a:pt x="188161" y="104887"/>
                  </a:lnTo>
                  <a:lnTo>
                    <a:pt x="187234" y="94490"/>
                  </a:lnTo>
                  <a:lnTo>
                    <a:pt x="185528" y="84054"/>
                  </a:lnTo>
                  <a:lnTo>
                    <a:pt x="182927" y="73757"/>
                  </a:lnTo>
                  <a:lnTo>
                    <a:pt x="178978" y="63917"/>
                  </a:lnTo>
                  <a:lnTo>
                    <a:pt x="173540" y="54682"/>
                  </a:lnTo>
                  <a:lnTo>
                    <a:pt x="166600" y="46515"/>
                  </a:lnTo>
                  <a:lnTo>
                    <a:pt x="158114" y="40240"/>
                  </a:lnTo>
                  <a:lnTo>
                    <a:pt x="148235" y="36130"/>
                  </a:lnTo>
                  <a:lnTo>
                    <a:pt x="137831" y="33829"/>
                  </a:lnTo>
                  <a:lnTo>
                    <a:pt x="127363" y="32394"/>
                  </a:lnTo>
                  <a:lnTo>
                    <a:pt x="115915" y="31699"/>
                  </a:lnTo>
                  <a:lnTo>
                    <a:pt x="10168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58590" y="2032000"/>
              <a:ext cx="36690" cy="157928"/>
            </a:xfrm>
            <a:custGeom>
              <a:avLst/>
              <a:gdLst/>
              <a:ahLst/>
              <a:cxnLst/>
              <a:rect l="0" t="0" r="0" b="0"/>
              <a:pathLst>
                <a:path w="36690" h="157928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0" y="31293"/>
                  </a:lnTo>
                  <a:lnTo>
                    <a:pt x="32008" y="40327"/>
                  </a:lnTo>
                  <a:lnTo>
                    <a:pt x="34860" y="50654"/>
                  </a:lnTo>
                  <a:lnTo>
                    <a:pt x="36401" y="62030"/>
                  </a:lnTo>
                  <a:lnTo>
                    <a:pt x="36689" y="74190"/>
                  </a:lnTo>
                  <a:lnTo>
                    <a:pt x="35763" y="86591"/>
                  </a:lnTo>
                  <a:lnTo>
                    <a:pt x="33554" y="98448"/>
                  </a:lnTo>
                  <a:lnTo>
                    <a:pt x="30155" y="109375"/>
                  </a:lnTo>
                  <a:lnTo>
                    <a:pt x="26077" y="119243"/>
                  </a:lnTo>
                  <a:lnTo>
                    <a:pt x="21762" y="129072"/>
                  </a:lnTo>
                  <a:lnTo>
                    <a:pt x="16832" y="14084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17232" y="1716145"/>
              <a:ext cx="15142" cy="284270"/>
            </a:xfrm>
            <a:custGeom>
              <a:avLst/>
              <a:gdLst/>
              <a:ahLst/>
              <a:cxnLst/>
              <a:rect l="0" t="0" r="0" b="0"/>
              <a:pathLst>
                <a:path w="15142" h="284270">
                  <a:moveTo>
                    <a:pt x="4612" y="0"/>
                  </a:moveTo>
                  <a:lnTo>
                    <a:pt x="1813" y="11735"/>
                  </a:lnTo>
                  <a:lnTo>
                    <a:pt x="310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1" y="72344"/>
                  </a:lnTo>
                  <a:lnTo>
                    <a:pt x="2825" y="85869"/>
                  </a:lnTo>
                  <a:lnTo>
                    <a:pt x="3351" y="100082"/>
                  </a:lnTo>
                  <a:lnTo>
                    <a:pt x="3737" y="115046"/>
                  </a:lnTo>
                  <a:lnTo>
                    <a:pt x="4012" y="130518"/>
                  </a:lnTo>
                  <a:lnTo>
                    <a:pt x="4203" y="146056"/>
                  </a:lnTo>
                  <a:lnTo>
                    <a:pt x="4340" y="161397"/>
                  </a:lnTo>
                  <a:lnTo>
                    <a:pt x="4603" y="176461"/>
                  </a:lnTo>
                  <a:lnTo>
                    <a:pt x="5312" y="191262"/>
                  </a:lnTo>
                  <a:lnTo>
                    <a:pt x="6602" y="205840"/>
                  </a:lnTo>
                  <a:lnTo>
                    <a:pt x="8292" y="220024"/>
                  </a:lnTo>
                  <a:lnTo>
                    <a:pt x="10140" y="235035"/>
                  </a:lnTo>
                  <a:lnTo>
                    <a:pt x="12312" y="254429"/>
                  </a:lnTo>
                  <a:lnTo>
                    <a:pt x="1514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27129" y="1989886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10462" y="11668"/>
                  </a:lnTo>
                  <a:lnTo>
                    <a:pt x="9821" y="22156"/>
                  </a:lnTo>
                  <a:lnTo>
                    <a:pt x="8529" y="32445"/>
                  </a:lnTo>
                  <a:lnTo>
                    <a:pt x="6834" y="42263"/>
                  </a:lnTo>
                  <a:lnTo>
                    <a:pt x="4983" y="51728"/>
                  </a:lnTo>
                  <a:lnTo>
                    <a:pt x="2816" y="616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02758" y="1758259"/>
              <a:ext cx="111568" cy="219387"/>
            </a:xfrm>
            <a:custGeom>
              <a:avLst/>
              <a:gdLst/>
              <a:ahLst/>
              <a:cxnLst/>
              <a:rect l="0" t="0" r="0" b="0"/>
              <a:pathLst>
                <a:path w="111568" h="219387">
                  <a:moveTo>
                    <a:pt x="19128" y="10528"/>
                  </a:moveTo>
                  <a:lnTo>
                    <a:pt x="13394" y="16597"/>
                  </a:lnTo>
                  <a:lnTo>
                    <a:pt x="9110" y="24082"/>
                  </a:lnTo>
                  <a:lnTo>
                    <a:pt x="5904" y="33771"/>
                  </a:lnTo>
                  <a:lnTo>
                    <a:pt x="3543" y="45431"/>
                  </a:lnTo>
                  <a:lnTo>
                    <a:pt x="1846" y="58710"/>
                  </a:lnTo>
                  <a:lnTo>
                    <a:pt x="655" y="73228"/>
                  </a:lnTo>
                  <a:lnTo>
                    <a:pt x="0" y="88330"/>
                  </a:lnTo>
                  <a:lnTo>
                    <a:pt x="79" y="103137"/>
                  </a:lnTo>
                  <a:lnTo>
                    <a:pt x="946" y="117194"/>
                  </a:lnTo>
                  <a:lnTo>
                    <a:pt x="2509" y="130424"/>
                  </a:lnTo>
                  <a:lnTo>
                    <a:pt x="4630" y="142929"/>
                  </a:lnTo>
                  <a:lnTo>
                    <a:pt x="7172" y="154858"/>
                  </a:lnTo>
                  <a:lnTo>
                    <a:pt x="10184" y="166194"/>
                  </a:lnTo>
                  <a:lnTo>
                    <a:pt x="13883" y="176748"/>
                  </a:lnTo>
                  <a:lnTo>
                    <a:pt x="18339" y="186479"/>
                  </a:lnTo>
                  <a:lnTo>
                    <a:pt x="23637" y="195321"/>
                  </a:lnTo>
                  <a:lnTo>
                    <a:pt x="29950" y="203115"/>
                  </a:lnTo>
                  <a:lnTo>
                    <a:pt x="37275" y="209862"/>
                  </a:lnTo>
                  <a:lnTo>
                    <a:pt x="45464" y="215223"/>
                  </a:lnTo>
                  <a:lnTo>
                    <a:pt x="54332" y="218469"/>
                  </a:lnTo>
                  <a:lnTo>
                    <a:pt x="63694" y="219386"/>
                  </a:lnTo>
                  <a:lnTo>
                    <a:pt x="73081" y="218052"/>
                  </a:lnTo>
                  <a:lnTo>
                    <a:pt x="81769" y="214573"/>
                  </a:lnTo>
                  <a:lnTo>
                    <a:pt x="89418" y="209229"/>
                  </a:lnTo>
                  <a:lnTo>
                    <a:pt x="95875" y="202236"/>
                  </a:lnTo>
                  <a:lnTo>
                    <a:pt x="100994" y="193656"/>
                  </a:lnTo>
                  <a:lnTo>
                    <a:pt x="104846" y="183668"/>
                  </a:lnTo>
                  <a:lnTo>
                    <a:pt x="107637" y="172539"/>
                  </a:lnTo>
                  <a:lnTo>
                    <a:pt x="109610" y="160546"/>
                  </a:lnTo>
                  <a:lnTo>
                    <a:pt x="110971" y="147924"/>
                  </a:lnTo>
                  <a:lnTo>
                    <a:pt x="111567" y="134856"/>
                  </a:lnTo>
                  <a:lnTo>
                    <a:pt x="110911" y="121477"/>
                  </a:lnTo>
                  <a:lnTo>
                    <a:pt x="108839" y="107889"/>
                  </a:lnTo>
                  <a:lnTo>
                    <a:pt x="105480" y="94324"/>
                  </a:lnTo>
                  <a:lnTo>
                    <a:pt x="101084" y="81136"/>
                  </a:lnTo>
                  <a:lnTo>
                    <a:pt x="95904" y="68491"/>
                  </a:lnTo>
                  <a:lnTo>
                    <a:pt x="90156" y="56542"/>
                  </a:lnTo>
                  <a:lnTo>
                    <a:pt x="84006" y="45509"/>
                  </a:lnTo>
                  <a:lnTo>
                    <a:pt x="77573" y="35430"/>
                  </a:lnTo>
                  <a:lnTo>
                    <a:pt x="70670" y="26480"/>
                  </a:lnTo>
                  <a:lnTo>
                    <a:pt x="61828" y="18183"/>
                  </a:lnTo>
                  <a:lnTo>
                    <a:pt x="46918" y="9810"/>
                  </a:lnTo>
                  <a:lnTo>
                    <a:pt x="191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60513" y="1768787"/>
              <a:ext cx="109064" cy="209174"/>
            </a:xfrm>
            <a:custGeom>
              <a:avLst/>
              <a:gdLst/>
              <a:ahLst/>
              <a:cxnLst/>
              <a:rect l="0" t="0" r="0" b="0"/>
              <a:pathLst>
                <a:path w="109064" h="209174">
                  <a:moveTo>
                    <a:pt x="29829" y="10529"/>
                  </a:moveTo>
                  <a:lnTo>
                    <a:pt x="24028" y="19397"/>
                  </a:lnTo>
                  <a:lnTo>
                    <a:pt x="19103" y="28384"/>
                  </a:lnTo>
                  <a:lnTo>
                    <a:pt x="14606" y="38379"/>
                  </a:lnTo>
                  <a:lnTo>
                    <a:pt x="10558" y="49360"/>
                  </a:lnTo>
                  <a:lnTo>
                    <a:pt x="7193" y="61171"/>
                  </a:lnTo>
                  <a:lnTo>
                    <a:pt x="4584" y="73630"/>
                  </a:lnTo>
                  <a:lnTo>
                    <a:pt x="2657" y="86567"/>
                  </a:lnTo>
                  <a:lnTo>
                    <a:pt x="1279" y="99848"/>
                  </a:lnTo>
                  <a:lnTo>
                    <a:pt x="321" y="113361"/>
                  </a:lnTo>
                  <a:lnTo>
                    <a:pt x="0" y="126703"/>
                  </a:lnTo>
                  <a:lnTo>
                    <a:pt x="841" y="139209"/>
                  </a:lnTo>
                  <a:lnTo>
                    <a:pt x="3037" y="150581"/>
                  </a:lnTo>
                  <a:lnTo>
                    <a:pt x="6479" y="160862"/>
                  </a:lnTo>
                  <a:lnTo>
                    <a:pt x="10931" y="170236"/>
                  </a:lnTo>
                  <a:lnTo>
                    <a:pt x="16153" y="178910"/>
                  </a:lnTo>
                  <a:lnTo>
                    <a:pt x="22099" y="186906"/>
                  </a:lnTo>
                  <a:lnTo>
                    <a:pt x="28914" y="194066"/>
                  </a:lnTo>
                  <a:lnTo>
                    <a:pt x="36607" y="200354"/>
                  </a:lnTo>
                  <a:lnTo>
                    <a:pt x="45060" y="205392"/>
                  </a:lnTo>
                  <a:lnTo>
                    <a:pt x="54112" y="208414"/>
                  </a:lnTo>
                  <a:lnTo>
                    <a:pt x="63601" y="209173"/>
                  </a:lnTo>
                  <a:lnTo>
                    <a:pt x="73074" y="207562"/>
                  </a:lnTo>
                  <a:lnTo>
                    <a:pt x="81822" y="203363"/>
                  </a:lnTo>
                  <a:lnTo>
                    <a:pt x="89511" y="196718"/>
                  </a:lnTo>
                  <a:lnTo>
                    <a:pt x="95993" y="187868"/>
                  </a:lnTo>
                  <a:lnTo>
                    <a:pt x="101131" y="176971"/>
                  </a:lnTo>
                  <a:lnTo>
                    <a:pt x="104990" y="164312"/>
                  </a:lnTo>
                  <a:lnTo>
                    <a:pt x="107616" y="150255"/>
                  </a:lnTo>
                  <a:lnTo>
                    <a:pt x="108946" y="135152"/>
                  </a:lnTo>
                  <a:lnTo>
                    <a:pt x="109063" y="119304"/>
                  </a:lnTo>
                  <a:lnTo>
                    <a:pt x="108008" y="103428"/>
                  </a:lnTo>
                  <a:lnTo>
                    <a:pt x="105705" y="88609"/>
                  </a:lnTo>
                  <a:lnTo>
                    <a:pt x="102231" y="75349"/>
                  </a:lnTo>
                  <a:lnTo>
                    <a:pt x="97781" y="63634"/>
                  </a:lnTo>
                  <a:lnTo>
                    <a:pt x="92577" y="53215"/>
                  </a:lnTo>
                  <a:lnTo>
                    <a:pt x="86819" y="43801"/>
                  </a:lnTo>
                  <a:lnTo>
                    <a:pt x="80585" y="35232"/>
                  </a:lnTo>
                  <a:lnTo>
                    <a:pt x="73018" y="26553"/>
                  </a:lnTo>
                  <a:lnTo>
                    <a:pt x="61219" y="15879"/>
                  </a:lnTo>
                  <a:lnTo>
                    <a:pt x="403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28941" y="1767382"/>
              <a:ext cx="168962" cy="213056"/>
            </a:xfrm>
            <a:custGeom>
              <a:avLst/>
              <a:gdLst/>
              <a:ahLst/>
              <a:cxnLst/>
              <a:rect l="0" t="0" r="0" b="0"/>
              <a:pathLst>
                <a:path w="168962" h="213056">
                  <a:moveTo>
                    <a:pt x="50914" y="11934"/>
                  </a:moveTo>
                  <a:lnTo>
                    <a:pt x="42246" y="15002"/>
                  </a:lnTo>
                  <a:lnTo>
                    <a:pt x="35180" y="19064"/>
                  </a:lnTo>
                  <a:lnTo>
                    <a:pt x="29075" y="24557"/>
                  </a:lnTo>
                  <a:lnTo>
                    <a:pt x="23673" y="31317"/>
                  </a:lnTo>
                  <a:lnTo>
                    <a:pt x="18811" y="39114"/>
                  </a:lnTo>
                  <a:lnTo>
                    <a:pt x="14357" y="47716"/>
                  </a:lnTo>
                  <a:lnTo>
                    <a:pt x="10362" y="57074"/>
                  </a:lnTo>
                  <a:lnTo>
                    <a:pt x="7051" y="67328"/>
                  </a:lnTo>
                  <a:lnTo>
                    <a:pt x="4489" y="78481"/>
                  </a:lnTo>
                  <a:lnTo>
                    <a:pt x="2598" y="90409"/>
                  </a:lnTo>
                  <a:lnTo>
                    <a:pt x="1246" y="102947"/>
                  </a:lnTo>
                  <a:lnTo>
                    <a:pt x="308" y="115929"/>
                  </a:lnTo>
                  <a:lnTo>
                    <a:pt x="0" y="128901"/>
                  </a:lnTo>
                  <a:lnTo>
                    <a:pt x="849" y="141150"/>
                  </a:lnTo>
                  <a:lnTo>
                    <a:pt x="3052" y="152348"/>
                  </a:lnTo>
                  <a:lnTo>
                    <a:pt x="6498" y="162510"/>
                  </a:lnTo>
                  <a:lnTo>
                    <a:pt x="10953" y="171804"/>
                  </a:lnTo>
                  <a:lnTo>
                    <a:pt x="16181" y="180423"/>
                  </a:lnTo>
                  <a:lnTo>
                    <a:pt x="22302" y="188384"/>
                  </a:lnTo>
                  <a:lnTo>
                    <a:pt x="29766" y="195519"/>
                  </a:lnTo>
                  <a:lnTo>
                    <a:pt x="38709" y="201796"/>
                  </a:lnTo>
                  <a:lnTo>
                    <a:pt x="48815" y="206996"/>
                  </a:lnTo>
                  <a:lnTo>
                    <a:pt x="59515" y="210659"/>
                  </a:lnTo>
                  <a:lnTo>
                    <a:pt x="70411" y="212671"/>
                  </a:lnTo>
                  <a:lnTo>
                    <a:pt x="81149" y="213055"/>
                  </a:lnTo>
                  <a:lnTo>
                    <a:pt x="91353" y="211799"/>
                  </a:lnTo>
                  <a:lnTo>
                    <a:pt x="100878" y="209062"/>
                  </a:lnTo>
                  <a:lnTo>
                    <a:pt x="109764" y="204955"/>
                  </a:lnTo>
                  <a:lnTo>
                    <a:pt x="118127" y="199458"/>
                  </a:lnTo>
                  <a:lnTo>
                    <a:pt x="126086" y="192688"/>
                  </a:lnTo>
                  <a:lnTo>
                    <a:pt x="133585" y="184874"/>
                  </a:lnTo>
                  <a:lnTo>
                    <a:pt x="140404" y="176258"/>
                  </a:lnTo>
                  <a:lnTo>
                    <a:pt x="146474" y="167057"/>
                  </a:lnTo>
                  <a:lnTo>
                    <a:pt x="151874" y="157438"/>
                  </a:lnTo>
                  <a:lnTo>
                    <a:pt x="156735" y="147529"/>
                  </a:lnTo>
                  <a:lnTo>
                    <a:pt x="161182" y="137415"/>
                  </a:lnTo>
                  <a:lnTo>
                    <a:pt x="165000" y="126996"/>
                  </a:lnTo>
                  <a:lnTo>
                    <a:pt x="167659" y="116009"/>
                  </a:lnTo>
                  <a:lnTo>
                    <a:pt x="168961" y="104359"/>
                  </a:lnTo>
                  <a:lnTo>
                    <a:pt x="168852" y="92263"/>
                  </a:lnTo>
                  <a:lnTo>
                    <a:pt x="167258" y="80143"/>
                  </a:lnTo>
                  <a:lnTo>
                    <a:pt x="164294" y="68255"/>
                  </a:lnTo>
                  <a:lnTo>
                    <a:pt x="160203" y="56832"/>
                  </a:lnTo>
                  <a:lnTo>
                    <a:pt x="155249" y="46161"/>
                  </a:lnTo>
                  <a:lnTo>
                    <a:pt x="149658" y="36323"/>
                  </a:lnTo>
                  <a:lnTo>
                    <a:pt x="143448" y="27396"/>
                  </a:lnTo>
                  <a:lnTo>
                    <a:pt x="136449" y="19537"/>
                  </a:lnTo>
                  <a:lnTo>
                    <a:pt x="128629" y="12739"/>
                  </a:lnTo>
                  <a:lnTo>
                    <a:pt x="120089" y="7173"/>
                  </a:lnTo>
                  <a:lnTo>
                    <a:pt x="110979" y="3256"/>
                  </a:lnTo>
                  <a:lnTo>
                    <a:pt x="101455" y="1061"/>
                  </a:lnTo>
                  <a:lnTo>
                    <a:pt x="92093" y="217"/>
                  </a:lnTo>
                  <a:lnTo>
                    <a:pt x="82960" y="0"/>
                  </a:lnTo>
                  <a:lnTo>
                    <a:pt x="73256" y="388"/>
                  </a:lnTo>
                  <a:lnTo>
                    <a:pt x="61442" y="1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58839" y="2032000"/>
              <a:ext cx="4614" cy="73700"/>
            </a:xfrm>
            <a:custGeom>
              <a:avLst/>
              <a:gdLst/>
              <a:ahLst/>
              <a:cxnLst/>
              <a:rect l="0" t="0" r="0" b="0"/>
              <a:pathLst>
                <a:path w="4614" h="73700">
                  <a:moveTo>
                    <a:pt x="0" y="0"/>
                  </a:moveTo>
                  <a:lnTo>
                    <a:pt x="2800" y="8868"/>
                  </a:lnTo>
                  <a:lnTo>
                    <a:pt x="4301" y="17855"/>
                  </a:lnTo>
                  <a:lnTo>
                    <a:pt x="4613" y="27832"/>
                  </a:lnTo>
                  <a:lnTo>
                    <a:pt x="4100" y="38163"/>
                  </a:lnTo>
                  <a:lnTo>
                    <a:pt x="3228" y="48500"/>
                  </a:lnTo>
                  <a:lnTo>
                    <a:pt x="1922" y="5975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35644" y="1849989"/>
              <a:ext cx="118036" cy="184085"/>
            </a:xfrm>
            <a:custGeom>
              <a:avLst/>
              <a:gdLst/>
              <a:ahLst/>
              <a:cxnLst/>
              <a:rect l="0" t="0" r="0" b="0"/>
              <a:pathLst>
                <a:path w="118036" h="184085">
                  <a:moveTo>
                    <a:pt x="2221" y="55669"/>
                  </a:moveTo>
                  <a:lnTo>
                    <a:pt x="11023" y="58602"/>
                  </a:lnTo>
                  <a:lnTo>
                    <a:pt x="19369" y="61385"/>
                  </a:lnTo>
                  <a:lnTo>
                    <a:pt x="28068" y="64275"/>
                  </a:lnTo>
                  <a:lnTo>
                    <a:pt x="37188" y="66969"/>
                  </a:lnTo>
                  <a:lnTo>
                    <a:pt x="46684" y="68838"/>
                  </a:lnTo>
                  <a:lnTo>
                    <a:pt x="56471" y="69591"/>
                  </a:lnTo>
                  <a:lnTo>
                    <a:pt x="66313" y="69105"/>
                  </a:lnTo>
                  <a:lnTo>
                    <a:pt x="75838" y="67255"/>
                  </a:lnTo>
                  <a:lnTo>
                    <a:pt x="84867" y="64114"/>
                  </a:lnTo>
                  <a:lnTo>
                    <a:pt x="93233" y="59734"/>
                  </a:lnTo>
                  <a:lnTo>
                    <a:pt x="100705" y="54053"/>
                  </a:lnTo>
                  <a:lnTo>
                    <a:pt x="107236" y="47164"/>
                  </a:lnTo>
                  <a:lnTo>
                    <a:pt x="112453" y="39440"/>
                  </a:lnTo>
                  <a:lnTo>
                    <a:pt x="115601" y="31417"/>
                  </a:lnTo>
                  <a:lnTo>
                    <a:pt x="116449" y="23441"/>
                  </a:lnTo>
                  <a:lnTo>
                    <a:pt x="114898" y="15969"/>
                  </a:lnTo>
                  <a:lnTo>
                    <a:pt x="110741" y="9637"/>
                  </a:lnTo>
                  <a:lnTo>
                    <a:pt x="104134" y="4688"/>
                  </a:lnTo>
                  <a:lnTo>
                    <a:pt x="95649" y="1349"/>
                  </a:lnTo>
                  <a:lnTo>
                    <a:pt x="86061" y="0"/>
                  </a:lnTo>
                  <a:lnTo>
                    <a:pt x="75921" y="648"/>
                  </a:lnTo>
                  <a:lnTo>
                    <a:pt x="65694" y="3013"/>
                  </a:lnTo>
                  <a:lnTo>
                    <a:pt x="55836" y="6726"/>
                  </a:lnTo>
                  <a:lnTo>
                    <a:pt x="46548" y="11445"/>
                  </a:lnTo>
                  <a:lnTo>
                    <a:pt x="37990" y="17050"/>
                  </a:lnTo>
                  <a:lnTo>
                    <a:pt x="30380" y="23635"/>
                  </a:lnTo>
                  <a:lnTo>
                    <a:pt x="23740" y="31174"/>
                  </a:lnTo>
                  <a:lnTo>
                    <a:pt x="17939" y="39523"/>
                  </a:lnTo>
                  <a:lnTo>
                    <a:pt x="12799" y="48506"/>
                  </a:lnTo>
                  <a:lnTo>
                    <a:pt x="8162" y="57957"/>
                  </a:lnTo>
                  <a:lnTo>
                    <a:pt x="4215" y="67745"/>
                  </a:lnTo>
                  <a:lnTo>
                    <a:pt x="1468" y="77769"/>
                  </a:lnTo>
                  <a:lnTo>
                    <a:pt x="103" y="87959"/>
                  </a:lnTo>
                  <a:lnTo>
                    <a:pt x="0" y="98430"/>
                  </a:lnTo>
                  <a:lnTo>
                    <a:pt x="919" y="109451"/>
                  </a:lnTo>
                  <a:lnTo>
                    <a:pt x="2620" y="121120"/>
                  </a:lnTo>
                  <a:lnTo>
                    <a:pt x="5219" y="133058"/>
                  </a:lnTo>
                  <a:lnTo>
                    <a:pt x="9165" y="144540"/>
                  </a:lnTo>
                  <a:lnTo>
                    <a:pt x="14602" y="155178"/>
                  </a:lnTo>
                  <a:lnTo>
                    <a:pt x="21541" y="164607"/>
                  </a:lnTo>
                  <a:lnTo>
                    <a:pt x="30026" y="172336"/>
                  </a:lnTo>
                  <a:lnTo>
                    <a:pt x="39913" y="178262"/>
                  </a:lnTo>
                  <a:lnTo>
                    <a:pt x="50619" y="182274"/>
                  </a:lnTo>
                  <a:lnTo>
                    <a:pt x="61257" y="184084"/>
                  </a:lnTo>
                  <a:lnTo>
                    <a:pt x="71326" y="183753"/>
                  </a:lnTo>
                  <a:lnTo>
                    <a:pt x="80600" y="181728"/>
                  </a:lnTo>
                  <a:lnTo>
                    <a:pt x="89957" y="178359"/>
                  </a:lnTo>
                  <a:lnTo>
                    <a:pt x="101332" y="172237"/>
                  </a:lnTo>
                  <a:lnTo>
                    <a:pt x="118035" y="160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43822" y="1642445"/>
              <a:ext cx="25671" cy="347442"/>
            </a:xfrm>
            <a:custGeom>
              <a:avLst/>
              <a:gdLst/>
              <a:ahLst/>
              <a:cxnLst/>
              <a:rect l="0" t="0" r="0" b="0"/>
              <a:pathLst>
                <a:path w="25671" h="347442">
                  <a:moveTo>
                    <a:pt x="4613" y="0"/>
                  </a:moveTo>
                  <a:lnTo>
                    <a:pt x="1813" y="8935"/>
                  </a:lnTo>
                  <a:lnTo>
                    <a:pt x="311" y="18563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6" y="56823"/>
                  </a:lnTo>
                  <a:lnTo>
                    <a:pt x="2147" y="71952"/>
                  </a:lnTo>
                  <a:lnTo>
                    <a:pt x="3003" y="87986"/>
                  </a:lnTo>
                  <a:lnTo>
                    <a:pt x="4178" y="105023"/>
                  </a:lnTo>
                  <a:lnTo>
                    <a:pt x="5813" y="123029"/>
                  </a:lnTo>
                  <a:lnTo>
                    <a:pt x="7740" y="141693"/>
                  </a:lnTo>
                  <a:lnTo>
                    <a:pt x="9579" y="160528"/>
                  </a:lnTo>
                  <a:lnTo>
                    <a:pt x="11118" y="179235"/>
                  </a:lnTo>
                  <a:lnTo>
                    <a:pt x="12474" y="197713"/>
                  </a:lnTo>
                  <a:lnTo>
                    <a:pt x="13992" y="215959"/>
                  </a:lnTo>
                  <a:lnTo>
                    <a:pt x="15860" y="234007"/>
                  </a:lnTo>
                  <a:lnTo>
                    <a:pt x="17945" y="251738"/>
                  </a:lnTo>
                  <a:lnTo>
                    <a:pt x="19892" y="268884"/>
                  </a:lnTo>
                  <a:lnTo>
                    <a:pt x="21498" y="285330"/>
                  </a:lnTo>
                  <a:lnTo>
                    <a:pt x="22732" y="300528"/>
                  </a:lnTo>
                  <a:lnTo>
                    <a:pt x="23769" y="314916"/>
                  </a:lnTo>
                  <a:lnTo>
                    <a:pt x="24696" y="329758"/>
                  </a:lnTo>
                  <a:lnTo>
                    <a:pt x="2567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53679" y="175825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9363" y="2866"/>
                  </a:lnTo>
                  <a:lnTo>
                    <a:pt x="198234" y="5008"/>
                  </a:lnTo>
                  <a:lnTo>
                    <a:pt x="186636" y="6616"/>
                  </a:lnTo>
                  <a:lnTo>
                    <a:pt x="174474" y="7969"/>
                  </a:lnTo>
                  <a:lnTo>
                    <a:pt x="161814" y="9466"/>
                  </a:lnTo>
                  <a:lnTo>
                    <a:pt x="148758" y="11313"/>
                  </a:lnTo>
                  <a:lnTo>
                    <a:pt x="135406" y="13379"/>
                  </a:lnTo>
                  <a:lnTo>
                    <a:pt x="121841" y="15312"/>
                  </a:lnTo>
                  <a:lnTo>
                    <a:pt x="108126" y="16913"/>
                  </a:lnTo>
                  <a:lnTo>
                    <a:pt x="94307" y="18309"/>
                  </a:lnTo>
                  <a:lnTo>
                    <a:pt x="80416" y="19854"/>
                  </a:lnTo>
                  <a:lnTo>
                    <a:pt x="66492" y="21740"/>
                  </a:lnTo>
                  <a:lnTo>
                    <a:pt x="52962" y="23846"/>
                  </a:lnTo>
                  <a:lnTo>
                    <a:pt x="39213" y="26028"/>
                  </a:lnTo>
                  <a:lnTo>
                    <a:pt x="22920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41027" y="1848412"/>
              <a:ext cx="107451" cy="161321"/>
            </a:xfrm>
            <a:custGeom>
              <a:avLst/>
              <a:gdLst/>
              <a:ahLst/>
              <a:cxnLst/>
              <a:rect l="0" t="0" r="0" b="0"/>
              <a:pathLst>
                <a:path w="107451" h="161321">
                  <a:moveTo>
                    <a:pt x="96921" y="4603"/>
                  </a:moveTo>
                  <a:lnTo>
                    <a:pt x="88120" y="1803"/>
                  </a:lnTo>
                  <a:lnTo>
                    <a:pt x="79773" y="302"/>
                  </a:lnTo>
                  <a:lnTo>
                    <a:pt x="71078" y="0"/>
                  </a:lnTo>
                  <a:lnTo>
                    <a:pt x="62130" y="852"/>
                  </a:lnTo>
                  <a:lnTo>
                    <a:pt x="53284" y="2968"/>
                  </a:lnTo>
                  <a:lnTo>
                    <a:pt x="44749" y="6295"/>
                  </a:lnTo>
                  <a:lnTo>
                    <a:pt x="36734" y="10802"/>
                  </a:lnTo>
                  <a:lnTo>
                    <a:pt x="29505" y="16570"/>
                  </a:lnTo>
                  <a:lnTo>
                    <a:pt x="23128" y="23521"/>
                  </a:lnTo>
                  <a:lnTo>
                    <a:pt x="17508" y="31458"/>
                  </a:lnTo>
                  <a:lnTo>
                    <a:pt x="12491" y="40155"/>
                  </a:lnTo>
                  <a:lnTo>
                    <a:pt x="7937" y="49412"/>
                  </a:lnTo>
                  <a:lnTo>
                    <a:pt x="4046" y="59066"/>
                  </a:lnTo>
                  <a:lnTo>
                    <a:pt x="1335" y="69000"/>
                  </a:lnTo>
                  <a:lnTo>
                    <a:pt x="0" y="79121"/>
                  </a:lnTo>
                  <a:lnTo>
                    <a:pt x="87" y="89205"/>
                  </a:lnTo>
                  <a:lnTo>
                    <a:pt x="1665" y="98903"/>
                  </a:lnTo>
                  <a:lnTo>
                    <a:pt x="4618" y="108056"/>
                  </a:lnTo>
                  <a:lnTo>
                    <a:pt x="8701" y="116677"/>
                  </a:lnTo>
                  <a:lnTo>
                    <a:pt x="13651" y="124854"/>
                  </a:lnTo>
                  <a:lnTo>
                    <a:pt x="19239" y="132686"/>
                  </a:lnTo>
                  <a:lnTo>
                    <a:pt x="25447" y="140098"/>
                  </a:lnTo>
                  <a:lnTo>
                    <a:pt x="32445" y="146858"/>
                  </a:lnTo>
                  <a:lnTo>
                    <a:pt x="40264" y="152874"/>
                  </a:lnTo>
                  <a:lnTo>
                    <a:pt x="48803" y="157729"/>
                  </a:lnTo>
                  <a:lnTo>
                    <a:pt x="57913" y="160626"/>
                  </a:lnTo>
                  <a:lnTo>
                    <a:pt x="67437" y="161320"/>
                  </a:lnTo>
                  <a:lnTo>
                    <a:pt x="76799" y="160332"/>
                  </a:lnTo>
                  <a:lnTo>
                    <a:pt x="85932" y="158588"/>
                  </a:lnTo>
                  <a:lnTo>
                    <a:pt x="95636" y="155936"/>
                  </a:lnTo>
                  <a:lnTo>
                    <a:pt x="107450" y="152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32704" y="197935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27461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43274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48518" y="1610860"/>
              <a:ext cx="236776" cy="494840"/>
            </a:xfrm>
            <a:custGeom>
              <a:avLst/>
              <a:gdLst/>
              <a:ahLst/>
              <a:cxnLst/>
              <a:rect l="0" t="0" r="0" b="0"/>
              <a:pathLst>
                <a:path w="236776" h="494840">
                  <a:moveTo>
                    <a:pt x="0" y="0"/>
                  </a:moveTo>
                  <a:lnTo>
                    <a:pt x="11735" y="5934"/>
                  </a:lnTo>
                  <a:lnTo>
                    <a:pt x="22864" y="12139"/>
                  </a:lnTo>
                  <a:lnTo>
                    <a:pt x="34453" y="19230"/>
                  </a:lnTo>
                  <a:lnTo>
                    <a:pt x="46269" y="26998"/>
                  </a:lnTo>
                  <a:lnTo>
                    <a:pt x="57632" y="34996"/>
                  </a:lnTo>
                  <a:lnTo>
                    <a:pt x="68181" y="42937"/>
                  </a:lnTo>
                  <a:lnTo>
                    <a:pt x="77883" y="50711"/>
                  </a:lnTo>
                  <a:lnTo>
                    <a:pt x="86855" y="58304"/>
                  </a:lnTo>
                  <a:lnTo>
                    <a:pt x="95263" y="65741"/>
                  </a:lnTo>
                  <a:lnTo>
                    <a:pt x="103418" y="73056"/>
                  </a:lnTo>
                  <a:lnTo>
                    <a:pt x="111747" y="80281"/>
                  </a:lnTo>
                  <a:lnTo>
                    <a:pt x="120466" y="87442"/>
                  </a:lnTo>
                  <a:lnTo>
                    <a:pt x="129443" y="94557"/>
                  </a:lnTo>
                  <a:lnTo>
                    <a:pt x="138317" y="101641"/>
                  </a:lnTo>
                  <a:lnTo>
                    <a:pt x="146882" y="108718"/>
                  </a:lnTo>
                  <a:lnTo>
                    <a:pt x="155259" y="116285"/>
                  </a:lnTo>
                  <a:lnTo>
                    <a:pt x="163797" y="125269"/>
                  </a:lnTo>
                  <a:lnTo>
                    <a:pt x="172684" y="136061"/>
                  </a:lnTo>
                  <a:lnTo>
                    <a:pt x="181789" y="148566"/>
                  </a:lnTo>
                  <a:lnTo>
                    <a:pt x="190754" y="162480"/>
                  </a:lnTo>
                  <a:lnTo>
                    <a:pt x="199375" y="177462"/>
                  </a:lnTo>
                  <a:lnTo>
                    <a:pt x="207452" y="192893"/>
                  </a:lnTo>
                  <a:lnTo>
                    <a:pt x="214724" y="207931"/>
                  </a:lnTo>
                  <a:lnTo>
                    <a:pt x="221126" y="222156"/>
                  </a:lnTo>
                  <a:lnTo>
                    <a:pt x="226593" y="235840"/>
                  </a:lnTo>
                  <a:lnTo>
                    <a:pt x="230975" y="249715"/>
                  </a:lnTo>
                  <a:lnTo>
                    <a:pt x="234286" y="264200"/>
                  </a:lnTo>
                  <a:lnTo>
                    <a:pt x="236357" y="279220"/>
                  </a:lnTo>
                  <a:lnTo>
                    <a:pt x="236775" y="294390"/>
                  </a:lnTo>
                  <a:lnTo>
                    <a:pt x="235466" y="309447"/>
                  </a:lnTo>
                  <a:lnTo>
                    <a:pt x="232809" y="324136"/>
                  </a:lnTo>
                  <a:lnTo>
                    <a:pt x="229424" y="338146"/>
                  </a:lnTo>
                  <a:lnTo>
                    <a:pt x="225735" y="351384"/>
                  </a:lnTo>
                  <a:lnTo>
                    <a:pt x="221634" y="364086"/>
                  </a:lnTo>
                  <a:lnTo>
                    <a:pt x="216597" y="376695"/>
                  </a:lnTo>
                  <a:lnTo>
                    <a:pt x="210398" y="389472"/>
                  </a:lnTo>
                  <a:lnTo>
                    <a:pt x="203269" y="402174"/>
                  </a:lnTo>
                  <a:lnTo>
                    <a:pt x="195712" y="414177"/>
                  </a:lnTo>
                  <a:lnTo>
                    <a:pt x="188067" y="425182"/>
                  </a:lnTo>
                  <a:lnTo>
                    <a:pt x="180323" y="435368"/>
                  </a:lnTo>
                  <a:lnTo>
                    <a:pt x="172219" y="445203"/>
                  </a:lnTo>
                  <a:lnTo>
                    <a:pt x="163634" y="454992"/>
                  </a:lnTo>
                  <a:lnTo>
                    <a:pt x="155040" y="464414"/>
                  </a:lnTo>
                  <a:lnTo>
                    <a:pt x="146573" y="473536"/>
                  </a:lnTo>
                  <a:lnTo>
                    <a:pt x="137487" y="483165"/>
                  </a:lnTo>
                  <a:lnTo>
                    <a:pt x="126342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011772" y="1740546"/>
            <a:ext cx="1768788" cy="575724"/>
            <a:chOff x="6011772" y="1740546"/>
            <a:chExt cx="1768788" cy="575724"/>
          </a:xfrm>
        </p:grpSpPr>
        <p:sp>
          <p:nvSpPr>
            <p:cNvPr id="94" name="Freeform 93"/>
            <p:cNvSpPr/>
            <p:nvPr/>
          </p:nvSpPr>
          <p:spPr>
            <a:xfrm>
              <a:off x="6011772" y="1740546"/>
              <a:ext cx="730219" cy="217755"/>
            </a:xfrm>
            <a:custGeom>
              <a:avLst/>
              <a:gdLst/>
              <a:ahLst/>
              <a:cxnLst/>
              <a:rect l="0" t="0" r="0" b="0"/>
              <a:pathLst>
                <a:path w="730219" h="217755">
                  <a:moveTo>
                    <a:pt x="0" y="144055"/>
                  </a:moveTo>
                  <a:lnTo>
                    <a:pt x="8869" y="141188"/>
                  </a:lnTo>
                  <a:lnTo>
                    <a:pt x="17856" y="139046"/>
                  </a:lnTo>
                  <a:lnTo>
                    <a:pt x="27851" y="137443"/>
                  </a:lnTo>
                  <a:lnTo>
                    <a:pt x="38831" y="136262"/>
                  </a:lnTo>
                  <a:lnTo>
                    <a:pt x="50643" y="135414"/>
                  </a:lnTo>
                  <a:lnTo>
                    <a:pt x="63101" y="134812"/>
                  </a:lnTo>
                  <a:lnTo>
                    <a:pt x="76038" y="134225"/>
                  </a:lnTo>
                  <a:lnTo>
                    <a:pt x="89319" y="133292"/>
                  </a:lnTo>
                  <a:lnTo>
                    <a:pt x="102851" y="131845"/>
                  </a:lnTo>
                  <a:lnTo>
                    <a:pt x="116884" y="129889"/>
                  </a:lnTo>
                  <a:lnTo>
                    <a:pt x="131983" y="127504"/>
                  </a:lnTo>
                  <a:lnTo>
                    <a:pt x="148364" y="124794"/>
                  </a:lnTo>
                  <a:lnTo>
                    <a:pt x="165774" y="122008"/>
                  </a:lnTo>
                  <a:lnTo>
                    <a:pt x="183685" y="119526"/>
                  </a:lnTo>
                  <a:lnTo>
                    <a:pt x="201725" y="117522"/>
                  </a:lnTo>
                  <a:lnTo>
                    <a:pt x="219397" y="115840"/>
                  </a:lnTo>
                  <a:lnTo>
                    <a:pt x="236029" y="114096"/>
                  </a:lnTo>
                  <a:lnTo>
                    <a:pt x="251372" y="112073"/>
                  </a:lnTo>
                  <a:lnTo>
                    <a:pt x="265997" y="109882"/>
                  </a:lnTo>
                  <a:lnTo>
                    <a:pt x="281044" y="107865"/>
                  </a:lnTo>
                  <a:lnTo>
                    <a:pt x="297146" y="106210"/>
                  </a:lnTo>
                  <a:lnTo>
                    <a:pt x="314577" y="104947"/>
                  </a:lnTo>
                  <a:lnTo>
                    <a:pt x="333501" y="104024"/>
                  </a:lnTo>
                  <a:lnTo>
                    <a:pt x="353816" y="103364"/>
                  </a:lnTo>
                  <a:lnTo>
                    <a:pt x="374628" y="102735"/>
                  </a:lnTo>
                  <a:lnTo>
                    <a:pt x="394440" y="101772"/>
                  </a:lnTo>
                  <a:lnTo>
                    <a:pt x="412506" y="100309"/>
                  </a:lnTo>
                  <a:lnTo>
                    <a:pt x="429258" y="98511"/>
                  </a:lnTo>
                  <a:lnTo>
                    <a:pt x="445883" y="96765"/>
                  </a:lnTo>
                  <a:lnTo>
                    <a:pt x="463104" y="95296"/>
                  </a:lnTo>
                  <a:lnTo>
                    <a:pt x="480981" y="94159"/>
                  </a:lnTo>
                  <a:lnTo>
                    <a:pt x="499156" y="93321"/>
                  </a:lnTo>
                  <a:lnTo>
                    <a:pt x="517348" y="92719"/>
                  </a:lnTo>
                  <a:lnTo>
                    <a:pt x="535109" y="92128"/>
                  </a:lnTo>
                  <a:lnTo>
                    <a:pt x="551795" y="91191"/>
                  </a:lnTo>
                  <a:lnTo>
                    <a:pt x="567162" y="89745"/>
                  </a:lnTo>
                  <a:lnTo>
                    <a:pt x="581461" y="87959"/>
                  </a:lnTo>
                  <a:lnTo>
                    <a:pt x="595224" y="86221"/>
                  </a:lnTo>
                  <a:lnTo>
                    <a:pt x="608823" y="84757"/>
                  </a:lnTo>
                  <a:lnTo>
                    <a:pt x="622436" y="83624"/>
                  </a:lnTo>
                  <a:lnTo>
                    <a:pt x="636122" y="82788"/>
                  </a:lnTo>
                  <a:lnTo>
                    <a:pt x="649891" y="82192"/>
                  </a:lnTo>
                  <a:lnTo>
                    <a:pt x="663734" y="81775"/>
                  </a:lnTo>
                  <a:lnTo>
                    <a:pt x="677633" y="81487"/>
                  </a:lnTo>
                  <a:lnTo>
                    <a:pt x="691481" y="81253"/>
                  </a:lnTo>
                  <a:lnTo>
                    <a:pt x="701978" y="79739"/>
                  </a:lnTo>
                  <a:lnTo>
                    <a:pt x="705262" y="75931"/>
                  </a:lnTo>
                  <a:lnTo>
                    <a:pt x="703035" y="71135"/>
                  </a:lnTo>
                  <a:lnTo>
                    <a:pt x="697109" y="66005"/>
                  </a:lnTo>
                  <a:lnTo>
                    <a:pt x="688262" y="60948"/>
                  </a:lnTo>
                  <a:lnTo>
                    <a:pt x="677051" y="56149"/>
                  </a:lnTo>
                  <a:lnTo>
                    <a:pt x="664174" y="51480"/>
                  </a:lnTo>
                  <a:lnTo>
                    <a:pt x="650414" y="46600"/>
                  </a:lnTo>
                  <a:lnTo>
                    <a:pt x="636281" y="41327"/>
                  </a:lnTo>
                  <a:lnTo>
                    <a:pt x="622034" y="35807"/>
                  </a:lnTo>
                  <a:lnTo>
                    <a:pt x="607784" y="30402"/>
                  </a:lnTo>
                  <a:lnTo>
                    <a:pt x="593572" y="25316"/>
                  </a:lnTo>
                  <a:lnTo>
                    <a:pt x="579571" y="20427"/>
                  </a:lnTo>
                  <a:lnTo>
                    <a:pt x="566080" y="15384"/>
                  </a:lnTo>
                  <a:lnTo>
                    <a:pt x="553293" y="10004"/>
                  </a:lnTo>
                  <a:lnTo>
                    <a:pt x="543549" y="4736"/>
                  </a:lnTo>
                  <a:lnTo>
                    <a:pt x="540045" y="1034"/>
                  </a:lnTo>
                  <a:lnTo>
                    <a:pt x="542221" y="0"/>
                  </a:lnTo>
                  <a:lnTo>
                    <a:pt x="548446" y="1372"/>
                  </a:lnTo>
                  <a:lnTo>
                    <a:pt x="557196" y="4366"/>
                  </a:lnTo>
                  <a:lnTo>
                    <a:pt x="567231" y="8135"/>
                  </a:lnTo>
                  <a:lnTo>
                    <a:pt x="577811" y="12156"/>
                  </a:lnTo>
                  <a:lnTo>
                    <a:pt x="588739" y="16349"/>
                  </a:lnTo>
                  <a:lnTo>
                    <a:pt x="600165" y="20935"/>
                  </a:lnTo>
                  <a:lnTo>
                    <a:pt x="612161" y="26026"/>
                  </a:lnTo>
                  <a:lnTo>
                    <a:pt x="624682" y="31602"/>
                  </a:lnTo>
                  <a:lnTo>
                    <a:pt x="637630" y="37579"/>
                  </a:lnTo>
                  <a:lnTo>
                    <a:pt x="650898" y="43864"/>
                  </a:lnTo>
                  <a:lnTo>
                    <a:pt x="664233" y="50374"/>
                  </a:lnTo>
                  <a:lnTo>
                    <a:pt x="677261" y="57044"/>
                  </a:lnTo>
                  <a:lnTo>
                    <a:pt x="689790" y="63829"/>
                  </a:lnTo>
                  <a:lnTo>
                    <a:pt x="701491" y="70861"/>
                  </a:lnTo>
                  <a:lnTo>
                    <a:pt x="711823" y="78420"/>
                  </a:lnTo>
                  <a:lnTo>
                    <a:pt x="720600" y="86615"/>
                  </a:lnTo>
                  <a:lnTo>
                    <a:pt x="727153" y="95238"/>
                  </a:lnTo>
                  <a:lnTo>
                    <a:pt x="730218" y="103872"/>
                  </a:lnTo>
                  <a:lnTo>
                    <a:pt x="729421" y="112272"/>
                  </a:lnTo>
                  <a:lnTo>
                    <a:pt x="725157" y="120369"/>
                  </a:lnTo>
                  <a:lnTo>
                    <a:pt x="718110" y="128187"/>
                  </a:lnTo>
                  <a:lnTo>
                    <a:pt x="708972" y="135772"/>
                  </a:lnTo>
                  <a:lnTo>
                    <a:pt x="698487" y="143019"/>
                  </a:lnTo>
                  <a:lnTo>
                    <a:pt x="687408" y="149667"/>
                  </a:lnTo>
                  <a:lnTo>
                    <a:pt x="676197" y="155626"/>
                  </a:lnTo>
                  <a:lnTo>
                    <a:pt x="665218" y="161121"/>
                  </a:lnTo>
                  <a:lnTo>
                    <a:pt x="654838" y="166579"/>
                  </a:lnTo>
                  <a:lnTo>
                    <a:pt x="645183" y="172249"/>
                  </a:lnTo>
                  <a:lnTo>
                    <a:pt x="636037" y="178041"/>
                  </a:lnTo>
                  <a:lnTo>
                    <a:pt x="626966" y="183630"/>
                  </a:lnTo>
                  <a:lnTo>
                    <a:pt x="617718" y="188835"/>
                  </a:lnTo>
                  <a:lnTo>
                    <a:pt x="608475" y="193680"/>
                  </a:lnTo>
                  <a:lnTo>
                    <a:pt x="598755" y="198889"/>
                  </a:lnTo>
                  <a:lnTo>
                    <a:pt x="586584" y="206037"/>
                  </a:lnTo>
                  <a:lnTo>
                    <a:pt x="568539" y="217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62028" y="1768787"/>
              <a:ext cx="165765" cy="297108"/>
            </a:xfrm>
            <a:custGeom>
              <a:avLst/>
              <a:gdLst/>
              <a:ahLst/>
              <a:cxnLst/>
              <a:rect l="0" t="0" r="0" b="0"/>
              <a:pathLst>
                <a:path w="165765" h="297108">
                  <a:moveTo>
                    <a:pt x="18366" y="0"/>
                  </a:moveTo>
                  <a:lnTo>
                    <a:pt x="15499" y="11802"/>
                  </a:lnTo>
                  <a:lnTo>
                    <a:pt x="13357" y="23572"/>
                  </a:lnTo>
                  <a:lnTo>
                    <a:pt x="11754" y="36466"/>
                  </a:lnTo>
                  <a:lnTo>
                    <a:pt x="10573" y="50487"/>
                  </a:lnTo>
                  <a:lnTo>
                    <a:pt x="9724" y="65464"/>
                  </a:lnTo>
                  <a:lnTo>
                    <a:pt x="9127" y="81182"/>
                  </a:lnTo>
                  <a:lnTo>
                    <a:pt x="8713" y="97285"/>
                  </a:lnTo>
                  <a:lnTo>
                    <a:pt x="8427" y="113309"/>
                  </a:lnTo>
                  <a:lnTo>
                    <a:pt x="8231" y="129001"/>
                  </a:lnTo>
                  <a:lnTo>
                    <a:pt x="7927" y="144146"/>
                  </a:lnTo>
                  <a:lnTo>
                    <a:pt x="7191" y="158475"/>
                  </a:lnTo>
                  <a:lnTo>
                    <a:pt x="5882" y="171939"/>
                  </a:lnTo>
                  <a:lnTo>
                    <a:pt x="4190" y="184965"/>
                  </a:lnTo>
                  <a:lnTo>
                    <a:pt x="2515" y="198326"/>
                  </a:lnTo>
                  <a:lnTo>
                    <a:pt x="1100" y="212425"/>
                  </a:lnTo>
                  <a:lnTo>
                    <a:pt x="167" y="227000"/>
                  </a:lnTo>
                  <a:lnTo>
                    <a:pt x="0" y="241331"/>
                  </a:lnTo>
                  <a:lnTo>
                    <a:pt x="684" y="254994"/>
                  </a:lnTo>
                  <a:lnTo>
                    <a:pt x="2619" y="267422"/>
                  </a:lnTo>
                  <a:lnTo>
                    <a:pt x="6579" y="277777"/>
                  </a:lnTo>
                  <a:lnTo>
                    <a:pt x="12798" y="285802"/>
                  </a:lnTo>
                  <a:lnTo>
                    <a:pt x="20889" y="291561"/>
                  </a:lnTo>
                  <a:lnTo>
                    <a:pt x="30146" y="295158"/>
                  </a:lnTo>
                  <a:lnTo>
                    <a:pt x="40041" y="296878"/>
                  </a:lnTo>
                  <a:lnTo>
                    <a:pt x="50426" y="297107"/>
                  </a:lnTo>
                  <a:lnTo>
                    <a:pt x="61448" y="296215"/>
                  </a:lnTo>
                  <a:lnTo>
                    <a:pt x="73155" y="294512"/>
                  </a:lnTo>
                  <a:lnTo>
                    <a:pt x="85473" y="292238"/>
                  </a:lnTo>
                  <a:lnTo>
                    <a:pt x="98280" y="289567"/>
                  </a:lnTo>
                  <a:lnTo>
                    <a:pt x="111438" y="286629"/>
                  </a:lnTo>
                  <a:lnTo>
                    <a:pt x="124238" y="283662"/>
                  </a:lnTo>
                  <a:lnTo>
                    <a:pt x="136665" y="280735"/>
                  </a:lnTo>
                  <a:lnTo>
                    <a:pt x="149810" y="277594"/>
                  </a:lnTo>
                  <a:lnTo>
                    <a:pt x="16576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38280" y="189512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077" y="2867"/>
                  </a:lnTo>
                  <a:lnTo>
                    <a:pt x="92948" y="5009"/>
                  </a:lnTo>
                  <a:lnTo>
                    <a:pt x="81355" y="6612"/>
                  </a:lnTo>
                  <a:lnTo>
                    <a:pt x="69235" y="7795"/>
                  </a:lnTo>
                  <a:lnTo>
                    <a:pt x="55216" y="8773"/>
                  </a:lnTo>
                  <a:lnTo>
                    <a:pt x="34706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69865" y="175825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12" y="4"/>
                  </a:lnTo>
                  <a:lnTo>
                    <a:pt x="90424" y="177"/>
                  </a:lnTo>
                  <a:lnTo>
                    <a:pt x="78413" y="825"/>
                  </a:lnTo>
                  <a:lnTo>
                    <a:pt x="66614" y="2079"/>
                  </a:lnTo>
                  <a:lnTo>
                    <a:pt x="55164" y="3942"/>
                  </a:lnTo>
                  <a:lnTo>
                    <a:pt x="42837" y="6670"/>
                  </a:lnTo>
                  <a:lnTo>
                    <a:pt x="26317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59378" y="1751038"/>
              <a:ext cx="168457" cy="323077"/>
            </a:xfrm>
            <a:custGeom>
              <a:avLst/>
              <a:gdLst/>
              <a:ahLst/>
              <a:cxnLst/>
              <a:rect l="0" t="0" r="0" b="0"/>
              <a:pathLst>
                <a:path w="168457" h="323077">
                  <a:moveTo>
                    <a:pt x="0" y="323076"/>
                  </a:moveTo>
                  <a:lnTo>
                    <a:pt x="67" y="311273"/>
                  </a:lnTo>
                  <a:lnTo>
                    <a:pt x="707" y="299504"/>
                  </a:lnTo>
                  <a:lnTo>
                    <a:pt x="2004" y="286610"/>
                  </a:lnTo>
                  <a:lnTo>
                    <a:pt x="3863" y="272589"/>
                  </a:lnTo>
                  <a:lnTo>
                    <a:pt x="6181" y="257612"/>
                  </a:lnTo>
                  <a:lnTo>
                    <a:pt x="8842" y="241894"/>
                  </a:lnTo>
                  <a:lnTo>
                    <a:pt x="11593" y="225791"/>
                  </a:lnTo>
                  <a:lnTo>
                    <a:pt x="14051" y="209768"/>
                  </a:lnTo>
                  <a:lnTo>
                    <a:pt x="16039" y="194075"/>
                  </a:lnTo>
                  <a:lnTo>
                    <a:pt x="17710" y="178930"/>
                  </a:lnTo>
                  <a:lnTo>
                    <a:pt x="19445" y="164600"/>
                  </a:lnTo>
                  <a:lnTo>
                    <a:pt x="21463" y="151141"/>
                  </a:lnTo>
                  <a:lnTo>
                    <a:pt x="23650" y="138288"/>
                  </a:lnTo>
                  <a:lnTo>
                    <a:pt x="25667" y="125576"/>
                  </a:lnTo>
                  <a:lnTo>
                    <a:pt x="27324" y="112716"/>
                  </a:lnTo>
                  <a:lnTo>
                    <a:pt x="28759" y="99448"/>
                  </a:lnTo>
                  <a:lnTo>
                    <a:pt x="30330" y="85469"/>
                  </a:lnTo>
                  <a:lnTo>
                    <a:pt x="32238" y="70697"/>
                  </a:lnTo>
                  <a:lnTo>
                    <a:pt x="34520" y="55539"/>
                  </a:lnTo>
                  <a:lnTo>
                    <a:pt x="37130" y="40750"/>
                  </a:lnTo>
                  <a:lnTo>
                    <a:pt x="40005" y="26756"/>
                  </a:lnTo>
                  <a:lnTo>
                    <a:pt x="43265" y="14436"/>
                  </a:lnTo>
                  <a:lnTo>
                    <a:pt x="47946" y="5404"/>
                  </a:lnTo>
                  <a:lnTo>
                    <a:pt x="54215" y="617"/>
                  </a:lnTo>
                  <a:lnTo>
                    <a:pt x="60365" y="0"/>
                  </a:lnTo>
                  <a:lnTo>
                    <a:pt x="65871" y="2724"/>
                  </a:lnTo>
                  <a:lnTo>
                    <a:pt x="70953" y="8055"/>
                  </a:lnTo>
                  <a:lnTo>
                    <a:pt x="76068" y="15574"/>
                  </a:lnTo>
                  <a:lnTo>
                    <a:pt x="81473" y="24881"/>
                  </a:lnTo>
                  <a:lnTo>
                    <a:pt x="87071" y="35568"/>
                  </a:lnTo>
                  <a:lnTo>
                    <a:pt x="92522" y="47273"/>
                  </a:lnTo>
                  <a:lnTo>
                    <a:pt x="97635" y="59706"/>
                  </a:lnTo>
                  <a:lnTo>
                    <a:pt x="102542" y="72650"/>
                  </a:lnTo>
                  <a:lnTo>
                    <a:pt x="107595" y="85947"/>
                  </a:lnTo>
                  <a:lnTo>
                    <a:pt x="112990" y="99485"/>
                  </a:lnTo>
                  <a:lnTo>
                    <a:pt x="118596" y="113187"/>
                  </a:lnTo>
                  <a:lnTo>
                    <a:pt x="124060" y="126999"/>
                  </a:lnTo>
                  <a:lnTo>
                    <a:pt x="129180" y="140881"/>
                  </a:lnTo>
                  <a:lnTo>
                    <a:pt x="133924" y="154645"/>
                  </a:lnTo>
                  <a:lnTo>
                    <a:pt x="138337" y="167967"/>
                  </a:lnTo>
                  <a:lnTo>
                    <a:pt x="142487" y="180707"/>
                  </a:lnTo>
                  <a:lnTo>
                    <a:pt x="146445" y="192889"/>
                  </a:lnTo>
                  <a:lnTo>
                    <a:pt x="150264" y="204611"/>
                  </a:lnTo>
                  <a:lnTo>
                    <a:pt x="153979" y="215970"/>
                  </a:lnTo>
                  <a:lnTo>
                    <a:pt x="157470" y="226802"/>
                  </a:lnTo>
                  <a:lnTo>
                    <a:pt x="160807" y="237841"/>
                  </a:lnTo>
                  <a:lnTo>
                    <a:pt x="164283" y="251179"/>
                  </a:lnTo>
                  <a:lnTo>
                    <a:pt x="168456" y="270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48849" y="1922107"/>
              <a:ext cx="147401" cy="25666"/>
            </a:xfrm>
            <a:custGeom>
              <a:avLst/>
              <a:gdLst/>
              <a:ahLst/>
              <a:cxnLst/>
              <a:rect l="0" t="0" r="0" b="0"/>
              <a:pathLst>
                <a:path w="147401" h="25666">
                  <a:moveTo>
                    <a:pt x="147400" y="4608"/>
                  </a:moveTo>
                  <a:lnTo>
                    <a:pt x="138598" y="1808"/>
                  </a:lnTo>
                  <a:lnTo>
                    <a:pt x="130251" y="306"/>
                  </a:lnTo>
                  <a:lnTo>
                    <a:pt x="121552" y="0"/>
                  </a:lnTo>
                  <a:lnTo>
                    <a:pt x="112431" y="679"/>
                  </a:lnTo>
                  <a:lnTo>
                    <a:pt x="102936" y="2147"/>
                  </a:lnTo>
                  <a:lnTo>
                    <a:pt x="93139" y="4211"/>
                  </a:lnTo>
                  <a:lnTo>
                    <a:pt x="82953" y="6548"/>
                  </a:lnTo>
                  <a:lnTo>
                    <a:pt x="72131" y="8722"/>
                  </a:lnTo>
                  <a:lnTo>
                    <a:pt x="60605" y="10516"/>
                  </a:lnTo>
                  <a:lnTo>
                    <a:pt x="48860" y="12088"/>
                  </a:lnTo>
                  <a:lnTo>
                    <a:pt x="36586" y="14139"/>
                  </a:lnTo>
                  <a:lnTo>
                    <a:pt x="21586" y="1796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62266" y="1775917"/>
              <a:ext cx="174402" cy="250210"/>
            </a:xfrm>
            <a:custGeom>
              <a:avLst/>
              <a:gdLst/>
              <a:ahLst/>
              <a:cxnLst/>
              <a:rect l="0" t="0" r="0" b="0"/>
              <a:pathLst>
                <a:path w="174402" h="250210">
                  <a:moveTo>
                    <a:pt x="144553" y="13927"/>
                  </a:moveTo>
                  <a:lnTo>
                    <a:pt x="135751" y="10993"/>
                  </a:lnTo>
                  <a:lnTo>
                    <a:pt x="127404" y="8211"/>
                  </a:lnTo>
                  <a:lnTo>
                    <a:pt x="118701" y="5321"/>
                  </a:lnTo>
                  <a:lnTo>
                    <a:pt x="109407" y="2626"/>
                  </a:lnTo>
                  <a:lnTo>
                    <a:pt x="99263" y="758"/>
                  </a:lnTo>
                  <a:lnTo>
                    <a:pt x="88224" y="0"/>
                  </a:lnTo>
                  <a:lnTo>
                    <a:pt x="76557" y="313"/>
                  </a:lnTo>
                  <a:lnTo>
                    <a:pt x="64735" y="1515"/>
                  </a:lnTo>
                  <a:lnTo>
                    <a:pt x="53050" y="3403"/>
                  </a:lnTo>
                  <a:lnTo>
                    <a:pt x="41767" y="5957"/>
                  </a:lnTo>
                  <a:lnTo>
                    <a:pt x="31189" y="9342"/>
                  </a:lnTo>
                  <a:lnTo>
                    <a:pt x="21423" y="13584"/>
                  </a:lnTo>
                  <a:lnTo>
                    <a:pt x="12885" y="18736"/>
                  </a:lnTo>
                  <a:lnTo>
                    <a:pt x="6353" y="24950"/>
                  </a:lnTo>
                  <a:lnTo>
                    <a:pt x="2075" y="32203"/>
                  </a:lnTo>
                  <a:lnTo>
                    <a:pt x="0" y="40176"/>
                  </a:lnTo>
                  <a:lnTo>
                    <a:pt x="35" y="48366"/>
                  </a:lnTo>
                  <a:lnTo>
                    <a:pt x="1914" y="56459"/>
                  </a:lnTo>
                  <a:lnTo>
                    <a:pt x="5427" y="64179"/>
                  </a:lnTo>
                  <a:lnTo>
                    <a:pt x="10517" y="71211"/>
                  </a:lnTo>
                  <a:lnTo>
                    <a:pt x="17009" y="77456"/>
                  </a:lnTo>
                  <a:lnTo>
                    <a:pt x="24637" y="82989"/>
                  </a:lnTo>
                  <a:lnTo>
                    <a:pt x="33126" y="87947"/>
                  </a:lnTo>
                  <a:lnTo>
                    <a:pt x="42244" y="92471"/>
                  </a:lnTo>
                  <a:lnTo>
                    <a:pt x="51805" y="96682"/>
                  </a:lnTo>
                  <a:lnTo>
                    <a:pt x="61676" y="100671"/>
                  </a:lnTo>
                  <a:lnTo>
                    <a:pt x="71760" y="104510"/>
                  </a:lnTo>
                  <a:lnTo>
                    <a:pt x="81990" y="108413"/>
                  </a:lnTo>
                  <a:lnTo>
                    <a:pt x="92316" y="112719"/>
                  </a:lnTo>
                  <a:lnTo>
                    <a:pt x="102705" y="117581"/>
                  </a:lnTo>
                  <a:lnTo>
                    <a:pt x="112971" y="122982"/>
                  </a:lnTo>
                  <a:lnTo>
                    <a:pt x="122791" y="128833"/>
                  </a:lnTo>
                  <a:lnTo>
                    <a:pt x="132026" y="135028"/>
                  </a:lnTo>
                  <a:lnTo>
                    <a:pt x="140703" y="141476"/>
                  </a:lnTo>
                  <a:lnTo>
                    <a:pt x="148916" y="148103"/>
                  </a:lnTo>
                  <a:lnTo>
                    <a:pt x="156763" y="154860"/>
                  </a:lnTo>
                  <a:lnTo>
                    <a:pt x="163846" y="161872"/>
                  </a:lnTo>
                  <a:lnTo>
                    <a:pt x="169320" y="169418"/>
                  </a:lnTo>
                  <a:lnTo>
                    <a:pt x="172847" y="177604"/>
                  </a:lnTo>
                  <a:lnTo>
                    <a:pt x="174401" y="186221"/>
                  </a:lnTo>
                  <a:lnTo>
                    <a:pt x="174005" y="194851"/>
                  </a:lnTo>
                  <a:lnTo>
                    <a:pt x="171886" y="203249"/>
                  </a:lnTo>
                  <a:lnTo>
                    <a:pt x="168381" y="211344"/>
                  </a:lnTo>
                  <a:lnTo>
                    <a:pt x="163827" y="219160"/>
                  </a:lnTo>
                  <a:lnTo>
                    <a:pt x="158503" y="226741"/>
                  </a:lnTo>
                  <a:lnTo>
                    <a:pt x="152304" y="233814"/>
                  </a:lnTo>
                  <a:lnTo>
                    <a:pt x="144781" y="239813"/>
                  </a:lnTo>
                  <a:lnTo>
                    <a:pt x="135797" y="244510"/>
                  </a:lnTo>
                  <a:lnTo>
                    <a:pt x="125661" y="247833"/>
                  </a:lnTo>
                  <a:lnTo>
                    <a:pt x="114939" y="249697"/>
                  </a:lnTo>
                  <a:lnTo>
                    <a:pt x="104034" y="250209"/>
                  </a:lnTo>
                  <a:lnTo>
                    <a:pt x="93390" y="249570"/>
                  </a:lnTo>
                  <a:lnTo>
                    <a:pt x="82441" y="247812"/>
                  </a:lnTo>
                  <a:lnTo>
                    <a:pt x="69112" y="243668"/>
                  </a:lnTo>
                  <a:lnTo>
                    <a:pt x="49796" y="235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12103" y="1789844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1" y="32459"/>
                  </a:lnTo>
                  <a:lnTo>
                    <a:pt x="11833" y="42760"/>
                  </a:lnTo>
                  <a:lnTo>
                    <a:pt x="15646" y="53104"/>
                  </a:lnTo>
                  <a:lnTo>
                    <a:pt x="20159" y="63489"/>
                  </a:lnTo>
                  <a:lnTo>
                    <a:pt x="25199" y="73838"/>
                  </a:lnTo>
                  <a:lnTo>
                    <a:pt x="31015" y="85235"/>
                  </a:lnTo>
                  <a:lnTo>
                    <a:pt x="39237" y="100915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48933" y="1758259"/>
              <a:ext cx="231627" cy="558011"/>
            </a:xfrm>
            <a:custGeom>
              <a:avLst/>
              <a:gdLst/>
              <a:ahLst/>
              <a:cxnLst/>
              <a:rect l="0" t="0" r="0" b="0"/>
              <a:pathLst>
                <a:path w="231627" h="558011">
                  <a:moveTo>
                    <a:pt x="231626" y="0"/>
                  </a:moveTo>
                  <a:lnTo>
                    <a:pt x="225759" y="11668"/>
                  </a:lnTo>
                  <a:lnTo>
                    <a:pt x="220194" y="22157"/>
                  </a:lnTo>
                  <a:lnTo>
                    <a:pt x="214395" y="32463"/>
                  </a:lnTo>
                  <a:lnTo>
                    <a:pt x="208314" y="42937"/>
                  </a:lnTo>
                  <a:lnTo>
                    <a:pt x="201985" y="53929"/>
                  </a:lnTo>
                  <a:lnTo>
                    <a:pt x="195461" y="65567"/>
                  </a:lnTo>
                  <a:lnTo>
                    <a:pt x="188959" y="77648"/>
                  </a:lnTo>
                  <a:lnTo>
                    <a:pt x="182823" y="89754"/>
                  </a:lnTo>
                  <a:lnTo>
                    <a:pt x="177218" y="101637"/>
                  </a:lnTo>
                  <a:lnTo>
                    <a:pt x="172134" y="113225"/>
                  </a:lnTo>
                  <a:lnTo>
                    <a:pt x="167486" y="124538"/>
                  </a:lnTo>
                  <a:lnTo>
                    <a:pt x="163173" y="135630"/>
                  </a:lnTo>
                  <a:lnTo>
                    <a:pt x="159106" y="146553"/>
                  </a:lnTo>
                  <a:lnTo>
                    <a:pt x="155215" y="157354"/>
                  </a:lnTo>
                  <a:lnTo>
                    <a:pt x="151440" y="168069"/>
                  </a:lnTo>
                  <a:lnTo>
                    <a:pt x="147581" y="178724"/>
                  </a:lnTo>
                  <a:lnTo>
                    <a:pt x="143304" y="189338"/>
                  </a:lnTo>
                  <a:lnTo>
                    <a:pt x="138466" y="199929"/>
                  </a:lnTo>
                  <a:lnTo>
                    <a:pt x="133250" y="210669"/>
                  </a:lnTo>
                  <a:lnTo>
                    <a:pt x="128057" y="221871"/>
                  </a:lnTo>
                  <a:lnTo>
                    <a:pt x="123120" y="233666"/>
                  </a:lnTo>
                  <a:lnTo>
                    <a:pt x="118502" y="245859"/>
                  </a:lnTo>
                  <a:lnTo>
                    <a:pt x="114175" y="258043"/>
                  </a:lnTo>
                  <a:lnTo>
                    <a:pt x="110080" y="269980"/>
                  </a:lnTo>
                  <a:lnTo>
                    <a:pt x="106160" y="281605"/>
                  </a:lnTo>
                  <a:lnTo>
                    <a:pt x="102368" y="292943"/>
                  </a:lnTo>
                  <a:lnTo>
                    <a:pt x="98665" y="304051"/>
                  </a:lnTo>
                  <a:lnTo>
                    <a:pt x="95025" y="314986"/>
                  </a:lnTo>
                  <a:lnTo>
                    <a:pt x="91426" y="325794"/>
                  </a:lnTo>
                  <a:lnTo>
                    <a:pt x="87852" y="336515"/>
                  </a:lnTo>
                  <a:lnTo>
                    <a:pt x="84131" y="347173"/>
                  </a:lnTo>
                  <a:lnTo>
                    <a:pt x="79946" y="357790"/>
                  </a:lnTo>
                  <a:lnTo>
                    <a:pt x="75170" y="368377"/>
                  </a:lnTo>
                  <a:lnTo>
                    <a:pt x="69996" y="378946"/>
                  </a:lnTo>
                  <a:lnTo>
                    <a:pt x="64830" y="389501"/>
                  </a:lnTo>
                  <a:lnTo>
                    <a:pt x="59913" y="400047"/>
                  </a:lnTo>
                  <a:lnTo>
                    <a:pt x="55306" y="410587"/>
                  </a:lnTo>
                  <a:lnTo>
                    <a:pt x="50987" y="421124"/>
                  </a:lnTo>
                  <a:lnTo>
                    <a:pt x="46897" y="431658"/>
                  </a:lnTo>
                  <a:lnTo>
                    <a:pt x="42982" y="442190"/>
                  </a:lnTo>
                  <a:lnTo>
                    <a:pt x="39192" y="452720"/>
                  </a:lnTo>
                  <a:lnTo>
                    <a:pt x="35491" y="463250"/>
                  </a:lnTo>
                  <a:lnTo>
                    <a:pt x="31852" y="473780"/>
                  </a:lnTo>
                  <a:lnTo>
                    <a:pt x="28254" y="484309"/>
                  </a:lnTo>
                  <a:lnTo>
                    <a:pt x="24686" y="494834"/>
                  </a:lnTo>
                  <a:lnTo>
                    <a:pt x="21095" y="505284"/>
                  </a:lnTo>
                  <a:lnTo>
                    <a:pt x="16938" y="516762"/>
                  </a:lnTo>
                  <a:lnTo>
                    <a:pt x="10730" y="53251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237053" y="3199281"/>
            <a:ext cx="7483834" cy="663296"/>
            <a:chOff x="1237053" y="3199281"/>
            <a:chExt cx="7483834" cy="663296"/>
          </a:xfrm>
        </p:grpSpPr>
        <p:sp>
          <p:nvSpPr>
            <p:cNvPr id="104" name="Freeform 103"/>
            <p:cNvSpPr/>
            <p:nvPr/>
          </p:nvSpPr>
          <p:spPr>
            <a:xfrm>
              <a:off x="1237053" y="3420379"/>
              <a:ext cx="331209" cy="357789"/>
            </a:xfrm>
            <a:custGeom>
              <a:avLst/>
              <a:gdLst/>
              <a:ahLst/>
              <a:cxnLst/>
              <a:rect l="0" t="0" r="0" b="0"/>
              <a:pathLst>
                <a:path w="331209" h="357789">
                  <a:moveTo>
                    <a:pt x="19128" y="63171"/>
                  </a:moveTo>
                  <a:lnTo>
                    <a:pt x="13394" y="69173"/>
                  </a:lnTo>
                  <a:lnTo>
                    <a:pt x="9110" y="76018"/>
                  </a:lnTo>
                  <a:lnTo>
                    <a:pt x="5904" y="84415"/>
                  </a:lnTo>
                  <a:lnTo>
                    <a:pt x="3543" y="94388"/>
                  </a:lnTo>
                  <a:lnTo>
                    <a:pt x="1846" y="105999"/>
                  </a:lnTo>
                  <a:lnTo>
                    <a:pt x="655" y="119104"/>
                  </a:lnTo>
                  <a:lnTo>
                    <a:pt x="0" y="133107"/>
                  </a:lnTo>
                  <a:lnTo>
                    <a:pt x="80" y="147104"/>
                  </a:lnTo>
                  <a:lnTo>
                    <a:pt x="946" y="160591"/>
                  </a:lnTo>
                  <a:lnTo>
                    <a:pt x="2510" y="173762"/>
                  </a:lnTo>
                  <a:lnTo>
                    <a:pt x="4630" y="187283"/>
                  </a:lnTo>
                  <a:lnTo>
                    <a:pt x="7168" y="201523"/>
                  </a:lnTo>
                  <a:lnTo>
                    <a:pt x="10007" y="216206"/>
                  </a:lnTo>
                  <a:lnTo>
                    <a:pt x="13058" y="230618"/>
                  </a:lnTo>
                  <a:lnTo>
                    <a:pt x="16256" y="244353"/>
                  </a:lnTo>
                  <a:lnTo>
                    <a:pt x="19556" y="257339"/>
                  </a:lnTo>
                  <a:lnTo>
                    <a:pt x="22924" y="269667"/>
                  </a:lnTo>
                  <a:lnTo>
                    <a:pt x="26343" y="281476"/>
                  </a:lnTo>
                  <a:lnTo>
                    <a:pt x="29962" y="292897"/>
                  </a:lnTo>
                  <a:lnTo>
                    <a:pt x="34077" y="304040"/>
                  </a:lnTo>
                  <a:lnTo>
                    <a:pt x="38816" y="314979"/>
                  </a:lnTo>
                  <a:lnTo>
                    <a:pt x="44305" y="325447"/>
                  </a:lnTo>
                  <a:lnTo>
                    <a:pt x="50746" y="334870"/>
                  </a:lnTo>
                  <a:lnTo>
                    <a:pt x="58157" y="343012"/>
                  </a:lnTo>
                  <a:lnTo>
                    <a:pt x="66405" y="349631"/>
                  </a:lnTo>
                  <a:lnTo>
                    <a:pt x="75311" y="354327"/>
                  </a:lnTo>
                  <a:lnTo>
                    <a:pt x="84699" y="357067"/>
                  </a:lnTo>
                  <a:lnTo>
                    <a:pt x="94103" y="357788"/>
                  </a:lnTo>
                  <a:lnTo>
                    <a:pt x="102803" y="356236"/>
                  </a:lnTo>
                  <a:lnTo>
                    <a:pt x="110465" y="352489"/>
                  </a:lnTo>
                  <a:lnTo>
                    <a:pt x="117099" y="346891"/>
                  </a:lnTo>
                  <a:lnTo>
                    <a:pt x="122871" y="339855"/>
                  </a:lnTo>
                  <a:lnTo>
                    <a:pt x="127977" y="331756"/>
                  </a:lnTo>
                  <a:lnTo>
                    <a:pt x="132596" y="322897"/>
                  </a:lnTo>
                  <a:lnTo>
                    <a:pt x="136866" y="313507"/>
                  </a:lnTo>
                  <a:lnTo>
                    <a:pt x="140900" y="303820"/>
                  </a:lnTo>
                  <a:lnTo>
                    <a:pt x="144973" y="296463"/>
                  </a:lnTo>
                  <a:lnTo>
                    <a:pt x="148960" y="294639"/>
                  </a:lnTo>
                  <a:lnTo>
                    <a:pt x="152325" y="297387"/>
                  </a:lnTo>
                  <a:lnTo>
                    <a:pt x="155297" y="303095"/>
                  </a:lnTo>
                  <a:lnTo>
                    <a:pt x="158343" y="310456"/>
                  </a:lnTo>
                  <a:lnTo>
                    <a:pt x="161929" y="318453"/>
                  </a:lnTo>
                  <a:lnTo>
                    <a:pt x="166244" y="326521"/>
                  </a:lnTo>
                  <a:lnTo>
                    <a:pt x="171582" y="334108"/>
                  </a:lnTo>
                  <a:lnTo>
                    <a:pt x="178438" y="340545"/>
                  </a:lnTo>
                  <a:lnTo>
                    <a:pt x="186927" y="345576"/>
                  </a:lnTo>
                  <a:lnTo>
                    <a:pt x="196539" y="348976"/>
                  </a:lnTo>
                  <a:lnTo>
                    <a:pt x="206367" y="350369"/>
                  </a:lnTo>
                  <a:lnTo>
                    <a:pt x="215860" y="349752"/>
                  </a:lnTo>
                  <a:lnTo>
                    <a:pt x="224840" y="347408"/>
                  </a:lnTo>
                  <a:lnTo>
                    <a:pt x="233324" y="343710"/>
                  </a:lnTo>
                  <a:lnTo>
                    <a:pt x="241398" y="339001"/>
                  </a:lnTo>
                  <a:lnTo>
                    <a:pt x="249159" y="333403"/>
                  </a:lnTo>
                  <a:lnTo>
                    <a:pt x="256691" y="326822"/>
                  </a:lnTo>
                  <a:lnTo>
                    <a:pt x="264062" y="319287"/>
                  </a:lnTo>
                  <a:lnTo>
                    <a:pt x="271320" y="310939"/>
                  </a:lnTo>
                  <a:lnTo>
                    <a:pt x="278501" y="301958"/>
                  </a:lnTo>
                  <a:lnTo>
                    <a:pt x="285624" y="292503"/>
                  </a:lnTo>
                  <a:lnTo>
                    <a:pt x="292544" y="282543"/>
                  </a:lnTo>
                  <a:lnTo>
                    <a:pt x="298963" y="271872"/>
                  </a:lnTo>
                  <a:lnTo>
                    <a:pt x="304762" y="260437"/>
                  </a:lnTo>
                  <a:lnTo>
                    <a:pt x="309977" y="248487"/>
                  </a:lnTo>
                  <a:lnTo>
                    <a:pt x="314714" y="236466"/>
                  </a:lnTo>
                  <a:lnTo>
                    <a:pt x="319083" y="224630"/>
                  </a:lnTo>
                  <a:lnTo>
                    <a:pt x="323017" y="212733"/>
                  </a:lnTo>
                  <a:lnTo>
                    <a:pt x="326288" y="200146"/>
                  </a:lnTo>
                  <a:lnTo>
                    <a:pt x="328818" y="186569"/>
                  </a:lnTo>
                  <a:lnTo>
                    <a:pt x="330517" y="172178"/>
                  </a:lnTo>
                  <a:lnTo>
                    <a:pt x="331208" y="157439"/>
                  </a:lnTo>
                  <a:lnTo>
                    <a:pt x="330894" y="142670"/>
                  </a:lnTo>
                  <a:lnTo>
                    <a:pt x="329716" y="128007"/>
                  </a:lnTo>
                  <a:lnTo>
                    <a:pt x="327863" y="113483"/>
                  </a:lnTo>
                  <a:lnTo>
                    <a:pt x="325508" y="99090"/>
                  </a:lnTo>
                  <a:lnTo>
                    <a:pt x="322793" y="84969"/>
                  </a:lnTo>
                  <a:lnTo>
                    <a:pt x="319825" y="71400"/>
                  </a:lnTo>
                  <a:lnTo>
                    <a:pt x="316683" y="58500"/>
                  </a:lnTo>
                  <a:lnTo>
                    <a:pt x="313381" y="46479"/>
                  </a:lnTo>
                  <a:lnTo>
                    <a:pt x="309448" y="34438"/>
                  </a:lnTo>
                  <a:lnTo>
                    <a:pt x="303424" y="20202"/>
                  </a:lnTo>
                  <a:lnTo>
                    <a:pt x="292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24678" y="3599364"/>
              <a:ext cx="84229" cy="107830"/>
            </a:xfrm>
            <a:custGeom>
              <a:avLst/>
              <a:gdLst/>
              <a:ahLst/>
              <a:cxnLst/>
              <a:rect l="0" t="0" r="0" b="0"/>
              <a:pathLst>
                <a:path w="84229" h="107830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577" y="95581"/>
                  </a:lnTo>
                  <a:lnTo>
                    <a:pt x="10185" y="104029"/>
                  </a:lnTo>
                  <a:lnTo>
                    <a:pt x="9379" y="107829"/>
                  </a:lnTo>
                  <a:lnTo>
                    <a:pt x="7562" y="106578"/>
                  </a:lnTo>
                  <a:lnTo>
                    <a:pt x="5695" y="101331"/>
                  </a:lnTo>
                  <a:lnTo>
                    <a:pt x="4292" y="93409"/>
                  </a:lnTo>
                  <a:lnTo>
                    <a:pt x="3726" y="84012"/>
                  </a:lnTo>
                  <a:lnTo>
                    <a:pt x="4095" y="73907"/>
                  </a:lnTo>
                  <a:lnTo>
                    <a:pt x="5461" y="63657"/>
                  </a:lnTo>
                  <a:lnTo>
                    <a:pt x="7965" y="53760"/>
                  </a:lnTo>
                  <a:lnTo>
                    <a:pt x="11576" y="44434"/>
                  </a:lnTo>
                  <a:lnTo>
                    <a:pt x="16285" y="35846"/>
                  </a:lnTo>
                  <a:lnTo>
                    <a:pt x="22194" y="28213"/>
                  </a:lnTo>
                  <a:lnTo>
                    <a:pt x="29238" y="21560"/>
                  </a:lnTo>
                  <a:lnTo>
                    <a:pt x="37158" y="15903"/>
                  </a:lnTo>
                  <a:lnTo>
                    <a:pt x="46572" y="10787"/>
                  </a:lnTo>
                  <a:lnTo>
                    <a:pt x="60540" y="57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03663" y="364147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54"/>
                  </a:lnTo>
                  <a:lnTo>
                    <a:pt x="11489" y="46371"/>
                  </a:lnTo>
                  <a:lnTo>
                    <a:pt x="14318" y="59489"/>
                  </a:lnTo>
                  <a:lnTo>
                    <a:pt x="17347" y="7720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03663" y="35046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67506" y="3441436"/>
              <a:ext cx="25671" cy="284271"/>
            </a:xfrm>
            <a:custGeom>
              <a:avLst/>
              <a:gdLst/>
              <a:ahLst/>
              <a:cxnLst/>
              <a:rect l="0" t="0" r="0" b="0"/>
              <a:pathLst>
                <a:path w="25671" h="284271">
                  <a:moveTo>
                    <a:pt x="4613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2" y="72345"/>
                  </a:lnTo>
                  <a:lnTo>
                    <a:pt x="2826" y="85870"/>
                  </a:lnTo>
                  <a:lnTo>
                    <a:pt x="3352" y="100083"/>
                  </a:lnTo>
                  <a:lnTo>
                    <a:pt x="3743" y="115046"/>
                  </a:lnTo>
                  <a:lnTo>
                    <a:pt x="4190" y="130518"/>
                  </a:lnTo>
                  <a:lnTo>
                    <a:pt x="5030" y="146057"/>
                  </a:lnTo>
                  <a:lnTo>
                    <a:pt x="6411" y="161399"/>
                  </a:lnTo>
                  <a:lnTo>
                    <a:pt x="8154" y="176462"/>
                  </a:lnTo>
                  <a:lnTo>
                    <a:pt x="9863" y="191263"/>
                  </a:lnTo>
                  <a:lnTo>
                    <a:pt x="11311" y="205840"/>
                  </a:lnTo>
                  <a:lnTo>
                    <a:pt x="12637" y="220025"/>
                  </a:lnTo>
                  <a:lnTo>
                    <a:pt x="14488" y="235036"/>
                  </a:lnTo>
                  <a:lnTo>
                    <a:pt x="18142" y="254430"/>
                  </a:lnTo>
                  <a:lnTo>
                    <a:pt x="2567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77362" y="356777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4978" y="66"/>
                  </a:lnTo>
                  <a:lnTo>
                    <a:pt x="162347" y="707"/>
                  </a:lnTo>
                  <a:lnTo>
                    <a:pt x="150438" y="2003"/>
                  </a:lnTo>
                  <a:lnTo>
                    <a:pt x="138783" y="3863"/>
                  </a:lnTo>
                  <a:lnTo>
                    <a:pt x="126943" y="6179"/>
                  </a:lnTo>
                  <a:lnTo>
                    <a:pt x="114703" y="8841"/>
                  </a:lnTo>
                  <a:lnTo>
                    <a:pt x="102035" y="11592"/>
                  </a:lnTo>
                  <a:lnTo>
                    <a:pt x="88996" y="14051"/>
                  </a:lnTo>
                  <a:lnTo>
                    <a:pt x="75676" y="16038"/>
                  </a:lnTo>
                  <a:lnTo>
                    <a:pt x="62371" y="17741"/>
                  </a:lnTo>
                  <a:lnTo>
                    <a:pt x="48063" y="19895"/>
                  </a:lnTo>
                  <a:lnTo>
                    <a:pt x="29258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66875" y="3535681"/>
              <a:ext cx="136872" cy="152405"/>
            </a:xfrm>
            <a:custGeom>
              <a:avLst/>
              <a:gdLst/>
              <a:ahLst/>
              <a:cxnLst/>
              <a:rect l="0" t="0" r="0" b="0"/>
              <a:pathLst>
                <a:path w="136872" h="152405">
                  <a:moveTo>
                    <a:pt x="0" y="63683"/>
                  </a:moveTo>
                  <a:lnTo>
                    <a:pt x="11735" y="63750"/>
                  </a:lnTo>
                  <a:lnTo>
                    <a:pt x="22864" y="64390"/>
                  </a:lnTo>
                  <a:lnTo>
                    <a:pt x="34463" y="65677"/>
                  </a:lnTo>
                  <a:lnTo>
                    <a:pt x="46624" y="67192"/>
                  </a:lnTo>
                  <a:lnTo>
                    <a:pt x="59284" y="68211"/>
                  </a:lnTo>
                  <a:lnTo>
                    <a:pt x="72326" y="68362"/>
                  </a:lnTo>
                  <a:lnTo>
                    <a:pt x="85159" y="67289"/>
                  </a:lnTo>
                  <a:lnTo>
                    <a:pt x="96780" y="64507"/>
                  </a:lnTo>
                  <a:lnTo>
                    <a:pt x="106726" y="59924"/>
                  </a:lnTo>
                  <a:lnTo>
                    <a:pt x="114723" y="53760"/>
                  </a:lnTo>
                  <a:lnTo>
                    <a:pt x="120427" y="46342"/>
                  </a:lnTo>
                  <a:lnTo>
                    <a:pt x="123882" y="37996"/>
                  </a:lnTo>
                  <a:lnTo>
                    <a:pt x="125101" y="29312"/>
                  </a:lnTo>
                  <a:lnTo>
                    <a:pt x="123891" y="21104"/>
                  </a:lnTo>
                  <a:lnTo>
                    <a:pt x="120379" y="13785"/>
                  </a:lnTo>
                  <a:lnTo>
                    <a:pt x="114939" y="7722"/>
                  </a:lnTo>
                  <a:lnTo>
                    <a:pt x="108010" y="3398"/>
                  </a:lnTo>
                  <a:lnTo>
                    <a:pt x="99983" y="900"/>
                  </a:lnTo>
                  <a:lnTo>
                    <a:pt x="91173" y="0"/>
                  </a:lnTo>
                  <a:lnTo>
                    <a:pt x="81815" y="369"/>
                  </a:lnTo>
                  <a:lnTo>
                    <a:pt x="72088" y="1693"/>
                  </a:lnTo>
                  <a:lnTo>
                    <a:pt x="62439" y="4036"/>
                  </a:lnTo>
                  <a:lnTo>
                    <a:pt x="53567" y="7809"/>
                  </a:lnTo>
                  <a:lnTo>
                    <a:pt x="45786" y="13125"/>
                  </a:lnTo>
                  <a:lnTo>
                    <a:pt x="39070" y="19812"/>
                  </a:lnTo>
                  <a:lnTo>
                    <a:pt x="33242" y="27597"/>
                  </a:lnTo>
                  <a:lnTo>
                    <a:pt x="28102" y="36209"/>
                  </a:lnTo>
                  <a:lnTo>
                    <a:pt x="23631" y="45585"/>
                  </a:lnTo>
                  <a:lnTo>
                    <a:pt x="19992" y="55856"/>
                  </a:lnTo>
                  <a:lnTo>
                    <a:pt x="17216" y="67014"/>
                  </a:lnTo>
                  <a:lnTo>
                    <a:pt x="15519" y="78607"/>
                  </a:lnTo>
                  <a:lnTo>
                    <a:pt x="15362" y="89856"/>
                  </a:lnTo>
                  <a:lnTo>
                    <a:pt x="16853" y="100346"/>
                  </a:lnTo>
                  <a:lnTo>
                    <a:pt x="19804" y="110017"/>
                  </a:lnTo>
                  <a:lnTo>
                    <a:pt x="23919" y="118973"/>
                  </a:lnTo>
                  <a:lnTo>
                    <a:pt x="28916" y="127358"/>
                  </a:lnTo>
                  <a:lnTo>
                    <a:pt x="34880" y="134989"/>
                  </a:lnTo>
                  <a:lnTo>
                    <a:pt x="42238" y="141371"/>
                  </a:lnTo>
                  <a:lnTo>
                    <a:pt x="51109" y="146329"/>
                  </a:lnTo>
                  <a:lnTo>
                    <a:pt x="61168" y="149828"/>
                  </a:lnTo>
                  <a:lnTo>
                    <a:pt x="71836" y="151812"/>
                  </a:lnTo>
                  <a:lnTo>
                    <a:pt x="82707" y="152404"/>
                  </a:lnTo>
                  <a:lnTo>
                    <a:pt x="93325" y="151819"/>
                  </a:lnTo>
                  <a:lnTo>
                    <a:pt x="104256" y="150103"/>
                  </a:lnTo>
                  <a:lnTo>
                    <a:pt x="117570" y="145992"/>
                  </a:lnTo>
                  <a:lnTo>
                    <a:pt x="136871" y="137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30234" y="3367737"/>
              <a:ext cx="20953" cy="294799"/>
            </a:xfrm>
            <a:custGeom>
              <a:avLst/>
              <a:gdLst/>
              <a:ahLst/>
              <a:cxnLst/>
              <a:rect l="0" t="0" r="0" b="0"/>
              <a:pathLst>
                <a:path w="20953" h="294799">
                  <a:moveTo>
                    <a:pt x="20952" y="0"/>
                  </a:moveTo>
                  <a:lnTo>
                    <a:pt x="16631" y="7227"/>
                  </a:lnTo>
                  <a:lnTo>
                    <a:pt x="11062" y="17488"/>
                  </a:lnTo>
                  <a:lnTo>
                    <a:pt x="6242" y="29195"/>
                  </a:lnTo>
                  <a:lnTo>
                    <a:pt x="2993" y="41706"/>
                  </a:lnTo>
                  <a:lnTo>
                    <a:pt x="1217" y="54723"/>
                  </a:lnTo>
                  <a:lnTo>
                    <a:pt x="365" y="68074"/>
                  </a:lnTo>
                  <a:lnTo>
                    <a:pt x="0" y="81647"/>
                  </a:lnTo>
                  <a:lnTo>
                    <a:pt x="33" y="95203"/>
                  </a:lnTo>
                  <a:lnTo>
                    <a:pt x="641" y="108386"/>
                  </a:lnTo>
                  <a:lnTo>
                    <a:pt x="1890" y="121036"/>
                  </a:lnTo>
                  <a:lnTo>
                    <a:pt x="3556" y="133329"/>
                  </a:lnTo>
                  <a:lnTo>
                    <a:pt x="5220" y="145657"/>
                  </a:lnTo>
                  <a:lnTo>
                    <a:pt x="6641" y="158256"/>
                  </a:lnTo>
                  <a:lnTo>
                    <a:pt x="7917" y="171346"/>
                  </a:lnTo>
                  <a:lnTo>
                    <a:pt x="9382" y="185206"/>
                  </a:lnTo>
                  <a:lnTo>
                    <a:pt x="11214" y="199898"/>
                  </a:lnTo>
                  <a:lnTo>
                    <a:pt x="13285" y="215146"/>
                  </a:lnTo>
                  <a:lnTo>
                    <a:pt x="15439" y="232246"/>
                  </a:lnTo>
                  <a:lnTo>
                    <a:pt x="17868" y="256056"/>
                  </a:lnTo>
                  <a:lnTo>
                    <a:pt x="2095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24844" y="351513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88306" y="2934"/>
                  </a:lnTo>
                  <a:lnTo>
                    <a:pt x="177178" y="5716"/>
                  </a:lnTo>
                  <a:lnTo>
                    <a:pt x="165575" y="8611"/>
                  </a:lnTo>
                  <a:lnTo>
                    <a:pt x="153240" y="11478"/>
                  </a:lnTo>
                  <a:lnTo>
                    <a:pt x="139932" y="13995"/>
                  </a:lnTo>
                  <a:lnTo>
                    <a:pt x="125628" y="16006"/>
                  </a:lnTo>
                  <a:lnTo>
                    <a:pt x="110623" y="17518"/>
                  </a:lnTo>
                  <a:lnTo>
                    <a:pt x="95409" y="18613"/>
                  </a:lnTo>
                  <a:lnTo>
                    <a:pt x="80301" y="19391"/>
                  </a:lnTo>
                  <a:lnTo>
                    <a:pt x="65626" y="20130"/>
                  </a:lnTo>
                  <a:lnTo>
                    <a:pt x="50167" y="21458"/>
                  </a:lnTo>
                  <a:lnTo>
                    <a:pt x="30335" y="246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56585" y="3378265"/>
              <a:ext cx="284157" cy="265843"/>
            </a:xfrm>
            <a:custGeom>
              <a:avLst/>
              <a:gdLst/>
              <a:ahLst/>
              <a:cxnLst/>
              <a:rect l="0" t="0" r="0" b="0"/>
              <a:pathLst>
                <a:path w="284157" h="265843">
                  <a:moveTo>
                    <a:pt x="20943" y="0"/>
                  </a:moveTo>
                  <a:lnTo>
                    <a:pt x="12410" y="8936"/>
                  </a:lnTo>
                  <a:lnTo>
                    <a:pt x="6624" y="18563"/>
                  </a:lnTo>
                  <a:lnTo>
                    <a:pt x="3107" y="29850"/>
                  </a:lnTo>
                  <a:lnTo>
                    <a:pt x="1252" y="42518"/>
                  </a:lnTo>
                  <a:lnTo>
                    <a:pt x="374" y="55997"/>
                  </a:lnTo>
                  <a:lnTo>
                    <a:pt x="0" y="69869"/>
                  </a:lnTo>
                  <a:lnTo>
                    <a:pt x="28" y="83905"/>
                  </a:lnTo>
                  <a:lnTo>
                    <a:pt x="634" y="97997"/>
                  </a:lnTo>
                  <a:lnTo>
                    <a:pt x="1887" y="112093"/>
                  </a:lnTo>
                  <a:lnTo>
                    <a:pt x="3725" y="126014"/>
                  </a:lnTo>
                  <a:lnTo>
                    <a:pt x="6037" y="139448"/>
                  </a:lnTo>
                  <a:lnTo>
                    <a:pt x="8702" y="152274"/>
                  </a:lnTo>
                  <a:lnTo>
                    <a:pt x="11458" y="164855"/>
                  </a:lnTo>
                  <a:lnTo>
                    <a:pt x="13922" y="177910"/>
                  </a:lnTo>
                  <a:lnTo>
                    <a:pt x="15913" y="191800"/>
                  </a:lnTo>
                  <a:lnTo>
                    <a:pt x="17588" y="206233"/>
                  </a:lnTo>
                  <a:lnTo>
                    <a:pt x="19326" y="220468"/>
                  </a:lnTo>
                  <a:lnTo>
                    <a:pt x="21328" y="234009"/>
                  </a:lnTo>
                  <a:lnTo>
                    <a:pt x="22851" y="244210"/>
                  </a:lnTo>
                  <a:lnTo>
                    <a:pt x="23140" y="247705"/>
                  </a:lnTo>
                  <a:lnTo>
                    <a:pt x="22857" y="245277"/>
                  </a:lnTo>
                  <a:lnTo>
                    <a:pt x="22608" y="238739"/>
                  </a:lnTo>
                  <a:lnTo>
                    <a:pt x="22865" y="229536"/>
                  </a:lnTo>
                  <a:lnTo>
                    <a:pt x="23804" y="218634"/>
                  </a:lnTo>
                  <a:lnTo>
                    <a:pt x="25394" y="206809"/>
                  </a:lnTo>
                  <a:lnTo>
                    <a:pt x="27520" y="194756"/>
                  </a:lnTo>
                  <a:lnTo>
                    <a:pt x="30066" y="182859"/>
                  </a:lnTo>
                  <a:lnTo>
                    <a:pt x="33248" y="171573"/>
                  </a:lnTo>
                  <a:lnTo>
                    <a:pt x="37592" y="161511"/>
                  </a:lnTo>
                  <a:lnTo>
                    <a:pt x="43294" y="152900"/>
                  </a:lnTo>
                  <a:lnTo>
                    <a:pt x="50242" y="145946"/>
                  </a:lnTo>
                  <a:lnTo>
                    <a:pt x="58202" y="141014"/>
                  </a:lnTo>
                  <a:lnTo>
                    <a:pt x="66918" y="138112"/>
                  </a:lnTo>
                  <a:lnTo>
                    <a:pt x="75854" y="137281"/>
                  </a:lnTo>
                  <a:lnTo>
                    <a:pt x="84233" y="138759"/>
                  </a:lnTo>
                  <a:lnTo>
                    <a:pt x="91676" y="142454"/>
                  </a:lnTo>
                  <a:lnTo>
                    <a:pt x="98161" y="148018"/>
                  </a:lnTo>
                  <a:lnTo>
                    <a:pt x="103833" y="155032"/>
                  </a:lnTo>
                  <a:lnTo>
                    <a:pt x="108887" y="163082"/>
                  </a:lnTo>
                  <a:lnTo>
                    <a:pt x="114014" y="170646"/>
                  </a:lnTo>
                  <a:lnTo>
                    <a:pt x="120266" y="174644"/>
                  </a:lnTo>
                  <a:lnTo>
                    <a:pt x="127580" y="174354"/>
                  </a:lnTo>
                  <a:lnTo>
                    <a:pt x="135309" y="172001"/>
                  </a:lnTo>
                  <a:lnTo>
                    <a:pt x="143447" y="169181"/>
                  </a:lnTo>
                  <a:lnTo>
                    <a:pt x="152074" y="167011"/>
                  </a:lnTo>
                  <a:lnTo>
                    <a:pt x="161176" y="165946"/>
                  </a:lnTo>
                  <a:lnTo>
                    <a:pt x="170840" y="165835"/>
                  </a:lnTo>
                  <a:lnTo>
                    <a:pt x="181284" y="166198"/>
                  </a:lnTo>
                  <a:lnTo>
                    <a:pt x="192552" y="166684"/>
                  </a:lnTo>
                  <a:lnTo>
                    <a:pt x="204383" y="166970"/>
                  </a:lnTo>
                  <a:lnTo>
                    <a:pt x="216322" y="166693"/>
                  </a:lnTo>
                  <a:lnTo>
                    <a:pt x="228087" y="165715"/>
                  </a:lnTo>
                  <a:lnTo>
                    <a:pt x="239427" y="163921"/>
                  </a:lnTo>
                  <a:lnTo>
                    <a:pt x="250042" y="161120"/>
                  </a:lnTo>
                  <a:lnTo>
                    <a:pt x="259833" y="157306"/>
                  </a:lnTo>
                  <a:lnTo>
                    <a:pt x="268390" y="152457"/>
                  </a:lnTo>
                  <a:lnTo>
                    <a:pt x="274934" y="146454"/>
                  </a:lnTo>
                  <a:lnTo>
                    <a:pt x="279215" y="139347"/>
                  </a:lnTo>
                  <a:lnTo>
                    <a:pt x="281122" y="131474"/>
                  </a:lnTo>
                  <a:lnTo>
                    <a:pt x="280441" y="123351"/>
                  </a:lnTo>
                  <a:lnTo>
                    <a:pt x="277311" y="115313"/>
                  </a:lnTo>
                  <a:lnTo>
                    <a:pt x="271975" y="107968"/>
                  </a:lnTo>
                  <a:lnTo>
                    <a:pt x="264589" y="102254"/>
                  </a:lnTo>
                  <a:lnTo>
                    <a:pt x="255450" y="98533"/>
                  </a:lnTo>
                  <a:lnTo>
                    <a:pt x="245250" y="96834"/>
                  </a:lnTo>
                  <a:lnTo>
                    <a:pt x="234954" y="97124"/>
                  </a:lnTo>
                  <a:lnTo>
                    <a:pt x="225109" y="99169"/>
                  </a:lnTo>
                  <a:lnTo>
                    <a:pt x="215876" y="102623"/>
                  </a:lnTo>
                  <a:lnTo>
                    <a:pt x="207214" y="107141"/>
                  </a:lnTo>
                  <a:lnTo>
                    <a:pt x="199021" y="112436"/>
                  </a:lnTo>
                  <a:lnTo>
                    <a:pt x="191348" y="118445"/>
                  </a:lnTo>
                  <a:lnTo>
                    <a:pt x="184407" y="125309"/>
                  </a:lnTo>
                  <a:lnTo>
                    <a:pt x="178250" y="133038"/>
                  </a:lnTo>
                  <a:lnTo>
                    <a:pt x="172792" y="141517"/>
                  </a:lnTo>
                  <a:lnTo>
                    <a:pt x="167890" y="150587"/>
                  </a:lnTo>
                  <a:lnTo>
                    <a:pt x="163415" y="160102"/>
                  </a:lnTo>
                  <a:lnTo>
                    <a:pt x="159579" y="170102"/>
                  </a:lnTo>
                  <a:lnTo>
                    <a:pt x="156907" y="180800"/>
                  </a:lnTo>
                  <a:lnTo>
                    <a:pt x="155592" y="192253"/>
                  </a:lnTo>
                  <a:lnTo>
                    <a:pt x="155523" y="204215"/>
                  </a:lnTo>
                  <a:lnTo>
                    <a:pt x="156465" y="216245"/>
                  </a:lnTo>
                  <a:lnTo>
                    <a:pt x="158186" y="228063"/>
                  </a:lnTo>
                  <a:lnTo>
                    <a:pt x="160968" y="239100"/>
                  </a:lnTo>
                  <a:lnTo>
                    <a:pt x="165570" y="248446"/>
                  </a:lnTo>
                  <a:lnTo>
                    <a:pt x="172260" y="255759"/>
                  </a:lnTo>
                  <a:lnTo>
                    <a:pt x="180854" y="261024"/>
                  </a:lnTo>
                  <a:lnTo>
                    <a:pt x="190990" y="264280"/>
                  </a:lnTo>
                  <a:lnTo>
                    <a:pt x="202285" y="265770"/>
                  </a:lnTo>
                  <a:lnTo>
                    <a:pt x="214259" y="265842"/>
                  </a:lnTo>
                  <a:lnTo>
                    <a:pt x="226354" y="264844"/>
                  </a:lnTo>
                  <a:lnTo>
                    <a:pt x="238246" y="263075"/>
                  </a:lnTo>
                  <a:lnTo>
                    <a:pt x="249384" y="260916"/>
                  </a:lnTo>
                  <a:lnTo>
                    <a:pt x="259992" y="258629"/>
                  </a:lnTo>
                  <a:lnTo>
                    <a:pt x="270994" y="256018"/>
                  </a:lnTo>
                  <a:lnTo>
                    <a:pt x="28415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67290" y="3259830"/>
              <a:ext cx="189898" cy="379689"/>
            </a:xfrm>
            <a:custGeom>
              <a:avLst/>
              <a:gdLst/>
              <a:ahLst/>
              <a:cxnLst/>
              <a:rect l="0" t="0" r="0" b="0"/>
              <a:pathLst>
                <a:path w="189898" h="379689">
                  <a:moveTo>
                    <a:pt x="131420" y="297420"/>
                  </a:moveTo>
                  <a:lnTo>
                    <a:pt x="125619" y="291485"/>
                  </a:lnTo>
                  <a:lnTo>
                    <a:pt x="120695" y="285281"/>
                  </a:lnTo>
                  <a:lnTo>
                    <a:pt x="116179" y="278199"/>
                  </a:lnTo>
                  <a:lnTo>
                    <a:pt x="111440" y="270777"/>
                  </a:lnTo>
                  <a:lnTo>
                    <a:pt x="105481" y="264075"/>
                  </a:lnTo>
                  <a:lnTo>
                    <a:pt x="97864" y="258645"/>
                  </a:lnTo>
                  <a:lnTo>
                    <a:pt x="88808" y="254695"/>
                  </a:lnTo>
                  <a:lnTo>
                    <a:pt x="78891" y="252343"/>
                  </a:lnTo>
                  <a:lnTo>
                    <a:pt x="68559" y="251476"/>
                  </a:lnTo>
                  <a:lnTo>
                    <a:pt x="58217" y="251996"/>
                  </a:lnTo>
                  <a:lnTo>
                    <a:pt x="48287" y="253925"/>
                  </a:lnTo>
                  <a:lnTo>
                    <a:pt x="38955" y="257146"/>
                  </a:lnTo>
                  <a:lnTo>
                    <a:pt x="30369" y="261594"/>
                  </a:lnTo>
                  <a:lnTo>
                    <a:pt x="22742" y="267327"/>
                  </a:lnTo>
                  <a:lnTo>
                    <a:pt x="16094" y="274262"/>
                  </a:lnTo>
                  <a:lnTo>
                    <a:pt x="10459" y="282359"/>
                  </a:lnTo>
                  <a:lnTo>
                    <a:pt x="5963" y="291698"/>
                  </a:lnTo>
                  <a:lnTo>
                    <a:pt x="2575" y="302193"/>
                  </a:lnTo>
                  <a:lnTo>
                    <a:pt x="452" y="313325"/>
                  </a:lnTo>
                  <a:lnTo>
                    <a:pt x="0" y="324256"/>
                  </a:lnTo>
                  <a:lnTo>
                    <a:pt x="1289" y="334530"/>
                  </a:lnTo>
                  <a:lnTo>
                    <a:pt x="4104" y="344053"/>
                  </a:lnTo>
                  <a:lnTo>
                    <a:pt x="8127" y="352910"/>
                  </a:lnTo>
                  <a:lnTo>
                    <a:pt x="13058" y="361224"/>
                  </a:lnTo>
                  <a:lnTo>
                    <a:pt x="18807" y="368639"/>
                  </a:lnTo>
                  <a:lnTo>
                    <a:pt x="25489" y="374343"/>
                  </a:lnTo>
                  <a:lnTo>
                    <a:pt x="33088" y="378027"/>
                  </a:lnTo>
                  <a:lnTo>
                    <a:pt x="41309" y="379688"/>
                  </a:lnTo>
                  <a:lnTo>
                    <a:pt x="49672" y="379366"/>
                  </a:lnTo>
                  <a:lnTo>
                    <a:pt x="57890" y="377292"/>
                  </a:lnTo>
                  <a:lnTo>
                    <a:pt x="65866" y="373646"/>
                  </a:lnTo>
                  <a:lnTo>
                    <a:pt x="73601" y="368467"/>
                  </a:lnTo>
                  <a:lnTo>
                    <a:pt x="81133" y="361914"/>
                  </a:lnTo>
                  <a:lnTo>
                    <a:pt x="88344" y="354246"/>
                  </a:lnTo>
                  <a:lnTo>
                    <a:pt x="94967" y="345729"/>
                  </a:lnTo>
                  <a:lnTo>
                    <a:pt x="100905" y="336590"/>
                  </a:lnTo>
                  <a:lnTo>
                    <a:pt x="106216" y="326844"/>
                  </a:lnTo>
                  <a:lnTo>
                    <a:pt x="111018" y="316316"/>
                  </a:lnTo>
                  <a:lnTo>
                    <a:pt x="115435" y="304973"/>
                  </a:lnTo>
                  <a:lnTo>
                    <a:pt x="119571" y="292915"/>
                  </a:lnTo>
                  <a:lnTo>
                    <a:pt x="123510" y="280288"/>
                  </a:lnTo>
                  <a:lnTo>
                    <a:pt x="127312" y="267242"/>
                  </a:lnTo>
                  <a:lnTo>
                    <a:pt x="131017" y="254057"/>
                  </a:lnTo>
                  <a:lnTo>
                    <a:pt x="134660" y="241132"/>
                  </a:lnTo>
                  <a:lnTo>
                    <a:pt x="138268" y="228658"/>
                  </a:lnTo>
                  <a:lnTo>
                    <a:pt x="142183" y="216485"/>
                  </a:lnTo>
                  <a:lnTo>
                    <a:pt x="147029" y="204239"/>
                  </a:lnTo>
                  <a:lnTo>
                    <a:pt x="153062" y="191705"/>
                  </a:lnTo>
                  <a:lnTo>
                    <a:pt x="159895" y="178996"/>
                  </a:lnTo>
                  <a:lnTo>
                    <a:pt x="166713" y="166457"/>
                  </a:lnTo>
                  <a:lnTo>
                    <a:pt x="173031" y="154270"/>
                  </a:lnTo>
                  <a:lnTo>
                    <a:pt x="178559" y="142137"/>
                  </a:lnTo>
                  <a:lnTo>
                    <a:pt x="183040" y="129391"/>
                  </a:lnTo>
                  <a:lnTo>
                    <a:pt x="186450" y="115707"/>
                  </a:lnTo>
                  <a:lnTo>
                    <a:pt x="188772" y="101245"/>
                  </a:lnTo>
                  <a:lnTo>
                    <a:pt x="189897" y="86457"/>
                  </a:lnTo>
                  <a:lnTo>
                    <a:pt x="189885" y="71656"/>
                  </a:lnTo>
                  <a:lnTo>
                    <a:pt x="189083" y="56972"/>
                  </a:lnTo>
                  <a:lnTo>
                    <a:pt x="188016" y="42433"/>
                  </a:lnTo>
                  <a:lnTo>
                    <a:pt x="186998" y="28054"/>
                  </a:lnTo>
                  <a:lnTo>
                    <a:pt x="185805" y="14793"/>
                  </a:lnTo>
                  <a:lnTo>
                    <a:pt x="183154" y="4614"/>
                  </a:lnTo>
                  <a:lnTo>
                    <a:pt x="178536" y="0"/>
                  </a:lnTo>
                  <a:lnTo>
                    <a:pt x="173737" y="1970"/>
                  </a:lnTo>
                  <a:lnTo>
                    <a:pt x="169934" y="8322"/>
                  </a:lnTo>
                  <a:lnTo>
                    <a:pt x="166831" y="17753"/>
                  </a:lnTo>
                  <a:lnTo>
                    <a:pt x="163976" y="29502"/>
                  </a:lnTo>
                  <a:lnTo>
                    <a:pt x="161277" y="42978"/>
                  </a:lnTo>
                  <a:lnTo>
                    <a:pt x="158947" y="57706"/>
                  </a:lnTo>
                  <a:lnTo>
                    <a:pt x="157083" y="73312"/>
                  </a:lnTo>
                  <a:lnTo>
                    <a:pt x="155178" y="89200"/>
                  </a:lnTo>
                  <a:lnTo>
                    <a:pt x="152231" y="104562"/>
                  </a:lnTo>
                  <a:lnTo>
                    <a:pt x="147784" y="119013"/>
                  </a:lnTo>
                  <a:lnTo>
                    <a:pt x="142508" y="132852"/>
                  </a:lnTo>
                  <a:lnTo>
                    <a:pt x="137876" y="146833"/>
                  </a:lnTo>
                  <a:lnTo>
                    <a:pt x="134688" y="161395"/>
                  </a:lnTo>
                  <a:lnTo>
                    <a:pt x="132907" y="176636"/>
                  </a:lnTo>
                  <a:lnTo>
                    <a:pt x="132027" y="192487"/>
                  </a:lnTo>
                  <a:lnTo>
                    <a:pt x="131630" y="208815"/>
                  </a:lnTo>
                  <a:lnTo>
                    <a:pt x="131634" y="225172"/>
                  </a:lnTo>
                  <a:lnTo>
                    <a:pt x="132220" y="240839"/>
                  </a:lnTo>
                  <a:lnTo>
                    <a:pt x="133457" y="255481"/>
                  </a:lnTo>
                  <a:lnTo>
                    <a:pt x="135284" y="269108"/>
                  </a:lnTo>
                  <a:lnTo>
                    <a:pt x="137588" y="281880"/>
                  </a:lnTo>
                  <a:lnTo>
                    <a:pt x="140256" y="293988"/>
                  </a:lnTo>
                  <a:lnTo>
                    <a:pt x="143355" y="305443"/>
                  </a:lnTo>
                  <a:lnTo>
                    <a:pt x="147113" y="316079"/>
                  </a:lnTo>
                  <a:lnTo>
                    <a:pt x="151617" y="325837"/>
                  </a:lnTo>
                  <a:lnTo>
                    <a:pt x="157240" y="333703"/>
                  </a:lnTo>
                  <a:lnTo>
                    <a:pt x="163659" y="337835"/>
                  </a:lnTo>
                  <a:lnTo>
                    <a:pt x="169994" y="338929"/>
                  </a:lnTo>
                  <a:lnTo>
                    <a:pt x="176528" y="336284"/>
                  </a:lnTo>
                  <a:lnTo>
                    <a:pt x="184062" y="329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72409" y="3451762"/>
              <a:ext cx="136872" cy="166587"/>
            </a:xfrm>
            <a:custGeom>
              <a:avLst/>
              <a:gdLst/>
              <a:ahLst/>
              <a:cxnLst/>
              <a:rect l="0" t="0" r="0" b="0"/>
              <a:pathLst>
                <a:path w="136872" h="166587">
                  <a:moveTo>
                    <a:pt x="0" y="116016"/>
                  </a:moveTo>
                  <a:lnTo>
                    <a:pt x="6002" y="110283"/>
                  </a:lnTo>
                  <a:lnTo>
                    <a:pt x="12847" y="105999"/>
                  </a:lnTo>
                  <a:lnTo>
                    <a:pt x="21235" y="102788"/>
                  </a:lnTo>
                  <a:lnTo>
                    <a:pt x="30862" y="100254"/>
                  </a:lnTo>
                  <a:lnTo>
                    <a:pt x="41176" y="97909"/>
                  </a:lnTo>
                  <a:lnTo>
                    <a:pt x="51784" y="95456"/>
                  </a:lnTo>
                  <a:lnTo>
                    <a:pt x="62482" y="92629"/>
                  </a:lnTo>
                  <a:lnTo>
                    <a:pt x="73182" y="89116"/>
                  </a:lnTo>
                  <a:lnTo>
                    <a:pt x="83845" y="84815"/>
                  </a:lnTo>
                  <a:lnTo>
                    <a:pt x="94139" y="79637"/>
                  </a:lnTo>
                  <a:lnTo>
                    <a:pt x="103451" y="73411"/>
                  </a:lnTo>
                  <a:lnTo>
                    <a:pt x="111522" y="66149"/>
                  </a:lnTo>
                  <a:lnTo>
                    <a:pt x="118093" y="58002"/>
                  </a:lnTo>
                  <a:lnTo>
                    <a:pt x="122760" y="49164"/>
                  </a:lnTo>
                  <a:lnTo>
                    <a:pt x="125479" y="39823"/>
                  </a:lnTo>
                  <a:lnTo>
                    <a:pt x="126187" y="30450"/>
                  </a:lnTo>
                  <a:lnTo>
                    <a:pt x="124625" y="21770"/>
                  </a:lnTo>
                  <a:lnTo>
                    <a:pt x="120873" y="14132"/>
                  </a:lnTo>
                  <a:lnTo>
                    <a:pt x="115271" y="7853"/>
                  </a:lnTo>
                  <a:lnTo>
                    <a:pt x="108232" y="3384"/>
                  </a:lnTo>
                  <a:lnTo>
                    <a:pt x="100132" y="792"/>
                  </a:lnTo>
                  <a:lnTo>
                    <a:pt x="91272" y="0"/>
                  </a:lnTo>
                  <a:lnTo>
                    <a:pt x="81881" y="973"/>
                  </a:lnTo>
                  <a:lnTo>
                    <a:pt x="72133" y="3517"/>
                  </a:lnTo>
                  <a:lnTo>
                    <a:pt x="62469" y="7493"/>
                  </a:lnTo>
                  <a:lnTo>
                    <a:pt x="53587" y="12901"/>
                  </a:lnTo>
                  <a:lnTo>
                    <a:pt x="45799" y="19616"/>
                  </a:lnTo>
                  <a:lnTo>
                    <a:pt x="39079" y="27563"/>
                  </a:lnTo>
                  <a:lnTo>
                    <a:pt x="33249" y="36800"/>
                  </a:lnTo>
                  <a:lnTo>
                    <a:pt x="28106" y="47237"/>
                  </a:lnTo>
                  <a:lnTo>
                    <a:pt x="23634" y="58669"/>
                  </a:lnTo>
                  <a:lnTo>
                    <a:pt x="19994" y="70866"/>
                  </a:lnTo>
                  <a:lnTo>
                    <a:pt x="17217" y="83617"/>
                  </a:lnTo>
                  <a:lnTo>
                    <a:pt x="15520" y="96433"/>
                  </a:lnTo>
                  <a:lnTo>
                    <a:pt x="15362" y="108576"/>
                  </a:lnTo>
                  <a:lnTo>
                    <a:pt x="16853" y="119704"/>
                  </a:lnTo>
                  <a:lnTo>
                    <a:pt x="19804" y="129818"/>
                  </a:lnTo>
                  <a:lnTo>
                    <a:pt x="23920" y="139080"/>
                  </a:lnTo>
                  <a:lnTo>
                    <a:pt x="28912" y="147669"/>
                  </a:lnTo>
                  <a:lnTo>
                    <a:pt x="34702" y="155270"/>
                  </a:lnTo>
                  <a:lnTo>
                    <a:pt x="41412" y="161099"/>
                  </a:lnTo>
                  <a:lnTo>
                    <a:pt x="49035" y="164868"/>
                  </a:lnTo>
                  <a:lnTo>
                    <a:pt x="57441" y="166586"/>
                  </a:lnTo>
                  <a:lnTo>
                    <a:pt x="66461" y="166301"/>
                  </a:lnTo>
                  <a:lnTo>
                    <a:pt x="75934" y="164256"/>
                  </a:lnTo>
                  <a:lnTo>
                    <a:pt x="85565" y="160801"/>
                  </a:lnTo>
                  <a:lnTo>
                    <a:pt x="94951" y="156280"/>
                  </a:lnTo>
                  <a:lnTo>
                    <a:pt x="103883" y="150993"/>
                  </a:lnTo>
                  <a:lnTo>
                    <a:pt x="112042" y="145277"/>
                  </a:lnTo>
                  <a:lnTo>
                    <a:pt x="119713" y="138858"/>
                  </a:lnTo>
                  <a:lnTo>
                    <a:pt x="127568" y="130061"/>
                  </a:lnTo>
                  <a:lnTo>
                    <a:pt x="136871" y="116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58720" y="3429892"/>
              <a:ext cx="108488" cy="137950"/>
            </a:xfrm>
            <a:custGeom>
              <a:avLst/>
              <a:gdLst/>
              <a:ahLst/>
              <a:cxnLst/>
              <a:rect l="0" t="0" r="0" b="0"/>
              <a:pathLst>
                <a:path w="108488" h="137950">
                  <a:moveTo>
                    <a:pt x="76902" y="11544"/>
                  </a:moveTo>
                  <a:lnTo>
                    <a:pt x="70967" y="5878"/>
                  </a:lnTo>
                  <a:lnTo>
                    <a:pt x="64762" y="2234"/>
                  </a:lnTo>
                  <a:lnTo>
                    <a:pt x="57667" y="329"/>
                  </a:lnTo>
                  <a:lnTo>
                    <a:pt x="49726" y="0"/>
                  </a:lnTo>
                  <a:lnTo>
                    <a:pt x="41080" y="1268"/>
                  </a:lnTo>
                  <a:lnTo>
                    <a:pt x="31899" y="4002"/>
                  </a:lnTo>
                  <a:lnTo>
                    <a:pt x="22818" y="8268"/>
                  </a:lnTo>
                  <a:lnTo>
                    <a:pt x="14873" y="14400"/>
                  </a:lnTo>
                  <a:lnTo>
                    <a:pt x="8545" y="22412"/>
                  </a:lnTo>
                  <a:lnTo>
                    <a:pt x="3960" y="32043"/>
                  </a:lnTo>
                  <a:lnTo>
                    <a:pt x="1169" y="42949"/>
                  </a:lnTo>
                  <a:lnTo>
                    <a:pt x="0" y="54792"/>
                  </a:lnTo>
                  <a:lnTo>
                    <a:pt x="315" y="66980"/>
                  </a:lnTo>
                  <a:lnTo>
                    <a:pt x="2105" y="78695"/>
                  </a:lnTo>
                  <a:lnTo>
                    <a:pt x="5228" y="89530"/>
                  </a:lnTo>
                  <a:lnTo>
                    <a:pt x="9440" y="99448"/>
                  </a:lnTo>
                  <a:lnTo>
                    <a:pt x="14483" y="108577"/>
                  </a:lnTo>
                  <a:lnTo>
                    <a:pt x="20141" y="117077"/>
                  </a:lnTo>
                  <a:lnTo>
                    <a:pt x="26567" y="124618"/>
                  </a:lnTo>
                  <a:lnTo>
                    <a:pt x="34244" y="130407"/>
                  </a:lnTo>
                  <a:lnTo>
                    <a:pt x="43328" y="134158"/>
                  </a:lnTo>
                  <a:lnTo>
                    <a:pt x="53460" y="136203"/>
                  </a:lnTo>
                  <a:lnTo>
                    <a:pt x="65139" y="137431"/>
                  </a:lnTo>
                  <a:lnTo>
                    <a:pt x="81627" y="137949"/>
                  </a:lnTo>
                  <a:lnTo>
                    <a:pt x="108487" y="137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30378" y="348355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5" y="55052"/>
                  </a:lnTo>
                  <a:lnTo>
                    <a:pt x="7713" y="7339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09321" y="34098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25135" y="3468892"/>
              <a:ext cx="189513" cy="99269"/>
            </a:xfrm>
            <a:custGeom>
              <a:avLst/>
              <a:gdLst/>
              <a:ahLst/>
              <a:cxnLst/>
              <a:rect l="0" t="0" r="0" b="0"/>
              <a:pathLst>
                <a:path w="189513" h="99269">
                  <a:moveTo>
                    <a:pt x="0" y="67301"/>
                  </a:moveTo>
                  <a:lnTo>
                    <a:pt x="2933" y="76103"/>
                  </a:lnTo>
                  <a:lnTo>
                    <a:pt x="5715" y="84449"/>
                  </a:lnTo>
                  <a:lnTo>
                    <a:pt x="8594" y="93066"/>
                  </a:lnTo>
                  <a:lnTo>
                    <a:pt x="10856" y="99160"/>
                  </a:lnTo>
                  <a:lnTo>
                    <a:pt x="11756" y="99268"/>
                  </a:lnTo>
                  <a:lnTo>
                    <a:pt x="11872" y="94603"/>
                  </a:lnTo>
                  <a:lnTo>
                    <a:pt x="11688" y="86749"/>
                  </a:lnTo>
                  <a:lnTo>
                    <a:pt x="11432" y="76795"/>
                  </a:lnTo>
                  <a:lnTo>
                    <a:pt x="11209" y="65475"/>
                  </a:lnTo>
                  <a:lnTo>
                    <a:pt x="11537" y="53748"/>
                  </a:lnTo>
                  <a:lnTo>
                    <a:pt x="13339" y="42845"/>
                  </a:lnTo>
                  <a:lnTo>
                    <a:pt x="17006" y="33388"/>
                  </a:lnTo>
                  <a:lnTo>
                    <a:pt x="22800" y="26479"/>
                  </a:lnTo>
                  <a:lnTo>
                    <a:pt x="29887" y="23566"/>
                  </a:lnTo>
                  <a:lnTo>
                    <a:pt x="36541" y="24329"/>
                  </a:lnTo>
                  <a:lnTo>
                    <a:pt x="42728" y="27586"/>
                  </a:lnTo>
                  <a:lnTo>
                    <a:pt x="48802" y="32359"/>
                  </a:lnTo>
                  <a:lnTo>
                    <a:pt x="54807" y="38189"/>
                  </a:lnTo>
                  <a:lnTo>
                    <a:pt x="60506" y="45020"/>
                  </a:lnTo>
                  <a:lnTo>
                    <a:pt x="65784" y="52712"/>
                  </a:lnTo>
                  <a:lnTo>
                    <a:pt x="71163" y="59039"/>
                  </a:lnTo>
                  <a:lnTo>
                    <a:pt x="76817" y="60656"/>
                  </a:lnTo>
                  <a:lnTo>
                    <a:pt x="81907" y="57519"/>
                  </a:lnTo>
                  <a:lnTo>
                    <a:pt x="86384" y="51191"/>
                  </a:lnTo>
                  <a:lnTo>
                    <a:pt x="90457" y="43018"/>
                  </a:lnTo>
                  <a:lnTo>
                    <a:pt x="94460" y="33987"/>
                  </a:lnTo>
                  <a:lnTo>
                    <a:pt x="98804" y="24865"/>
                  </a:lnTo>
                  <a:lnTo>
                    <a:pt x="103681" y="16051"/>
                  </a:lnTo>
                  <a:lnTo>
                    <a:pt x="109255" y="8305"/>
                  </a:lnTo>
                  <a:lnTo>
                    <a:pt x="115750" y="2827"/>
                  </a:lnTo>
                  <a:lnTo>
                    <a:pt x="123189" y="73"/>
                  </a:lnTo>
                  <a:lnTo>
                    <a:pt x="131286" y="0"/>
                  </a:lnTo>
                  <a:lnTo>
                    <a:pt x="139558" y="2451"/>
                  </a:lnTo>
                  <a:lnTo>
                    <a:pt x="147706" y="7059"/>
                  </a:lnTo>
                  <a:lnTo>
                    <a:pt x="155463" y="13370"/>
                  </a:lnTo>
                  <a:lnTo>
                    <a:pt x="162520" y="20951"/>
                  </a:lnTo>
                  <a:lnTo>
                    <a:pt x="168777" y="29443"/>
                  </a:lnTo>
                  <a:lnTo>
                    <a:pt x="174163" y="38503"/>
                  </a:lnTo>
                  <a:lnTo>
                    <a:pt x="179067" y="48886"/>
                  </a:lnTo>
                  <a:lnTo>
                    <a:pt x="183919" y="63734"/>
                  </a:lnTo>
                  <a:lnTo>
                    <a:pt x="189512" y="88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65173" y="3419425"/>
              <a:ext cx="170574" cy="127297"/>
            </a:xfrm>
            <a:custGeom>
              <a:avLst/>
              <a:gdLst/>
              <a:ahLst/>
              <a:cxnLst/>
              <a:rect l="0" t="0" r="0" b="0"/>
              <a:pathLst>
                <a:path w="170574" h="127297">
                  <a:moveTo>
                    <a:pt x="86345" y="64125"/>
                  </a:moveTo>
                  <a:lnTo>
                    <a:pt x="86278" y="52457"/>
                  </a:lnTo>
                  <a:lnTo>
                    <a:pt x="85638" y="41969"/>
                  </a:lnTo>
                  <a:lnTo>
                    <a:pt x="84327" y="31680"/>
                  </a:lnTo>
                  <a:lnTo>
                    <a:pt x="81949" y="21897"/>
                  </a:lnTo>
                  <a:lnTo>
                    <a:pt x="77688" y="13499"/>
                  </a:lnTo>
                  <a:lnTo>
                    <a:pt x="71271" y="6878"/>
                  </a:lnTo>
                  <a:lnTo>
                    <a:pt x="63216" y="2272"/>
                  </a:lnTo>
                  <a:lnTo>
                    <a:pt x="54516" y="0"/>
                  </a:lnTo>
                  <a:lnTo>
                    <a:pt x="45823" y="0"/>
                  </a:lnTo>
                  <a:lnTo>
                    <a:pt x="37568" y="2083"/>
                  </a:lnTo>
                  <a:lnTo>
                    <a:pt x="30112" y="6132"/>
                  </a:lnTo>
                  <a:lnTo>
                    <a:pt x="23550" y="11887"/>
                  </a:lnTo>
                  <a:lnTo>
                    <a:pt x="17789" y="19001"/>
                  </a:lnTo>
                  <a:lnTo>
                    <a:pt x="12671" y="27137"/>
                  </a:lnTo>
                  <a:lnTo>
                    <a:pt x="8044" y="36012"/>
                  </a:lnTo>
                  <a:lnTo>
                    <a:pt x="4103" y="45411"/>
                  </a:lnTo>
                  <a:lnTo>
                    <a:pt x="1359" y="55172"/>
                  </a:lnTo>
                  <a:lnTo>
                    <a:pt x="0" y="65182"/>
                  </a:lnTo>
                  <a:lnTo>
                    <a:pt x="71" y="75362"/>
                  </a:lnTo>
                  <a:lnTo>
                    <a:pt x="1639" y="85656"/>
                  </a:lnTo>
                  <a:lnTo>
                    <a:pt x="4594" y="96009"/>
                  </a:lnTo>
                  <a:lnTo>
                    <a:pt x="9018" y="105741"/>
                  </a:lnTo>
                  <a:lnTo>
                    <a:pt x="15262" y="113606"/>
                  </a:lnTo>
                  <a:lnTo>
                    <a:pt x="23336" y="119065"/>
                  </a:lnTo>
                  <a:lnTo>
                    <a:pt x="32502" y="121915"/>
                  </a:lnTo>
                  <a:lnTo>
                    <a:pt x="41499" y="121939"/>
                  </a:lnTo>
                  <a:lnTo>
                    <a:pt x="49616" y="119319"/>
                  </a:lnTo>
                  <a:lnTo>
                    <a:pt x="56689" y="114341"/>
                  </a:lnTo>
                  <a:lnTo>
                    <a:pt x="62822" y="107204"/>
                  </a:lnTo>
                  <a:lnTo>
                    <a:pt x="68203" y="98232"/>
                  </a:lnTo>
                  <a:lnTo>
                    <a:pt x="73022" y="87975"/>
                  </a:lnTo>
                  <a:lnTo>
                    <a:pt x="77434" y="77108"/>
                  </a:lnTo>
                  <a:lnTo>
                    <a:pt x="81573" y="66095"/>
                  </a:lnTo>
                  <a:lnTo>
                    <a:pt x="86024" y="56283"/>
                  </a:lnTo>
                  <a:lnTo>
                    <a:pt x="91431" y="50891"/>
                  </a:lnTo>
                  <a:lnTo>
                    <a:pt x="97105" y="51262"/>
                  </a:lnTo>
                  <a:lnTo>
                    <a:pt x="102120" y="55371"/>
                  </a:lnTo>
                  <a:lnTo>
                    <a:pt x="106654" y="61735"/>
                  </a:lnTo>
                  <a:lnTo>
                    <a:pt x="111261" y="69525"/>
                  </a:lnTo>
                  <a:lnTo>
                    <a:pt x="116260" y="78233"/>
                  </a:lnTo>
                  <a:lnTo>
                    <a:pt x="121885" y="87215"/>
                  </a:lnTo>
                  <a:lnTo>
                    <a:pt x="128400" y="95648"/>
                  </a:lnTo>
                  <a:lnTo>
                    <a:pt x="135836" y="103135"/>
                  </a:lnTo>
                  <a:lnTo>
                    <a:pt x="143619" y="109506"/>
                  </a:lnTo>
                  <a:lnTo>
                    <a:pt x="151436" y="115253"/>
                  </a:lnTo>
                  <a:lnTo>
                    <a:pt x="159973" y="120875"/>
                  </a:lnTo>
                  <a:lnTo>
                    <a:pt x="170573" y="127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62719" y="3199281"/>
              <a:ext cx="25670" cy="400084"/>
            </a:xfrm>
            <a:custGeom>
              <a:avLst/>
              <a:gdLst/>
              <a:ahLst/>
              <a:cxnLst/>
              <a:rect l="0" t="0" r="0" b="0"/>
              <a:pathLst>
                <a:path w="25670" h="400084">
                  <a:moveTo>
                    <a:pt x="4612" y="0"/>
                  </a:moveTo>
                  <a:lnTo>
                    <a:pt x="1812" y="14535"/>
                  </a:lnTo>
                  <a:lnTo>
                    <a:pt x="310" y="27166"/>
                  </a:lnTo>
                  <a:lnTo>
                    <a:pt x="0" y="39084"/>
                  </a:lnTo>
                  <a:lnTo>
                    <a:pt x="506" y="51084"/>
                  </a:lnTo>
                  <a:lnTo>
                    <a:pt x="1326" y="64222"/>
                  </a:lnTo>
                  <a:lnTo>
                    <a:pt x="2146" y="78959"/>
                  </a:lnTo>
                  <a:lnTo>
                    <a:pt x="3002" y="94933"/>
                  </a:lnTo>
                  <a:lnTo>
                    <a:pt x="4177" y="111268"/>
                  </a:lnTo>
                  <a:lnTo>
                    <a:pt x="5803" y="127403"/>
                  </a:lnTo>
                  <a:lnTo>
                    <a:pt x="7384" y="143132"/>
                  </a:lnTo>
                  <a:lnTo>
                    <a:pt x="7928" y="158447"/>
                  </a:lnTo>
                  <a:lnTo>
                    <a:pt x="6969" y="173410"/>
                  </a:lnTo>
                  <a:lnTo>
                    <a:pt x="5020" y="188100"/>
                  </a:lnTo>
                  <a:lnTo>
                    <a:pt x="3241" y="202592"/>
                  </a:lnTo>
                  <a:lnTo>
                    <a:pt x="2308" y="216936"/>
                  </a:lnTo>
                  <a:lnTo>
                    <a:pt x="2381" y="231013"/>
                  </a:lnTo>
                  <a:lnTo>
                    <a:pt x="3359" y="244546"/>
                  </a:lnTo>
                  <a:lnTo>
                    <a:pt x="5058" y="257432"/>
                  </a:lnTo>
                  <a:lnTo>
                    <a:pt x="7132" y="269883"/>
                  </a:lnTo>
                  <a:lnTo>
                    <a:pt x="9122" y="282316"/>
                  </a:lnTo>
                  <a:lnTo>
                    <a:pt x="10788" y="294976"/>
                  </a:lnTo>
                  <a:lnTo>
                    <a:pt x="12241" y="307767"/>
                  </a:lnTo>
                  <a:lnTo>
                    <a:pt x="13830" y="320363"/>
                  </a:lnTo>
                  <a:lnTo>
                    <a:pt x="15749" y="332573"/>
                  </a:lnTo>
                  <a:lnTo>
                    <a:pt x="17879" y="344311"/>
                  </a:lnTo>
                  <a:lnTo>
                    <a:pt x="20080" y="356867"/>
                  </a:lnTo>
                  <a:lnTo>
                    <a:pt x="22548" y="373578"/>
                  </a:lnTo>
                  <a:lnTo>
                    <a:pt x="2566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48536" y="3453085"/>
              <a:ext cx="176807" cy="167337"/>
            </a:xfrm>
            <a:custGeom>
              <a:avLst/>
              <a:gdLst/>
              <a:ahLst/>
              <a:cxnLst/>
              <a:rect l="0" t="0" r="0" b="0"/>
              <a:pathLst>
                <a:path w="176807" h="167337">
                  <a:moveTo>
                    <a:pt x="113635" y="51522"/>
                  </a:moveTo>
                  <a:lnTo>
                    <a:pt x="110634" y="42788"/>
                  </a:lnTo>
                  <a:lnTo>
                    <a:pt x="107212" y="35082"/>
                  </a:lnTo>
                  <a:lnTo>
                    <a:pt x="103011" y="27684"/>
                  </a:lnTo>
                  <a:lnTo>
                    <a:pt x="97938" y="20596"/>
                  </a:lnTo>
                  <a:lnTo>
                    <a:pt x="91808" y="14066"/>
                  </a:lnTo>
                  <a:lnTo>
                    <a:pt x="84630" y="8207"/>
                  </a:lnTo>
                  <a:lnTo>
                    <a:pt x="76715" y="3461"/>
                  </a:lnTo>
                  <a:lnTo>
                    <a:pt x="68569" y="635"/>
                  </a:lnTo>
                  <a:lnTo>
                    <a:pt x="60501" y="0"/>
                  </a:lnTo>
                  <a:lnTo>
                    <a:pt x="52630" y="1355"/>
                  </a:lnTo>
                  <a:lnTo>
                    <a:pt x="44965" y="4316"/>
                  </a:lnTo>
                  <a:lnTo>
                    <a:pt x="37481" y="8494"/>
                  </a:lnTo>
                  <a:lnTo>
                    <a:pt x="30303" y="13719"/>
                  </a:lnTo>
                  <a:lnTo>
                    <a:pt x="23702" y="20042"/>
                  </a:lnTo>
                  <a:lnTo>
                    <a:pt x="17783" y="27410"/>
                  </a:lnTo>
                  <a:lnTo>
                    <a:pt x="12654" y="35983"/>
                  </a:lnTo>
                  <a:lnTo>
                    <a:pt x="8507" y="46180"/>
                  </a:lnTo>
                  <a:lnTo>
                    <a:pt x="5348" y="58078"/>
                  </a:lnTo>
                  <a:lnTo>
                    <a:pt x="3040" y="71306"/>
                  </a:lnTo>
                  <a:lnTo>
                    <a:pt x="1399" y="85249"/>
                  </a:lnTo>
                  <a:lnTo>
                    <a:pt x="269" y="99464"/>
                  </a:lnTo>
                  <a:lnTo>
                    <a:pt x="0" y="113243"/>
                  </a:lnTo>
                  <a:lnTo>
                    <a:pt x="1409" y="125576"/>
                  </a:lnTo>
                  <a:lnTo>
                    <a:pt x="4799" y="136034"/>
                  </a:lnTo>
                  <a:lnTo>
                    <a:pt x="9857" y="144223"/>
                  </a:lnTo>
                  <a:lnTo>
                    <a:pt x="15933" y="149531"/>
                  </a:lnTo>
                  <a:lnTo>
                    <a:pt x="22537" y="151912"/>
                  </a:lnTo>
                  <a:lnTo>
                    <a:pt x="29392" y="151596"/>
                  </a:lnTo>
                  <a:lnTo>
                    <a:pt x="36359" y="148818"/>
                  </a:lnTo>
                  <a:lnTo>
                    <a:pt x="43372" y="143956"/>
                  </a:lnTo>
                  <a:lnTo>
                    <a:pt x="50402" y="137460"/>
                  </a:lnTo>
                  <a:lnTo>
                    <a:pt x="57435" y="129747"/>
                  </a:lnTo>
                  <a:lnTo>
                    <a:pt x="64462" y="121158"/>
                  </a:lnTo>
                  <a:lnTo>
                    <a:pt x="71318" y="111954"/>
                  </a:lnTo>
                  <a:lnTo>
                    <a:pt x="77696" y="102324"/>
                  </a:lnTo>
                  <a:lnTo>
                    <a:pt x="83483" y="92447"/>
                  </a:lnTo>
                  <a:lnTo>
                    <a:pt x="89241" y="84002"/>
                  </a:lnTo>
                  <a:lnTo>
                    <a:pt x="95178" y="79797"/>
                  </a:lnTo>
                  <a:lnTo>
                    <a:pt x="100458" y="80309"/>
                  </a:lnTo>
                  <a:lnTo>
                    <a:pt x="105054" y="84363"/>
                  </a:lnTo>
                  <a:lnTo>
                    <a:pt x="109202" y="90746"/>
                  </a:lnTo>
                  <a:lnTo>
                    <a:pt x="113252" y="98444"/>
                  </a:lnTo>
                  <a:lnTo>
                    <a:pt x="117626" y="106608"/>
                  </a:lnTo>
                  <a:lnTo>
                    <a:pt x="122523" y="114766"/>
                  </a:lnTo>
                  <a:lnTo>
                    <a:pt x="128109" y="122738"/>
                  </a:lnTo>
                  <a:lnTo>
                    <a:pt x="134613" y="130490"/>
                  </a:lnTo>
                  <a:lnTo>
                    <a:pt x="142049" y="138036"/>
                  </a:lnTo>
                  <a:lnTo>
                    <a:pt x="149835" y="145117"/>
                  </a:lnTo>
                  <a:lnTo>
                    <a:pt x="157656" y="151874"/>
                  </a:lnTo>
                  <a:lnTo>
                    <a:pt x="166199" y="158905"/>
                  </a:lnTo>
                  <a:lnTo>
                    <a:pt x="176806" y="167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46399" y="3399322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115814" y="0"/>
                  </a:moveTo>
                  <a:lnTo>
                    <a:pt x="104146" y="3001"/>
                  </a:lnTo>
                  <a:lnTo>
                    <a:pt x="93657" y="6423"/>
                  </a:lnTo>
                  <a:lnTo>
                    <a:pt x="83360" y="10619"/>
                  </a:lnTo>
                  <a:lnTo>
                    <a:pt x="73231" y="15519"/>
                  </a:lnTo>
                  <a:lnTo>
                    <a:pt x="63536" y="21001"/>
                  </a:lnTo>
                  <a:lnTo>
                    <a:pt x="54404" y="26936"/>
                  </a:lnTo>
                  <a:lnTo>
                    <a:pt x="45974" y="33370"/>
                  </a:lnTo>
                  <a:lnTo>
                    <a:pt x="38460" y="40517"/>
                  </a:lnTo>
                  <a:lnTo>
                    <a:pt x="31904" y="48430"/>
                  </a:lnTo>
                  <a:lnTo>
                    <a:pt x="26671" y="56861"/>
                  </a:lnTo>
                  <a:lnTo>
                    <a:pt x="23511" y="65367"/>
                  </a:lnTo>
                  <a:lnTo>
                    <a:pt x="22657" y="73671"/>
                  </a:lnTo>
                  <a:lnTo>
                    <a:pt x="24202" y="81363"/>
                  </a:lnTo>
                  <a:lnTo>
                    <a:pt x="28356" y="87845"/>
                  </a:lnTo>
                  <a:lnTo>
                    <a:pt x="34961" y="92907"/>
                  </a:lnTo>
                  <a:lnTo>
                    <a:pt x="43445" y="96831"/>
                  </a:lnTo>
                  <a:lnTo>
                    <a:pt x="53033" y="100170"/>
                  </a:lnTo>
                  <a:lnTo>
                    <a:pt x="63172" y="103316"/>
                  </a:lnTo>
                  <a:lnTo>
                    <a:pt x="73398" y="106620"/>
                  </a:lnTo>
                  <a:lnTo>
                    <a:pt x="83256" y="110459"/>
                  </a:lnTo>
                  <a:lnTo>
                    <a:pt x="92535" y="114979"/>
                  </a:lnTo>
                  <a:lnTo>
                    <a:pt x="100747" y="120306"/>
                  </a:lnTo>
                  <a:lnTo>
                    <a:pt x="107060" y="126631"/>
                  </a:lnTo>
                  <a:lnTo>
                    <a:pt x="111185" y="133951"/>
                  </a:lnTo>
                  <a:lnTo>
                    <a:pt x="112989" y="141797"/>
                  </a:lnTo>
                  <a:lnTo>
                    <a:pt x="112239" y="149369"/>
                  </a:lnTo>
                  <a:lnTo>
                    <a:pt x="109062" y="156228"/>
                  </a:lnTo>
                  <a:lnTo>
                    <a:pt x="103694" y="162136"/>
                  </a:lnTo>
                  <a:lnTo>
                    <a:pt x="96288" y="166880"/>
                  </a:lnTo>
                  <a:lnTo>
                    <a:pt x="87126" y="170475"/>
                  </a:lnTo>
                  <a:lnTo>
                    <a:pt x="76572" y="173092"/>
                  </a:lnTo>
                  <a:lnTo>
                    <a:pt x="64972" y="174948"/>
                  </a:lnTo>
                  <a:lnTo>
                    <a:pt x="52635" y="176240"/>
                  </a:lnTo>
                  <a:lnTo>
                    <a:pt x="40393" y="177131"/>
                  </a:lnTo>
                  <a:lnTo>
                    <a:pt x="28401" y="177834"/>
                  </a:lnTo>
                  <a:lnTo>
                    <a:pt x="15612" y="17841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25425" y="3473022"/>
              <a:ext cx="42114" cy="94757"/>
            </a:xfrm>
            <a:custGeom>
              <a:avLst/>
              <a:gdLst/>
              <a:ahLst/>
              <a:cxnLst/>
              <a:rect l="0" t="0" r="0" b="0"/>
              <a:pathLst>
                <a:path w="42114" h="94757">
                  <a:moveTo>
                    <a:pt x="0" y="0"/>
                  </a:moveTo>
                  <a:lnTo>
                    <a:pt x="2933" y="11668"/>
                  </a:lnTo>
                  <a:lnTo>
                    <a:pt x="5715" y="22156"/>
                  </a:lnTo>
                  <a:lnTo>
                    <a:pt x="8619" y="32453"/>
                  </a:lnTo>
                  <a:lnTo>
                    <a:pt x="11833" y="42582"/>
                  </a:lnTo>
                  <a:lnTo>
                    <a:pt x="15646" y="52278"/>
                  </a:lnTo>
                  <a:lnTo>
                    <a:pt x="20155" y="61405"/>
                  </a:lnTo>
                  <a:lnTo>
                    <a:pt x="24993" y="69690"/>
                  </a:lnTo>
                  <a:lnTo>
                    <a:pt x="29907" y="77456"/>
                  </a:lnTo>
                  <a:lnTo>
                    <a:pt x="35331" y="85385"/>
                  </a:lnTo>
                  <a:lnTo>
                    <a:pt x="4211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25425" y="3451965"/>
              <a:ext cx="147399" cy="410612"/>
            </a:xfrm>
            <a:custGeom>
              <a:avLst/>
              <a:gdLst/>
              <a:ahLst/>
              <a:cxnLst/>
              <a:rect l="0" t="0" r="0" b="0"/>
              <a:pathLst>
                <a:path w="147399" h="410612">
                  <a:moveTo>
                    <a:pt x="147398" y="0"/>
                  </a:moveTo>
                  <a:lnTo>
                    <a:pt x="144398" y="8802"/>
                  </a:lnTo>
                  <a:lnTo>
                    <a:pt x="140975" y="17148"/>
                  </a:lnTo>
                  <a:lnTo>
                    <a:pt x="136779" y="25856"/>
                  </a:lnTo>
                  <a:lnTo>
                    <a:pt x="131879" y="35322"/>
                  </a:lnTo>
                  <a:lnTo>
                    <a:pt x="126398" y="46114"/>
                  </a:lnTo>
                  <a:lnTo>
                    <a:pt x="120467" y="58412"/>
                  </a:lnTo>
                  <a:lnTo>
                    <a:pt x="114206" y="72078"/>
                  </a:lnTo>
                  <a:lnTo>
                    <a:pt x="107707" y="86844"/>
                  </a:lnTo>
                  <a:lnTo>
                    <a:pt x="101043" y="102434"/>
                  </a:lnTo>
                  <a:lnTo>
                    <a:pt x="94264" y="118289"/>
                  </a:lnTo>
                  <a:lnTo>
                    <a:pt x="87407" y="133619"/>
                  </a:lnTo>
                  <a:lnTo>
                    <a:pt x="80502" y="148035"/>
                  </a:lnTo>
                  <a:lnTo>
                    <a:pt x="73729" y="161509"/>
                  </a:lnTo>
                  <a:lnTo>
                    <a:pt x="67407" y="174178"/>
                  </a:lnTo>
                  <a:lnTo>
                    <a:pt x="61674" y="186223"/>
                  </a:lnTo>
                  <a:lnTo>
                    <a:pt x="56502" y="197806"/>
                  </a:lnTo>
                  <a:lnTo>
                    <a:pt x="51795" y="209058"/>
                  </a:lnTo>
                  <a:lnTo>
                    <a:pt x="47437" y="220090"/>
                  </a:lnTo>
                  <a:lnTo>
                    <a:pt x="43170" y="231298"/>
                  </a:lnTo>
                  <a:lnTo>
                    <a:pt x="38611" y="243348"/>
                  </a:lnTo>
                  <a:lnTo>
                    <a:pt x="33581" y="256535"/>
                  </a:lnTo>
                  <a:lnTo>
                    <a:pt x="28234" y="270817"/>
                  </a:lnTo>
                  <a:lnTo>
                    <a:pt x="22953" y="286006"/>
                  </a:lnTo>
                  <a:lnTo>
                    <a:pt x="17962" y="301888"/>
                  </a:lnTo>
                  <a:lnTo>
                    <a:pt x="13476" y="318110"/>
                  </a:lnTo>
                  <a:lnTo>
                    <a:pt x="9769" y="334219"/>
                  </a:lnTo>
                  <a:lnTo>
                    <a:pt x="6910" y="349958"/>
                  </a:lnTo>
                  <a:lnTo>
                    <a:pt x="4800" y="364677"/>
                  </a:lnTo>
                  <a:lnTo>
                    <a:pt x="3064" y="378690"/>
                  </a:lnTo>
                  <a:lnTo>
                    <a:pt x="1552" y="39322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09035" y="3462494"/>
              <a:ext cx="85468" cy="147494"/>
            </a:xfrm>
            <a:custGeom>
              <a:avLst/>
              <a:gdLst/>
              <a:ahLst/>
              <a:cxnLst/>
              <a:rect l="0" t="0" r="0" b="0"/>
              <a:pathLst>
                <a:path w="85468" h="147494">
                  <a:moveTo>
                    <a:pt x="48017" y="0"/>
                  </a:moveTo>
                  <a:lnTo>
                    <a:pt x="39350" y="3068"/>
                  </a:lnTo>
                  <a:lnTo>
                    <a:pt x="32284" y="7130"/>
                  </a:lnTo>
                  <a:lnTo>
                    <a:pt x="26178" y="12623"/>
                  </a:lnTo>
                  <a:lnTo>
                    <a:pt x="20776" y="19383"/>
                  </a:lnTo>
                  <a:lnTo>
                    <a:pt x="15914" y="27180"/>
                  </a:lnTo>
                  <a:lnTo>
                    <a:pt x="11459" y="35787"/>
                  </a:lnTo>
                  <a:lnTo>
                    <a:pt x="7466" y="45318"/>
                  </a:lnTo>
                  <a:lnTo>
                    <a:pt x="4155" y="56220"/>
                  </a:lnTo>
                  <a:lnTo>
                    <a:pt x="1602" y="68617"/>
                  </a:lnTo>
                  <a:lnTo>
                    <a:pt x="56" y="82025"/>
                  </a:lnTo>
                  <a:lnTo>
                    <a:pt x="0" y="95563"/>
                  </a:lnTo>
                  <a:lnTo>
                    <a:pt x="1569" y="108689"/>
                  </a:lnTo>
                  <a:lnTo>
                    <a:pt x="4911" y="120756"/>
                  </a:lnTo>
                  <a:lnTo>
                    <a:pt x="10354" y="130868"/>
                  </a:lnTo>
                  <a:lnTo>
                    <a:pt x="17860" y="138726"/>
                  </a:lnTo>
                  <a:lnTo>
                    <a:pt x="26797" y="144203"/>
                  </a:lnTo>
                  <a:lnTo>
                    <a:pt x="36165" y="147079"/>
                  </a:lnTo>
                  <a:lnTo>
                    <a:pt x="45340" y="147493"/>
                  </a:lnTo>
                  <a:lnTo>
                    <a:pt x="53938" y="145691"/>
                  </a:lnTo>
                  <a:lnTo>
                    <a:pt x="61632" y="141832"/>
                  </a:lnTo>
                  <a:lnTo>
                    <a:pt x="68353" y="136197"/>
                  </a:lnTo>
                  <a:lnTo>
                    <a:pt x="74052" y="128823"/>
                  </a:lnTo>
                  <a:lnTo>
                    <a:pt x="78597" y="119448"/>
                  </a:lnTo>
                  <a:lnTo>
                    <a:pt x="82025" y="108114"/>
                  </a:lnTo>
                  <a:lnTo>
                    <a:pt x="84348" y="95436"/>
                  </a:lnTo>
                  <a:lnTo>
                    <a:pt x="85467" y="82395"/>
                  </a:lnTo>
                  <a:lnTo>
                    <a:pt x="85439" y="69596"/>
                  </a:lnTo>
                  <a:lnTo>
                    <a:pt x="84285" y="57412"/>
                  </a:lnTo>
                  <a:lnTo>
                    <a:pt x="81917" y="46155"/>
                  </a:lnTo>
                  <a:lnTo>
                    <a:pt x="78378" y="35890"/>
                  </a:lnTo>
                  <a:lnTo>
                    <a:pt x="73870" y="26333"/>
                  </a:lnTo>
                  <a:lnTo>
                    <a:pt x="67660" y="17743"/>
                  </a:lnTo>
                  <a:lnTo>
                    <a:pt x="5854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53113" y="3441436"/>
              <a:ext cx="100085" cy="146417"/>
            </a:xfrm>
            <a:custGeom>
              <a:avLst/>
              <a:gdLst/>
              <a:ahLst/>
              <a:cxnLst/>
              <a:rect l="0" t="0" r="0" b="0"/>
              <a:pathLst>
                <a:path w="100085" h="146417">
                  <a:moveTo>
                    <a:pt x="9224" y="31586"/>
                  </a:moveTo>
                  <a:lnTo>
                    <a:pt x="6357" y="40454"/>
                  </a:lnTo>
                  <a:lnTo>
                    <a:pt x="4215" y="49441"/>
                  </a:lnTo>
                  <a:lnTo>
                    <a:pt x="2612" y="59437"/>
                  </a:lnTo>
                  <a:lnTo>
                    <a:pt x="1431" y="70417"/>
                  </a:lnTo>
                  <a:lnTo>
                    <a:pt x="583" y="82229"/>
                  </a:lnTo>
                  <a:lnTo>
                    <a:pt x="0" y="94674"/>
                  </a:lnTo>
                  <a:lnTo>
                    <a:pt x="103" y="107093"/>
                  </a:lnTo>
                  <a:lnTo>
                    <a:pt x="1764" y="118428"/>
                  </a:lnTo>
                  <a:lnTo>
                    <a:pt x="5330" y="128181"/>
                  </a:lnTo>
                  <a:lnTo>
                    <a:pt x="10676" y="136047"/>
                  </a:lnTo>
                  <a:lnTo>
                    <a:pt x="17477" y="141663"/>
                  </a:lnTo>
                  <a:lnTo>
                    <a:pt x="25381" y="145063"/>
                  </a:lnTo>
                  <a:lnTo>
                    <a:pt x="33924" y="146416"/>
                  </a:lnTo>
                  <a:lnTo>
                    <a:pt x="42562" y="145828"/>
                  </a:lnTo>
                  <a:lnTo>
                    <a:pt x="50989" y="143546"/>
                  </a:lnTo>
                  <a:lnTo>
                    <a:pt x="58949" y="139747"/>
                  </a:lnTo>
                  <a:lnTo>
                    <a:pt x="66148" y="134458"/>
                  </a:lnTo>
                  <a:lnTo>
                    <a:pt x="72509" y="127829"/>
                  </a:lnTo>
                  <a:lnTo>
                    <a:pt x="78121" y="120108"/>
                  </a:lnTo>
                  <a:lnTo>
                    <a:pt x="83132" y="111555"/>
                  </a:lnTo>
                  <a:lnTo>
                    <a:pt x="87689" y="102391"/>
                  </a:lnTo>
                  <a:lnTo>
                    <a:pt x="91751" y="92628"/>
                  </a:lnTo>
                  <a:lnTo>
                    <a:pt x="95108" y="82090"/>
                  </a:lnTo>
                  <a:lnTo>
                    <a:pt x="97697" y="70749"/>
                  </a:lnTo>
                  <a:lnTo>
                    <a:pt x="99410" y="58929"/>
                  </a:lnTo>
                  <a:lnTo>
                    <a:pt x="100084" y="45851"/>
                  </a:lnTo>
                  <a:lnTo>
                    <a:pt x="98662" y="28133"/>
                  </a:lnTo>
                  <a:lnTo>
                    <a:pt x="934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78192" y="3441436"/>
              <a:ext cx="115814" cy="155696"/>
            </a:xfrm>
            <a:custGeom>
              <a:avLst/>
              <a:gdLst/>
              <a:ahLst/>
              <a:cxnLst/>
              <a:rect l="0" t="0" r="0" b="0"/>
              <a:pathLst>
                <a:path w="115814" h="155696">
                  <a:moveTo>
                    <a:pt x="0" y="73700"/>
                  </a:moveTo>
                  <a:lnTo>
                    <a:pt x="134" y="85435"/>
                  </a:lnTo>
                  <a:lnTo>
                    <a:pt x="1414" y="96564"/>
                  </a:lnTo>
                  <a:lnTo>
                    <a:pt x="4007" y="108158"/>
                  </a:lnTo>
                  <a:lnTo>
                    <a:pt x="7727" y="120146"/>
                  </a:lnTo>
                  <a:lnTo>
                    <a:pt x="12360" y="132158"/>
                  </a:lnTo>
                  <a:lnTo>
                    <a:pt x="17646" y="143889"/>
                  </a:lnTo>
                  <a:lnTo>
                    <a:pt x="21763" y="152771"/>
                  </a:lnTo>
                  <a:lnTo>
                    <a:pt x="22800" y="155695"/>
                  </a:lnTo>
                  <a:lnTo>
                    <a:pt x="21721" y="153717"/>
                  </a:lnTo>
                  <a:lnTo>
                    <a:pt x="19499" y="148533"/>
                  </a:lnTo>
                  <a:lnTo>
                    <a:pt x="16678" y="141358"/>
                  </a:lnTo>
                  <a:lnTo>
                    <a:pt x="13546" y="132946"/>
                  </a:lnTo>
                  <a:lnTo>
                    <a:pt x="10416" y="123433"/>
                  </a:lnTo>
                  <a:lnTo>
                    <a:pt x="7671" y="112486"/>
                  </a:lnTo>
                  <a:lnTo>
                    <a:pt x="5492" y="100037"/>
                  </a:lnTo>
                  <a:lnTo>
                    <a:pt x="4194" y="86750"/>
                  </a:lnTo>
                  <a:lnTo>
                    <a:pt x="4302" y="73821"/>
                  </a:lnTo>
                  <a:lnTo>
                    <a:pt x="5974" y="61902"/>
                  </a:lnTo>
                  <a:lnTo>
                    <a:pt x="9216" y="51121"/>
                  </a:lnTo>
                  <a:lnTo>
                    <a:pt x="14059" y="41345"/>
                  </a:lnTo>
                  <a:lnTo>
                    <a:pt x="20356" y="32372"/>
                  </a:lnTo>
                  <a:lnTo>
                    <a:pt x="28008" y="24329"/>
                  </a:lnTo>
                  <a:lnTo>
                    <a:pt x="37038" y="17664"/>
                  </a:lnTo>
                  <a:lnTo>
                    <a:pt x="47323" y="12508"/>
                  </a:lnTo>
                  <a:lnTo>
                    <a:pt x="58413" y="8696"/>
                  </a:lnTo>
                  <a:lnTo>
                    <a:pt x="70911" y="5557"/>
                  </a:lnTo>
                  <a:lnTo>
                    <a:pt x="88150" y="281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94870" y="3473221"/>
              <a:ext cx="110194" cy="178910"/>
            </a:xfrm>
            <a:custGeom>
              <a:avLst/>
              <a:gdLst/>
              <a:ahLst/>
              <a:cxnLst/>
              <a:rect l="0" t="0" r="0" b="0"/>
              <a:pathLst>
                <a:path w="110194" h="178910">
                  <a:moveTo>
                    <a:pt x="30721" y="73500"/>
                  </a:moveTo>
                  <a:lnTo>
                    <a:pt x="36722" y="79234"/>
                  </a:lnTo>
                  <a:lnTo>
                    <a:pt x="43567" y="83518"/>
                  </a:lnTo>
                  <a:lnTo>
                    <a:pt x="51955" y="86715"/>
                  </a:lnTo>
                  <a:lnTo>
                    <a:pt x="61582" y="88730"/>
                  </a:lnTo>
                  <a:lnTo>
                    <a:pt x="71896" y="89131"/>
                  </a:lnTo>
                  <a:lnTo>
                    <a:pt x="82487" y="87810"/>
                  </a:lnTo>
                  <a:lnTo>
                    <a:pt x="92493" y="84642"/>
                  </a:lnTo>
                  <a:lnTo>
                    <a:pt x="100600" y="79321"/>
                  </a:lnTo>
                  <a:lnTo>
                    <a:pt x="106255" y="71894"/>
                  </a:lnTo>
                  <a:lnTo>
                    <a:pt x="109419" y="62841"/>
                  </a:lnTo>
                  <a:lnTo>
                    <a:pt x="110193" y="52863"/>
                  </a:lnTo>
                  <a:lnTo>
                    <a:pt x="108897" y="42464"/>
                  </a:lnTo>
                  <a:lnTo>
                    <a:pt x="105794" y="32232"/>
                  </a:lnTo>
                  <a:lnTo>
                    <a:pt x="100988" y="22901"/>
                  </a:lnTo>
                  <a:lnTo>
                    <a:pt x="94685" y="14790"/>
                  </a:lnTo>
                  <a:lnTo>
                    <a:pt x="87016" y="8176"/>
                  </a:lnTo>
                  <a:lnTo>
                    <a:pt x="77968" y="3474"/>
                  </a:lnTo>
                  <a:lnTo>
                    <a:pt x="67671" y="728"/>
                  </a:lnTo>
                  <a:lnTo>
                    <a:pt x="56844" y="0"/>
                  </a:lnTo>
                  <a:lnTo>
                    <a:pt x="46648" y="1548"/>
                  </a:lnTo>
                  <a:lnTo>
                    <a:pt x="37681" y="5295"/>
                  </a:lnTo>
                  <a:lnTo>
                    <a:pt x="29850" y="11063"/>
                  </a:lnTo>
                  <a:lnTo>
                    <a:pt x="22666" y="18746"/>
                  </a:lnTo>
                  <a:lnTo>
                    <a:pt x="15773" y="28097"/>
                  </a:lnTo>
                  <a:lnTo>
                    <a:pt x="9463" y="38779"/>
                  </a:lnTo>
                  <a:lnTo>
                    <a:pt x="4575" y="50466"/>
                  </a:lnTo>
                  <a:lnTo>
                    <a:pt x="1470" y="62874"/>
                  </a:lnTo>
                  <a:lnTo>
                    <a:pt x="44" y="75628"/>
                  </a:lnTo>
                  <a:lnTo>
                    <a:pt x="0" y="88263"/>
                  </a:lnTo>
                  <a:lnTo>
                    <a:pt x="1014" y="100532"/>
                  </a:lnTo>
                  <a:lnTo>
                    <a:pt x="2964" y="112229"/>
                  </a:lnTo>
                  <a:lnTo>
                    <a:pt x="5936" y="123092"/>
                  </a:lnTo>
                  <a:lnTo>
                    <a:pt x="9897" y="133066"/>
                  </a:lnTo>
                  <a:lnTo>
                    <a:pt x="14859" y="142257"/>
                  </a:lnTo>
                  <a:lnTo>
                    <a:pt x="20945" y="150825"/>
                  </a:lnTo>
                  <a:lnTo>
                    <a:pt x="28117" y="158913"/>
                  </a:lnTo>
                  <a:lnTo>
                    <a:pt x="36205" y="166159"/>
                  </a:lnTo>
                  <a:lnTo>
                    <a:pt x="45005" y="171743"/>
                  </a:lnTo>
                  <a:lnTo>
                    <a:pt x="54322" y="175353"/>
                  </a:lnTo>
                  <a:lnTo>
                    <a:pt x="63741" y="177301"/>
                  </a:lnTo>
                  <a:lnTo>
                    <a:pt x="73663" y="178453"/>
                  </a:lnTo>
                  <a:lnTo>
                    <a:pt x="86073" y="178909"/>
                  </a:lnTo>
                  <a:lnTo>
                    <a:pt x="104420" y="178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56690" y="3516719"/>
              <a:ext cx="174228" cy="118839"/>
            </a:xfrm>
            <a:custGeom>
              <a:avLst/>
              <a:gdLst/>
              <a:ahLst/>
              <a:cxnLst/>
              <a:rect l="0" t="0" r="0" b="0"/>
              <a:pathLst>
                <a:path w="174228" h="118839">
                  <a:moveTo>
                    <a:pt x="79470" y="61588"/>
                  </a:moveTo>
                  <a:lnTo>
                    <a:pt x="82203" y="52853"/>
                  </a:lnTo>
                  <a:lnTo>
                    <a:pt x="83065" y="45147"/>
                  </a:lnTo>
                  <a:lnTo>
                    <a:pt x="82074" y="37745"/>
                  </a:lnTo>
                  <a:lnTo>
                    <a:pt x="79535" y="30484"/>
                  </a:lnTo>
                  <a:lnTo>
                    <a:pt x="75752" y="23305"/>
                  </a:lnTo>
                  <a:lnTo>
                    <a:pt x="71012" y="16194"/>
                  </a:lnTo>
                  <a:lnTo>
                    <a:pt x="65406" y="9622"/>
                  </a:lnTo>
                  <a:lnTo>
                    <a:pt x="58827" y="4500"/>
                  </a:lnTo>
                  <a:lnTo>
                    <a:pt x="51306" y="1218"/>
                  </a:lnTo>
                  <a:lnTo>
                    <a:pt x="43309" y="0"/>
                  </a:lnTo>
                  <a:lnTo>
                    <a:pt x="35629" y="1153"/>
                  </a:lnTo>
                  <a:lnTo>
                    <a:pt x="28687" y="4599"/>
                  </a:lnTo>
                  <a:lnTo>
                    <a:pt x="22554" y="9979"/>
                  </a:lnTo>
                  <a:lnTo>
                    <a:pt x="17126" y="16862"/>
                  </a:lnTo>
                  <a:lnTo>
                    <a:pt x="12257" y="24859"/>
                  </a:lnTo>
                  <a:lnTo>
                    <a:pt x="7970" y="33818"/>
                  </a:lnTo>
                  <a:lnTo>
                    <a:pt x="4456" y="43807"/>
                  </a:lnTo>
                  <a:lnTo>
                    <a:pt x="1762" y="54780"/>
                  </a:lnTo>
                  <a:lnTo>
                    <a:pt x="121" y="66418"/>
                  </a:lnTo>
                  <a:lnTo>
                    <a:pt x="0" y="78230"/>
                  </a:lnTo>
                  <a:lnTo>
                    <a:pt x="1521" y="89898"/>
                  </a:lnTo>
                  <a:lnTo>
                    <a:pt x="4661" y="100664"/>
                  </a:lnTo>
                  <a:lnTo>
                    <a:pt x="9436" y="109298"/>
                  </a:lnTo>
                  <a:lnTo>
                    <a:pt x="15680" y="115309"/>
                  </a:lnTo>
                  <a:lnTo>
                    <a:pt x="22956" y="118546"/>
                  </a:lnTo>
                  <a:lnTo>
                    <a:pt x="30670" y="118838"/>
                  </a:lnTo>
                  <a:lnTo>
                    <a:pt x="38439" y="116401"/>
                  </a:lnTo>
                  <a:lnTo>
                    <a:pt x="45941" y="111548"/>
                  </a:lnTo>
                  <a:lnTo>
                    <a:pt x="52825" y="104495"/>
                  </a:lnTo>
                  <a:lnTo>
                    <a:pt x="58976" y="95607"/>
                  </a:lnTo>
                  <a:lnTo>
                    <a:pt x="64639" y="86440"/>
                  </a:lnTo>
                  <a:lnTo>
                    <a:pt x="71093" y="80042"/>
                  </a:lnTo>
                  <a:lnTo>
                    <a:pt x="78668" y="78051"/>
                  </a:lnTo>
                  <a:lnTo>
                    <a:pt x="85687" y="79844"/>
                  </a:lnTo>
                  <a:lnTo>
                    <a:pt x="91748" y="84394"/>
                  </a:lnTo>
                  <a:lnTo>
                    <a:pt x="97346" y="90536"/>
                  </a:lnTo>
                  <a:lnTo>
                    <a:pt x="103327" y="97045"/>
                  </a:lnTo>
                  <a:lnTo>
                    <a:pt x="110129" y="103229"/>
                  </a:lnTo>
                  <a:lnTo>
                    <a:pt x="117814" y="108536"/>
                  </a:lnTo>
                  <a:lnTo>
                    <a:pt x="126266" y="112355"/>
                  </a:lnTo>
                  <a:lnTo>
                    <a:pt x="135308" y="114521"/>
                  </a:lnTo>
                  <a:lnTo>
                    <a:pt x="144326" y="115365"/>
                  </a:lnTo>
                  <a:lnTo>
                    <a:pt x="153182" y="115591"/>
                  </a:lnTo>
                  <a:lnTo>
                    <a:pt x="162649" y="115220"/>
                  </a:lnTo>
                  <a:lnTo>
                    <a:pt x="174227" y="114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30873" y="3322146"/>
              <a:ext cx="129187" cy="347660"/>
            </a:xfrm>
            <a:custGeom>
              <a:avLst/>
              <a:gdLst/>
              <a:ahLst/>
              <a:cxnLst/>
              <a:rect l="0" t="0" r="0" b="0"/>
              <a:pathLst>
                <a:path w="129187" h="347660">
                  <a:moveTo>
                    <a:pt x="84272" y="235104"/>
                  </a:moveTo>
                  <a:lnTo>
                    <a:pt x="81137" y="226503"/>
                  </a:lnTo>
                  <a:lnTo>
                    <a:pt x="76434" y="220077"/>
                  </a:lnTo>
                  <a:lnTo>
                    <a:pt x="69649" y="215277"/>
                  </a:lnTo>
                  <a:lnTo>
                    <a:pt x="61203" y="212081"/>
                  </a:lnTo>
                  <a:lnTo>
                    <a:pt x="51737" y="210832"/>
                  </a:lnTo>
                  <a:lnTo>
                    <a:pt x="41736" y="211551"/>
                  </a:lnTo>
                  <a:lnTo>
                    <a:pt x="31798" y="214131"/>
                  </a:lnTo>
                  <a:lnTo>
                    <a:pt x="22678" y="218520"/>
                  </a:lnTo>
                  <a:lnTo>
                    <a:pt x="14715" y="224515"/>
                  </a:lnTo>
                  <a:lnTo>
                    <a:pt x="8204" y="232130"/>
                  </a:lnTo>
                  <a:lnTo>
                    <a:pt x="3572" y="241668"/>
                  </a:lnTo>
                  <a:lnTo>
                    <a:pt x="869" y="253111"/>
                  </a:lnTo>
                  <a:lnTo>
                    <a:pt x="0" y="265862"/>
                  </a:lnTo>
                  <a:lnTo>
                    <a:pt x="921" y="278952"/>
                  </a:lnTo>
                  <a:lnTo>
                    <a:pt x="3425" y="291784"/>
                  </a:lnTo>
                  <a:lnTo>
                    <a:pt x="7205" y="303990"/>
                  </a:lnTo>
                  <a:lnTo>
                    <a:pt x="11949" y="315262"/>
                  </a:lnTo>
                  <a:lnTo>
                    <a:pt x="17399" y="325528"/>
                  </a:lnTo>
                  <a:lnTo>
                    <a:pt x="23514" y="334422"/>
                  </a:lnTo>
                  <a:lnTo>
                    <a:pt x="30449" y="341200"/>
                  </a:lnTo>
                  <a:lnTo>
                    <a:pt x="38222" y="345641"/>
                  </a:lnTo>
                  <a:lnTo>
                    <a:pt x="46560" y="347659"/>
                  </a:lnTo>
                  <a:lnTo>
                    <a:pt x="55004" y="347051"/>
                  </a:lnTo>
                  <a:lnTo>
                    <a:pt x="63271" y="343972"/>
                  </a:lnTo>
                  <a:lnTo>
                    <a:pt x="71110" y="338668"/>
                  </a:lnTo>
                  <a:lnTo>
                    <a:pt x="78222" y="331305"/>
                  </a:lnTo>
                  <a:lnTo>
                    <a:pt x="84521" y="322172"/>
                  </a:lnTo>
                  <a:lnTo>
                    <a:pt x="90089" y="311637"/>
                  </a:lnTo>
                  <a:lnTo>
                    <a:pt x="95071" y="300050"/>
                  </a:lnTo>
                  <a:lnTo>
                    <a:pt x="99612" y="287699"/>
                  </a:lnTo>
                  <a:lnTo>
                    <a:pt x="103834" y="274645"/>
                  </a:lnTo>
                  <a:lnTo>
                    <a:pt x="107830" y="260743"/>
                  </a:lnTo>
                  <a:lnTo>
                    <a:pt x="111670" y="245978"/>
                  </a:lnTo>
                  <a:lnTo>
                    <a:pt x="115402" y="230298"/>
                  </a:lnTo>
                  <a:lnTo>
                    <a:pt x="119062" y="213555"/>
                  </a:lnTo>
                  <a:lnTo>
                    <a:pt x="122664" y="195781"/>
                  </a:lnTo>
                  <a:lnTo>
                    <a:pt x="125895" y="177626"/>
                  </a:lnTo>
                  <a:lnTo>
                    <a:pt x="128153" y="160204"/>
                  </a:lnTo>
                  <a:lnTo>
                    <a:pt x="129186" y="144083"/>
                  </a:lnTo>
                  <a:lnTo>
                    <a:pt x="129065" y="129312"/>
                  </a:lnTo>
                  <a:lnTo>
                    <a:pt x="127995" y="115696"/>
                  </a:lnTo>
                  <a:lnTo>
                    <a:pt x="126201" y="102972"/>
                  </a:lnTo>
                  <a:lnTo>
                    <a:pt x="123880" y="90577"/>
                  </a:lnTo>
                  <a:lnTo>
                    <a:pt x="121185" y="77706"/>
                  </a:lnTo>
                  <a:lnTo>
                    <a:pt x="118229" y="63969"/>
                  </a:lnTo>
                  <a:lnTo>
                    <a:pt x="115094" y="49652"/>
                  </a:lnTo>
                  <a:lnTo>
                    <a:pt x="111836" y="35502"/>
                  </a:lnTo>
                  <a:lnTo>
                    <a:pt x="108491" y="21977"/>
                  </a:lnTo>
                  <a:lnTo>
                    <a:pt x="104900" y="10168"/>
                  </a:lnTo>
                  <a:lnTo>
                    <a:pt x="99983" y="2374"/>
                  </a:lnTo>
                  <a:lnTo>
                    <a:pt x="93715" y="0"/>
                  </a:lnTo>
                  <a:lnTo>
                    <a:pt x="88099" y="2719"/>
                  </a:lnTo>
                  <a:lnTo>
                    <a:pt x="83788" y="9586"/>
                  </a:lnTo>
                  <a:lnTo>
                    <a:pt x="81006" y="19282"/>
                  </a:lnTo>
                  <a:lnTo>
                    <a:pt x="80105" y="30335"/>
                  </a:lnTo>
                  <a:lnTo>
                    <a:pt x="81082" y="41829"/>
                  </a:lnTo>
                  <a:lnTo>
                    <a:pt x="83349" y="53822"/>
                  </a:lnTo>
                  <a:lnTo>
                    <a:pt x="85940" y="67084"/>
                  </a:lnTo>
                  <a:lnTo>
                    <a:pt x="88274" y="81976"/>
                  </a:lnTo>
                  <a:lnTo>
                    <a:pt x="90312" y="98423"/>
                  </a:lnTo>
                  <a:lnTo>
                    <a:pt x="92361" y="116154"/>
                  </a:lnTo>
                  <a:lnTo>
                    <a:pt x="94622" y="134860"/>
                  </a:lnTo>
                  <a:lnTo>
                    <a:pt x="96988" y="153948"/>
                  </a:lnTo>
                  <a:lnTo>
                    <a:pt x="99131" y="172595"/>
                  </a:lnTo>
                  <a:lnTo>
                    <a:pt x="100878" y="190389"/>
                  </a:lnTo>
                  <a:lnTo>
                    <a:pt x="102374" y="207283"/>
                  </a:lnTo>
                  <a:lnTo>
                    <a:pt x="103986" y="223402"/>
                  </a:lnTo>
                  <a:lnTo>
                    <a:pt x="105923" y="238906"/>
                  </a:lnTo>
                  <a:lnTo>
                    <a:pt x="108262" y="253734"/>
                  </a:lnTo>
                  <a:lnTo>
                    <a:pt x="111370" y="269255"/>
                  </a:lnTo>
                  <a:lnTo>
                    <a:pt x="116640" y="289075"/>
                  </a:lnTo>
                  <a:lnTo>
                    <a:pt x="126386" y="319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15228" y="3388794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5666" y="6002"/>
                  </a:lnTo>
                  <a:lnTo>
                    <a:pt x="9310" y="12847"/>
                  </a:lnTo>
                  <a:lnTo>
                    <a:pt x="11229" y="21244"/>
                  </a:lnTo>
                  <a:lnTo>
                    <a:pt x="12076" y="31217"/>
                  </a:lnTo>
                  <a:lnTo>
                    <a:pt x="12753" y="42828"/>
                  </a:lnTo>
                  <a:lnTo>
                    <a:pt x="13783" y="55946"/>
                  </a:lnTo>
                  <a:lnTo>
                    <a:pt x="15166" y="70468"/>
                  </a:lnTo>
                  <a:lnTo>
                    <a:pt x="16572" y="86410"/>
                  </a:lnTo>
                  <a:lnTo>
                    <a:pt x="17782" y="103643"/>
                  </a:lnTo>
                  <a:lnTo>
                    <a:pt x="18731" y="121771"/>
                  </a:lnTo>
                  <a:lnTo>
                    <a:pt x="19436" y="140237"/>
                  </a:lnTo>
                  <a:lnTo>
                    <a:pt x="19947" y="158685"/>
                  </a:lnTo>
                  <a:lnTo>
                    <a:pt x="20474" y="176648"/>
                  </a:lnTo>
                  <a:lnTo>
                    <a:pt x="21367" y="193483"/>
                  </a:lnTo>
                  <a:lnTo>
                    <a:pt x="22783" y="208957"/>
                  </a:lnTo>
                  <a:lnTo>
                    <a:pt x="24550" y="223331"/>
                  </a:lnTo>
                  <a:lnTo>
                    <a:pt x="26275" y="237146"/>
                  </a:lnTo>
                  <a:lnTo>
                    <a:pt x="27729" y="250762"/>
                  </a:lnTo>
                  <a:lnTo>
                    <a:pt x="28859" y="263755"/>
                  </a:lnTo>
                  <a:lnTo>
                    <a:pt x="29816" y="276275"/>
                  </a:lnTo>
                  <a:lnTo>
                    <a:pt x="30676" y="289430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20471" y="3515136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98835" y="67"/>
                  </a:lnTo>
                  <a:lnTo>
                    <a:pt x="187705" y="707"/>
                  </a:lnTo>
                  <a:lnTo>
                    <a:pt x="176103" y="2004"/>
                  </a:lnTo>
                  <a:lnTo>
                    <a:pt x="163770" y="3863"/>
                  </a:lnTo>
                  <a:lnTo>
                    <a:pt x="150461" y="6180"/>
                  </a:lnTo>
                  <a:lnTo>
                    <a:pt x="136152" y="8846"/>
                  </a:lnTo>
                  <a:lnTo>
                    <a:pt x="120974" y="11770"/>
                  </a:lnTo>
                  <a:lnTo>
                    <a:pt x="105112" y="14877"/>
                  </a:lnTo>
                  <a:lnTo>
                    <a:pt x="88755" y="18108"/>
                  </a:lnTo>
                  <a:lnTo>
                    <a:pt x="72419" y="21271"/>
                  </a:lnTo>
                  <a:lnTo>
                    <a:pt x="55134" y="24351"/>
                  </a:lnTo>
                  <a:lnTo>
                    <a:pt x="33148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09985" y="3325623"/>
              <a:ext cx="326385" cy="384918"/>
            </a:xfrm>
            <a:custGeom>
              <a:avLst/>
              <a:gdLst/>
              <a:ahLst/>
              <a:cxnLst/>
              <a:rect l="0" t="0" r="0" b="0"/>
              <a:pathLst>
                <a:path w="326385" h="384918">
                  <a:moveTo>
                    <a:pt x="0" y="0"/>
                  </a:moveTo>
                  <a:lnTo>
                    <a:pt x="134" y="14602"/>
                  </a:lnTo>
                  <a:lnTo>
                    <a:pt x="1414" y="27873"/>
                  </a:lnTo>
                  <a:lnTo>
                    <a:pt x="4003" y="41069"/>
                  </a:lnTo>
                  <a:lnTo>
                    <a:pt x="7549" y="54238"/>
                  </a:lnTo>
                  <a:lnTo>
                    <a:pt x="11533" y="67099"/>
                  </a:lnTo>
                  <a:lnTo>
                    <a:pt x="15613" y="79508"/>
                  </a:lnTo>
                  <a:lnTo>
                    <a:pt x="19635" y="91795"/>
                  </a:lnTo>
                  <a:lnTo>
                    <a:pt x="23553" y="104644"/>
                  </a:lnTo>
                  <a:lnTo>
                    <a:pt x="27363" y="118403"/>
                  </a:lnTo>
                  <a:lnTo>
                    <a:pt x="30920" y="133086"/>
                  </a:lnTo>
                  <a:lnTo>
                    <a:pt x="33936" y="148552"/>
                  </a:lnTo>
                  <a:lnTo>
                    <a:pt x="36304" y="164624"/>
                  </a:lnTo>
                  <a:lnTo>
                    <a:pt x="38234" y="180975"/>
                  </a:lnTo>
                  <a:lnTo>
                    <a:pt x="40145" y="197172"/>
                  </a:lnTo>
                  <a:lnTo>
                    <a:pt x="42282" y="212987"/>
                  </a:lnTo>
                  <a:lnTo>
                    <a:pt x="44548" y="228385"/>
                  </a:lnTo>
                  <a:lnTo>
                    <a:pt x="46616" y="243418"/>
                  </a:lnTo>
                  <a:lnTo>
                    <a:pt x="48280" y="258065"/>
                  </a:lnTo>
                  <a:lnTo>
                    <a:pt x="48647" y="268986"/>
                  </a:lnTo>
                  <a:lnTo>
                    <a:pt x="47384" y="272079"/>
                  </a:lnTo>
                  <a:lnTo>
                    <a:pt x="45913" y="268904"/>
                  </a:lnTo>
                  <a:lnTo>
                    <a:pt x="44916" y="261841"/>
                  </a:lnTo>
                  <a:lnTo>
                    <a:pt x="44725" y="252738"/>
                  </a:lnTo>
                  <a:lnTo>
                    <a:pt x="45402" y="242685"/>
                  </a:lnTo>
                  <a:lnTo>
                    <a:pt x="47006" y="232398"/>
                  </a:lnTo>
                  <a:lnTo>
                    <a:pt x="49684" y="222441"/>
                  </a:lnTo>
                  <a:lnTo>
                    <a:pt x="53419" y="213071"/>
                  </a:lnTo>
                  <a:lnTo>
                    <a:pt x="58214" y="204954"/>
                  </a:lnTo>
                  <a:lnTo>
                    <a:pt x="64183" y="199230"/>
                  </a:lnTo>
                  <a:lnTo>
                    <a:pt x="71267" y="196306"/>
                  </a:lnTo>
                  <a:lnTo>
                    <a:pt x="79126" y="195952"/>
                  </a:lnTo>
                  <a:lnTo>
                    <a:pt x="87239" y="197682"/>
                  </a:lnTo>
                  <a:lnTo>
                    <a:pt x="95280" y="200993"/>
                  </a:lnTo>
                  <a:lnTo>
                    <a:pt x="102965" y="205619"/>
                  </a:lnTo>
                  <a:lnTo>
                    <a:pt x="109974" y="211530"/>
                  </a:lnTo>
                  <a:lnTo>
                    <a:pt x="116203" y="218609"/>
                  </a:lnTo>
                  <a:lnTo>
                    <a:pt x="121725" y="226647"/>
                  </a:lnTo>
                  <a:lnTo>
                    <a:pt x="126676" y="235420"/>
                  </a:lnTo>
                  <a:lnTo>
                    <a:pt x="131196" y="244735"/>
                  </a:lnTo>
                  <a:lnTo>
                    <a:pt x="135403" y="254601"/>
                  </a:lnTo>
                  <a:lnTo>
                    <a:pt x="139390" y="265209"/>
                  </a:lnTo>
                  <a:lnTo>
                    <a:pt x="143219" y="276606"/>
                  </a:lnTo>
                  <a:lnTo>
                    <a:pt x="146774" y="288700"/>
                  </a:lnTo>
                  <a:lnTo>
                    <a:pt x="149784" y="301351"/>
                  </a:lnTo>
                  <a:lnTo>
                    <a:pt x="152114" y="314348"/>
                  </a:lnTo>
                  <a:lnTo>
                    <a:pt x="152979" y="325053"/>
                  </a:lnTo>
                  <a:lnTo>
                    <a:pt x="152095" y="329606"/>
                  </a:lnTo>
                  <a:lnTo>
                    <a:pt x="150872" y="328053"/>
                  </a:lnTo>
                  <a:lnTo>
                    <a:pt x="150187" y="322253"/>
                  </a:lnTo>
                  <a:lnTo>
                    <a:pt x="150725" y="314042"/>
                  </a:lnTo>
                  <a:lnTo>
                    <a:pt x="152701" y="304601"/>
                  </a:lnTo>
                  <a:lnTo>
                    <a:pt x="156157" y="294728"/>
                  </a:lnTo>
                  <a:lnTo>
                    <a:pt x="161146" y="285048"/>
                  </a:lnTo>
                  <a:lnTo>
                    <a:pt x="167545" y="275856"/>
                  </a:lnTo>
                  <a:lnTo>
                    <a:pt x="175265" y="267518"/>
                  </a:lnTo>
                  <a:lnTo>
                    <a:pt x="184341" y="260582"/>
                  </a:lnTo>
                  <a:lnTo>
                    <a:pt x="194662" y="255203"/>
                  </a:lnTo>
                  <a:lnTo>
                    <a:pt x="205845" y="251062"/>
                  </a:lnTo>
                  <a:lnTo>
                    <a:pt x="217343" y="247575"/>
                  </a:lnTo>
                  <a:lnTo>
                    <a:pt x="228810" y="244329"/>
                  </a:lnTo>
                  <a:lnTo>
                    <a:pt x="239949" y="240957"/>
                  </a:lnTo>
                  <a:lnTo>
                    <a:pt x="250430" y="237074"/>
                  </a:lnTo>
                  <a:lnTo>
                    <a:pt x="260129" y="232523"/>
                  </a:lnTo>
                  <a:lnTo>
                    <a:pt x="268624" y="227176"/>
                  </a:lnTo>
                  <a:lnTo>
                    <a:pt x="275129" y="220836"/>
                  </a:lnTo>
                  <a:lnTo>
                    <a:pt x="279382" y="213503"/>
                  </a:lnTo>
                  <a:lnTo>
                    <a:pt x="281272" y="205478"/>
                  </a:lnTo>
                  <a:lnTo>
                    <a:pt x="280579" y="197254"/>
                  </a:lnTo>
                  <a:lnTo>
                    <a:pt x="277441" y="189139"/>
                  </a:lnTo>
                  <a:lnTo>
                    <a:pt x="272099" y="181404"/>
                  </a:lnTo>
                  <a:lnTo>
                    <a:pt x="264710" y="174362"/>
                  </a:lnTo>
                  <a:lnTo>
                    <a:pt x="255563" y="168124"/>
                  </a:lnTo>
                  <a:lnTo>
                    <a:pt x="245190" y="163106"/>
                  </a:lnTo>
                  <a:lnTo>
                    <a:pt x="234244" y="160090"/>
                  </a:lnTo>
                  <a:lnTo>
                    <a:pt x="223150" y="159328"/>
                  </a:lnTo>
                  <a:lnTo>
                    <a:pt x="212263" y="160766"/>
                  </a:lnTo>
                  <a:lnTo>
                    <a:pt x="201952" y="164314"/>
                  </a:lnTo>
                  <a:lnTo>
                    <a:pt x="192361" y="169708"/>
                  </a:lnTo>
                  <a:lnTo>
                    <a:pt x="183768" y="176905"/>
                  </a:lnTo>
                  <a:lnTo>
                    <a:pt x="176667" y="186154"/>
                  </a:lnTo>
                  <a:lnTo>
                    <a:pt x="171190" y="197405"/>
                  </a:lnTo>
                  <a:lnTo>
                    <a:pt x="167325" y="210195"/>
                  </a:lnTo>
                  <a:lnTo>
                    <a:pt x="165088" y="223842"/>
                  </a:lnTo>
                  <a:lnTo>
                    <a:pt x="164322" y="237867"/>
                  </a:lnTo>
                  <a:lnTo>
                    <a:pt x="164755" y="251857"/>
                  </a:lnTo>
                  <a:lnTo>
                    <a:pt x="166100" y="265398"/>
                  </a:lnTo>
                  <a:lnTo>
                    <a:pt x="168114" y="278316"/>
                  </a:lnTo>
                  <a:lnTo>
                    <a:pt x="170769" y="290634"/>
                  </a:lnTo>
                  <a:lnTo>
                    <a:pt x="174229" y="302454"/>
                  </a:lnTo>
                  <a:lnTo>
                    <a:pt x="178518" y="313888"/>
                  </a:lnTo>
                  <a:lnTo>
                    <a:pt x="183535" y="324874"/>
                  </a:lnTo>
                  <a:lnTo>
                    <a:pt x="189128" y="335187"/>
                  </a:lnTo>
                  <a:lnTo>
                    <a:pt x="195154" y="344752"/>
                  </a:lnTo>
                  <a:lnTo>
                    <a:pt x="201659" y="353481"/>
                  </a:lnTo>
                  <a:lnTo>
                    <a:pt x="208857" y="361199"/>
                  </a:lnTo>
                  <a:lnTo>
                    <a:pt x="216815" y="367903"/>
                  </a:lnTo>
                  <a:lnTo>
                    <a:pt x="225618" y="373576"/>
                  </a:lnTo>
                  <a:lnTo>
                    <a:pt x="235437" y="378095"/>
                  </a:lnTo>
                  <a:lnTo>
                    <a:pt x="246263" y="381503"/>
                  </a:lnTo>
                  <a:lnTo>
                    <a:pt x="257788" y="383809"/>
                  </a:lnTo>
                  <a:lnTo>
                    <a:pt x="269516" y="384917"/>
                  </a:lnTo>
                  <a:lnTo>
                    <a:pt x="281131" y="384889"/>
                  </a:lnTo>
                  <a:lnTo>
                    <a:pt x="292066" y="384068"/>
                  </a:lnTo>
                  <a:lnTo>
                    <a:pt x="302508" y="382906"/>
                  </a:lnTo>
                  <a:lnTo>
                    <a:pt x="313367" y="381302"/>
                  </a:lnTo>
                  <a:lnTo>
                    <a:pt x="32638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97364" y="3282811"/>
              <a:ext cx="123274" cy="432367"/>
            </a:xfrm>
            <a:custGeom>
              <a:avLst/>
              <a:gdLst/>
              <a:ahLst/>
              <a:cxnLst/>
              <a:rect l="0" t="0" r="0" b="0"/>
              <a:pathLst>
                <a:path w="123274" h="432367">
                  <a:moveTo>
                    <a:pt x="91688" y="432366"/>
                  </a:moveTo>
                  <a:lnTo>
                    <a:pt x="88754" y="423565"/>
                  </a:lnTo>
                  <a:lnTo>
                    <a:pt x="85972" y="415219"/>
                  </a:lnTo>
                  <a:lnTo>
                    <a:pt x="83073" y="406515"/>
                  </a:lnTo>
                  <a:lnTo>
                    <a:pt x="80033" y="397221"/>
                  </a:lnTo>
                  <a:lnTo>
                    <a:pt x="76867" y="387078"/>
                  </a:lnTo>
                  <a:lnTo>
                    <a:pt x="73603" y="376033"/>
                  </a:lnTo>
                  <a:lnTo>
                    <a:pt x="70266" y="364193"/>
                  </a:lnTo>
                  <a:lnTo>
                    <a:pt x="66874" y="351723"/>
                  </a:lnTo>
                  <a:lnTo>
                    <a:pt x="63444" y="338785"/>
                  </a:lnTo>
                  <a:lnTo>
                    <a:pt x="59990" y="325675"/>
                  </a:lnTo>
                  <a:lnTo>
                    <a:pt x="56518" y="312801"/>
                  </a:lnTo>
                  <a:lnTo>
                    <a:pt x="53033" y="300357"/>
                  </a:lnTo>
                  <a:lnTo>
                    <a:pt x="49540" y="288036"/>
                  </a:lnTo>
                  <a:lnTo>
                    <a:pt x="46042" y="275157"/>
                  </a:lnTo>
                  <a:lnTo>
                    <a:pt x="42544" y="261370"/>
                  </a:lnTo>
                  <a:lnTo>
                    <a:pt x="39212" y="246498"/>
                  </a:lnTo>
                  <a:lnTo>
                    <a:pt x="36354" y="230371"/>
                  </a:lnTo>
                  <a:lnTo>
                    <a:pt x="34087" y="213053"/>
                  </a:lnTo>
                  <a:lnTo>
                    <a:pt x="31885" y="195389"/>
                  </a:lnTo>
                  <a:lnTo>
                    <a:pt x="28728" y="178837"/>
                  </a:lnTo>
                  <a:lnTo>
                    <a:pt x="24129" y="164113"/>
                  </a:lnTo>
                  <a:lnTo>
                    <a:pt x="18581" y="150925"/>
                  </a:lnTo>
                  <a:lnTo>
                    <a:pt x="13232" y="138380"/>
                  </a:lnTo>
                  <a:lnTo>
                    <a:pt x="8749" y="125863"/>
                  </a:lnTo>
                  <a:lnTo>
                    <a:pt x="5284" y="113112"/>
                  </a:lnTo>
                  <a:lnTo>
                    <a:pt x="2734" y="100071"/>
                  </a:lnTo>
                  <a:lnTo>
                    <a:pt x="925" y="86771"/>
                  </a:lnTo>
                  <a:lnTo>
                    <a:pt x="0" y="73429"/>
                  </a:lnTo>
                  <a:lnTo>
                    <a:pt x="420" y="60405"/>
                  </a:lnTo>
                  <a:lnTo>
                    <a:pt x="2337" y="47881"/>
                  </a:lnTo>
                  <a:lnTo>
                    <a:pt x="5928" y="36187"/>
                  </a:lnTo>
                  <a:lnTo>
                    <a:pt x="11543" y="25859"/>
                  </a:lnTo>
                  <a:lnTo>
                    <a:pt x="19177" y="17071"/>
                  </a:lnTo>
                  <a:lnTo>
                    <a:pt x="28540" y="10001"/>
                  </a:lnTo>
                  <a:lnTo>
                    <a:pt x="39260" y="4993"/>
                  </a:lnTo>
                  <a:lnTo>
                    <a:pt x="50975" y="2027"/>
                  </a:lnTo>
                  <a:lnTo>
                    <a:pt x="63179" y="645"/>
                  </a:lnTo>
                  <a:lnTo>
                    <a:pt x="76621" y="0"/>
                  </a:lnTo>
                  <a:lnTo>
                    <a:pt x="94710" y="32"/>
                  </a:lnTo>
                  <a:lnTo>
                    <a:pt x="123273" y="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383767" y="3504607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38529" y="2867"/>
                  </a:lnTo>
                  <a:lnTo>
                    <a:pt x="129543" y="5009"/>
                  </a:lnTo>
                  <a:lnTo>
                    <a:pt x="119547" y="6612"/>
                  </a:lnTo>
                  <a:lnTo>
                    <a:pt x="108567" y="7793"/>
                  </a:lnTo>
                  <a:lnTo>
                    <a:pt x="96755" y="8642"/>
                  </a:lnTo>
                  <a:lnTo>
                    <a:pt x="84301" y="9243"/>
                  </a:lnTo>
                  <a:lnTo>
                    <a:pt x="71537" y="9831"/>
                  </a:lnTo>
                  <a:lnTo>
                    <a:pt x="58905" y="10763"/>
                  </a:lnTo>
                  <a:lnTo>
                    <a:pt x="46649" y="12205"/>
                  </a:lnTo>
                  <a:lnTo>
                    <a:pt x="35266" y="13997"/>
                  </a:lnTo>
                  <a:lnTo>
                    <a:pt x="24468" y="15926"/>
                  </a:lnTo>
                  <a:lnTo>
                    <a:pt x="1331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545966" y="3504607"/>
              <a:ext cx="111542" cy="181965"/>
            </a:xfrm>
            <a:custGeom>
              <a:avLst/>
              <a:gdLst/>
              <a:ahLst/>
              <a:cxnLst/>
              <a:rect l="0" t="0" r="0" b="0"/>
              <a:pathLst>
                <a:path w="111542" h="181965">
                  <a:moveTo>
                    <a:pt x="16785" y="115814"/>
                  </a:moveTo>
                  <a:lnTo>
                    <a:pt x="19718" y="124615"/>
                  </a:lnTo>
                  <a:lnTo>
                    <a:pt x="22501" y="132962"/>
                  </a:lnTo>
                  <a:lnTo>
                    <a:pt x="25401" y="141661"/>
                  </a:lnTo>
                  <a:lnTo>
                    <a:pt x="28441" y="150782"/>
                  </a:lnTo>
                  <a:lnTo>
                    <a:pt x="31606" y="160277"/>
                  </a:lnTo>
                  <a:lnTo>
                    <a:pt x="34832" y="170019"/>
                  </a:lnTo>
                  <a:lnTo>
                    <a:pt x="36755" y="178177"/>
                  </a:lnTo>
                  <a:lnTo>
                    <a:pt x="36045" y="181964"/>
                  </a:lnTo>
                  <a:lnTo>
                    <a:pt x="33763" y="181251"/>
                  </a:lnTo>
                  <a:lnTo>
                    <a:pt x="30750" y="177191"/>
                  </a:lnTo>
                  <a:lnTo>
                    <a:pt x="27415" y="170886"/>
                  </a:lnTo>
                  <a:lnTo>
                    <a:pt x="23946" y="163117"/>
                  </a:lnTo>
                  <a:lnTo>
                    <a:pt x="20424" y="154399"/>
                  </a:lnTo>
                  <a:lnTo>
                    <a:pt x="16889" y="145062"/>
                  </a:lnTo>
                  <a:lnTo>
                    <a:pt x="13353" y="135320"/>
                  </a:lnTo>
                  <a:lnTo>
                    <a:pt x="9827" y="125308"/>
                  </a:lnTo>
                  <a:lnTo>
                    <a:pt x="6474" y="114952"/>
                  </a:lnTo>
                  <a:lnTo>
                    <a:pt x="3600" y="104004"/>
                  </a:lnTo>
                  <a:lnTo>
                    <a:pt x="1344" y="92384"/>
                  </a:lnTo>
                  <a:lnTo>
                    <a:pt x="0" y="80477"/>
                  </a:lnTo>
                  <a:lnTo>
                    <a:pt x="80" y="69016"/>
                  </a:lnTo>
                  <a:lnTo>
                    <a:pt x="1735" y="58383"/>
                  </a:lnTo>
                  <a:lnTo>
                    <a:pt x="4966" y="48617"/>
                  </a:lnTo>
                  <a:lnTo>
                    <a:pt x="9800" y="39597"/>
                  </a:lnTo>
                  <a:lnTo>
                    <a:pt x="16094" y="31169"/>
                  </a:lnTo>
                  <a:lnTo>
                    <a:pt x="23741" y="23508"/>
                  </a:lnTo>
                  <a:lnTo>
                    <a:pt x="32770" y="17107"/>
                  </a:lnTo>
                  <a:lnTo>
                    <a:pt x="43054" y="12132"/>
                  </a:lnTo>
                  <a:lnTo>
                    <a:pt x="54143" y="8443"/>
                  </a:lnTo>
                  <a:lnTo>
                    <a:pt x="66641" y="5401"/>
                  </a:lnTo>
                  <a:lnTo>
                    <a:pt x="83879" y="2739"/>
                  </a:lnTo>
                  <a:lnTo>
                    <a:pt x="1115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82486" y="3569462"/>
              <a:ext cx="175064" cy="149248"/>
            </a:xfrm>
            <a:custGeom>
              <a:avLst/>
              <a:gdLst/>
              <a:ahLst/>
              <a:cxnLst/>
              <a:rect l="0" t="0" r="0" b="0"/>
              <a:pathLst>
                <a:path w="175064" h="149248">
                  <a:moveTo>
                    <a:pt x="80306" y="40430"/>
                  </a:moveTo>
                  <a:lnTo>
                    <a:pt x="77306" y="31697"/>
                  </a:lnTo>
                  <a:lnTo>
                    <a:pt x="73884" y="23990"/>
                  </a:lnTo>
                  <a:lnTo>
                    <a:pt x="69683" y="16602"/>
                  </a:lnTo>
                  <a:lnTo>
                    <a:pt x="64610" y="9859"/>
                  </a:lnTo>
                  <a:lnTo>
                    <a:pt x="58481" y="4625"/>
                  </a:lnTo>
                  <a:lnTo>
                    <a:pt x="51305" y="1268"/>
                  </a:lnTo>
                  <a:lnTo>
                    <a:pt x="43564" y="0"/>
                  </a:lnTo>
                  <a:lnTo>
                    <a:pt x="36066" y="1120"/>
                  </a:lnTo>
                  <a:lnTo>
                    <a:pt x="29252" y="4543"/>
                  </a:lnTo>
                  <a:lnTo>
                    <a:pt x="23207" y="9909"/>
                  </a:lnTo>
                  <a:lnTo>
                    <a:pt x="17837" y="16782"/>
                  </a:lnTo>
                  <a:lnTo>
                    <a:pt x="13010" y="24777"/>
                  </a:lnTo>
                  <a:lnTo>
                    <a:pt x="8750" y="33904"/>
                  </a:lnTo>
                  <a:lnTo>
                    <a:pt x="5254" y="44538"/>
                  </a:lnTo>
                  <a:lnTo>
                    <a:pt x="2568" y="56762"/>
                  </a:lnTo>
                  <a:lnTo>
                    <a:pt x="763" y="70225"/>
                  </a:lnTo>
                  <a:lnTo>
                    <a:pt x="0" y="84333"/>
                  </a:lnTo>
                  <a:lnTo>
                    <a:pt x="276" y="98661"/>
                  </a:lnTo>
                  <a:lnTo>
                    <a:pt x="1766" y="112518"/>
                  </a:lnTo>
                  <a:lnTo>
                    <a:pt x="4894" y="124904"/>
                  </a:lnTo>
                  <a:lnTo>
                    <a:pt x="9736" y="135393"/>
                  </a:lnTo>
                  <a:lnTo>
                    <a:pt x="15920" y="143433"/>
                  </a:lnTo>
                  <a:lnTo>
                    <a:pt x="22826" y="148109"/>
                  </a:lnTo>
                  <a:lnTo>
                    <a:pt x="30017" y="149247"/>
                  </a:lnTo>
                  <a:lnTo>
                    <a:pt x="37114" y="147114"/>
                  </a:lnTo>
                  <a:lnTo>
                    <a:pt x="43719" y="142044"/>
                  </a:lnTo>
                  <a:lnTo>
                    <a:pt x="49674" y="134530"/>
                  </a:lnTo>
                  <a:lnTo>
                    <a:pt x="55010" y="125117"/>
                  </a:lnTo>
                  <a:lnTo>
                    <a:pt x="59837" y="114301"/>
                  </a:lnTo>
                  <a:lnTo>
                    <a:pt x="64287" y="102523"/>
                  </a:lnTo>
                  <a:lnTo>
                    <a:pt x="68954" y="91663"/>
                  </a:lnTo>
                  <a:lnTo>
                    <a:pt x="74037" y="84997"/>
                  </a:lnTo>
                  <a:lnTo>
                    <a:pt x="78899" y="83442"/>
                  </a:lnTo>
                  <a:lnTo>
                    <a:pt x="83762" y="85543"/>
                  </a:lnTo>
                  <a:lnTo>
                    <a:pt x="88921" y="89808"/>
                  </a:lnTo>
                  <a:lnTo>
                    <a:pt x="94643" y="95279"/>
                  </a:lnTo>
                  <a:lnTo>
                    <a:pt x="101214" y="101414"/>
                  </a:lnTo>
                  <a:lnTo>
                    <a:pt x="108698" y="107910"/>
                  </a:lnTo>
                  <a:lnTo>
                    <a:pt x="117106" y="114302"/>
                  </a:lnTo>
                  <a:lnTo>
                    <a:pt x="127644" y="120532"/>
                  </a:lnTo>
                  <a:lnTo>
                    <a:pt x="144588" y="127145"/>
                  </a:lnTo>
                  <a:lnTo>
                    <a:pt x="175063" y="135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52866" y="3567753"/>
              <a:ext cx="131026" cy="177251"/>
            </a:xfrm>
            <a:custGeom>
              <a:avLst/>
              <a:gdLst/>
              <a:ahLst/>
              <a:cxnLst/>
              <a:rect l="0" t="0" r="0" b="0"/>
              <a:pathLst>
                <a:path w="131026" h="177251">
                  <a:moveTo>
                    <a:pt x="88911" y="21082"/>
                  </a:moveTo>
                  <a:lnTo>
                    <a:pt x="82975" y="15282"/>
                  </a:lnTo>
                  <a:lnTo>
                    <a:pt x="76772" y="10358"/>
                  </a:lnTo>
                  <a:lnTo>
                    <a:pt x="69680" y="5869"/>
                  </a:lnTo>
                  <a:lnTo>
                    <a:pt x="61913" y="2167"/>
                  </a:lnTo>
                  <a:lnTo>
                    <a:pt x="53914" y="98"/>
                  </a:lnTo>
                  <a:lnTo>
                    <a:pt x="45974" y="0"/>
                  </a:lnTo>
                  <a:lnTo>
                    <a:pt x="38201" y="1898"/>
                  </a:lnTo>
                  <a:lnTo>
                    <a:pt x="30607" y="5760"/>
                  </a:lnTo>
                  <a:lnTo>
                    <a:pt x="23178" y="11364"/>
                  </a:lnTo>
                  <a:lnTo>
                    <a:pt x="16209" y="18531"/>
                  </a:lnTo>
                  <a:lnTo>
                    <a:pt x="10281" y="27229"/>
                  </a:lnTo>
                  <a:lnTo>
                    <a:pt x="5631" y="37292"/>
                  </a:lnTo>
                  <a:lnTo>
                    <a:pt x="2339" y="48301"/>
                  </a:lnTo>
                  <a:lnTo>
                    <a:pt x="498" y="59681"/>
                  </a:lnTo>
                  <a:lnTo>
                    <a:pt x="0" y="71073"/>
                  </a:lnTo>
                  <a:lnTo>
                    <a:pt x="613" y="82332"/>
                  </a:lnTo>
                  <a:lnTo>
                    <a:pt x="2080" y="93425"/>
                  </a:lnTo>
                  <a:lnTo>
                    <a:pt x="4176" y="104363"/>
                  </a:lnTo>
                  <a:lnTo>
                    <a:pt x="6886" y="115015"/>
                  </a:lnTo>
                  <a:lnTo>
                    <a:pt x="10381" y="125102"/>
                  </a:lnTo>
                  <a:lnTo>
                    <a:pt x="14701" y="134519"/>
                  </a:lnTo>
                  <a:lnTo>
                    <a:pt x="19906" y="143319"/>
                  </a:lnTo>
                  <a:lnTo>
                    <a:pt x="26158" y="151617"/>
                  </a:lnTo>
                  <a:lnTo>
                    <a:pt x="33441" y="159521"/>
                  </a:lnTo>
                  <a:lnTo>
                    <a:pt x="41604" y="166642"/>
                  </a:lnTo>
                  <a:lnTo>
                    <a:pt x="50453" y="172141"/>
                  </a:lnTo>
                  <a:lnTo>
                    <a:pt x="59806" y="175685"/>
                  </a:lnTo>
                  <a:lnTo>
                    <a:pt x="69358" y="177250"/>
                  </a:lnTo>
                  <a:lnTo>
                    <a:pt x="78690" y="176862"/>
                  </a:lnTo>
                  <a:lnTo>
                    <a:pt x="87588" y="174753"/>
                  </a:lnTo>
                  <a:lnTo>
                    <a:pt x="95925" y="171376"/>
                  </a:lnTo>
                  <a:lnTo>
                    <a:pt x="104478" y="166880"/>
                  </a:lnTo>
                  <a:lnTo>
                    <a:pt x="115115" y="159755"/>
                  </a:lnTo>
                  <a:lnTo>
                    <a:pt x="131025" y="147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57590" y="3409851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2"/>
                  </a:lnTo>
                  <a:lnTo>
                    <a:pt x="178" y="62143"/>
                  </a:lnTo>
                  <a:lnTo>
                    <a:pt x="825" y="80284"/>
                  </a:lnTo>
                  <a:lnTo>
                    <a:pt x="2075" y="99271"/>
                  </a:lnTo>
                  <a:lnTo>
                    <a:pt x="3728" y="118885"/>
                  </a:lnTo>
                  <a:lnTo>
                    <a:pt x="5376" y="138948"/>
                  </a:lnTo>
                  <a:lnTo>
                    <a:pt x="6783" y="159319"/>
                  </a:lnTo>
                  <a:lnTo>
                    <a:pt x="8049" y="179571"/>
                  </a:lnTo>
                  <a:lnTo>
                    <a:pt x="9505" y="199021"/>
                  </a:lnTo>
                  <a:lnTo>
                    <a:pt x="11336" y="217358"/>
                  </a:lnTo>
                  <a:lnTo>
                    <a:pt x="13567" y="234452"/>
                  </a:lnTo>
                  <a:lnTo>
                    <a:pt x="16143" y="250174"/>
                  </a:lnTo>
                  <a:lnTo>
                    <a:pt x="18985" y="264589"/>
                  </a:lnTo>
                  <a:lnTo>
                    <a:pt x="21872" y="277465"/>
                  </a:lnTo>
                  <a:lnTo>
                    <a:pt x="24729" y="289446"/>
                  </a:lnTo>
                  <a:lnTo>
                    <a:pt x="27805" y="30158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952306" y="3495132"/>
              <a:ext cx="221099" cy="30534"/>
            </a:xfrm>
            <a:custGeom>
              <a:avLst/>
              <a:gdLst/>
              <a:ahLst/>
              <a:cxnLst/>
              <a:rect l="0" t="0" r="0" b="0"/>
              <a:pathLst>
                <a:path w="221099" h="30534">
                  <a:moveTo>
                    <a:pt x="221098" y="9476"/>
                  </a:moveTo>
                  <a:lnTo>
                    <a:pt x="212229" y="6609"/>
                  </a:lnTo>
                  <a:lnTo>
                    <a:pt x="203242" y="4467"/>
                  </a:lnTo>
                  <a:lnTo>
                    <a:pt x="193247" y="2863"/>
                  </a:lnTo>
                  <a:lnTo>
                    <a:pt x="182267" y="1683"/>
                  </a:lnTo>
                  <a:lnTo>
                    <a:pt x="170455" y="835"/>
                  </a:lnTo>
                  <a:lnTo>
                    <a:pt x="158002" y="242"/>
                  </a:lnTo>
                  <a:lnTo>
                    <a:pt x="145236" y="0"/>
                  </a:lnTo>
                  <a:lnTo>
                    <a:pt x="132605" y="364"/>
                  </a:lnTo>
                  <a:lnTo>
                    <a:pt x="120336" y="1424"/>
                  </a:lnTo>
                  <a:lnTo>
                    <a:pt x="108473" y="3119"/>
                  </a:lnTo>
                  <a:lnTo>
                    <a:pt x="96967" y="5327"/>
                  </a:lnTo>
                  <a:lnTo>
                    <a:pt x="85745" y="7924"/>
                  </a:lnTo>
                  <a:lnTo>
                    <a:pt x="74731" y="10802"/>
                  </a:lnTo>
                  <a:lnTo>
                    <a:pt x="63869" y="13880"/>
                  </a:lnTo>
                  <a:lnTo>
                    <a:pt x="53122" y="17092"/>
                  </a:lnTo>
                  <a:lnTo>
                    <a:pt x="42719" y="20243"/>
                  </a:lnTo>
                  <a:lnTo>
                    <a:pt x="32021" y="23312"/>
                  </a:lnTo>
                  <a:lnTo>
                    <a:pt x="18971" y="26570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194461" y="360989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42" y="70252"/>
                  </a:lnTo>
                  <a:lnTo>
                    <a:pt x="11604" y="81500"/>
                  </a:lnTo>
                  <a:lnTo>
                    <a:pt x="14362" y="92926"/>
                  </a:lnTo>
                  <a:lnTo>
                    <a:pt x="17356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26046" y="35467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284588" y="3578307"/>
              <a:ext cx="104228" cy="154459"/>
            </a:xfrm>
            <a:custGeom>
              <a:avLst/>
              <a:gdLst/>
              <a:ahLst/>
              <a:cxnLst/>
              <a:rect l="0" t="0" r="0" b="0"/>
              <a:pathLst>
                <a:path w="104228" h="154459">
                  <a:moveTo>
                    <a:pt x="78329" y="0"/>
                  </a:moveTo>
                  <a:lnTo>
                    <a:pt x="66727" y="201"/>
                  </a:lnTo>
                  <a:lnTo>
                    <a:pt x="56880" y="2122"/>
                  </a:lnTo>
                  <a:lnTo>
                    <a:pt x="47875" y="6011"/>
                  </a:lnTo>
                  <a:lnTo>
                    <a:pt x="39433" y="11590"/>
                  </a:lnTo>
                  <a:lnTo>
                    <a:pt x="31405" y="18540"/>
                  </a:lnTo>
                  <a:lnTo>
                    <a:pt x="23691" y="26544"/>
                  </a:lnTo>
                  <a:lnTo>
                    <a:pt x="16533" y="35487"/>
                  </a:lnTo>
                  <a:lnTo>
                    <a:pt x="10477" y="45457"/>
                  </a:lnTo>
                  <a:lnTo>
                    <a:pt x="5744" y="56416"/>
                  </a:lnTo>
                  <a:lnTo>
                    <a:pt x="2397" y="68214"/>
                  </a:lnTo>
                  <a:lnTo>
                    <a:pt x="517" y="80664"/>
                  </a:lnTo>
                  <a:lnTo>
                    <a:pt x="0" y="93586"/>
                  </a:lnTo>
                  <a:lnTo>
                    <a:pt x="770" y="106518"/>
                  </a:lnTo>
                  <a:lnTo>
                    <a:pt x="2873" y="118741"/>
                  </a:lnTo>
                  <a:lnTo>
                    <a:pt x="6225" y="129908"/>
                  </a:lnTo>
                  <a:lnTo>
                    <a:pt x="11100" y="139539"/>
                  </a:lnTo>
                  <a:lnTo>
                    <a:pt x="18187" y="146880"/>
                  </a:lnTo>
                  <a:lnTo>
                    <a:pt x="27648" y="151735"/>
                  </a:lnTo>
                  <a:lnTo>
                    <a:pt x="38731" y="154215"/>
                  </a:lnTo>
                  <a:lnTo>
                    <a:pt x="50086" y="154458"/>
                  </a:lnTo>
                  <a:lnTo>
                    <a:pt x="60896" y="152766"/>
                  </a:lnTo>
                  <a:lnTo>
                    <a:pt x="70743" y="149210"/>
                  </a:lnTo>
                  <a:lnTo>
                    <a:pt x="79351" y="143559"/>
                  </a:lnTo>
                  <a:lnTo>
                    <a:pt x="86721" y="135872"/>
                  </a:lnTo>
                  <a:lnTo>
                    <a:pt x="92872" y="126459"/>
                  </a:lnTo>
                  <a:lnTo>
                    <a:pt x="97729" y="115699"/>
                  </a:lnTo>
                  <a:lnTo>
                    <a:pt x="101366" y="103949"/>
                  </a:lnTo>
                  <a:lnTo>
                    <a:pt x="103659" y="91654"/>
                  </a:lnTo>
                  <a:lnTo>
                    <a:pt x="104227" y="79334"/>
                  </a:lnTo>
                  <a:lnTo>
                    <a:pt x="103020" y="67279"/>
                  </a:lnTo>
                  <a:lnTo>
                    <a:pt x="100387" y="55632"/>
                  </a:lnTo>
                  <a:lnTo>
                    <a:pt x="96534" y="43139"/>
                  </a:lnTo>
                  <a:lnTo>
                    <a:pt x="90009" y="2647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426088" y="3548126"/>
              <a:ext cx="168457" cy="251280"/>
            </a:xfrm>
            <a:custGeom>
              <a:avLst/>
              <a:gdLst/>
              <a:ahLst/>
              <a:cxnLst/>
              <a:rect l="0" t="0" r="0" b="0"/>
              <a:pathLst>
                <a:path w="168457" h="251280">
                  <a:moveTo>
                    <a:pt x="0" y="61766"/>
                  </a:moveTo>
                  <a:lnTo>
                    <a:pt x="66" y="73434"/>
                  </a:lnTo>
                  <a:lnTo>
                    <a:pt x="707" y="83923"/>
                  </a:lnTo>
                  <a:lnTo>
                    <a:pt x="2008" y="94225"/>
                  </a:lnTo>
                  <a:lnTo>
                    <a:pt x="4041" y="104526"/>
                  </a:lnTo>
                  <a:lnTo>
                    <a:pt x="7006" y="114870"/>
                  </a:lnTo>
                  <a:lnTo>
                    <a:pt x="10921" y="125259"/>
                  </a:lnTo>
                  <a:lnTo>
                    <a:pt x="15497" y="135688"/>
                  </a:lnTo>
                  <a:lnTo>
                    <a:pt x="20253" y="146146"/>
                  </a:lnTo>
                  <a:lnTo>
                    <a:pt x="24876" y="156555"/>
                  </a:lnTo>
                  <a:lnTo>
                    <a:pt x="28750" y="164420"/>
                  </a:lnTo>
                  <a:lnTo>
                    <a:pt x="30956" y="166443"/>
                  </a:lnTo>
                  <a:lnTo>
                    <a:pt x="31353" y="163286"/>
                  </a:lnTo>
                  <a:lnTo>
                    <a:pt x="30388" y="156461"/>
                  </a:lnTo>
                  <a:lnTo>
                    <a:pt x="28518" y="147185"/>
                  </a:lnTo>
                  <a:lnTo>
                    <a:pt x="26068" y="136292"/>
                  </a:lnTo>
                  <a:lnTo>
                    <a:pt x="23250" y="124330"/>
                  </a:lnTo>
                  <a:lnTo>
                    <a:pt x="20363" y="111498"/>
                  </a:lnTo>
                  <a:lnTo>
                    <a:pt x="17797" y="97727"/>
                  </a:lnTo>
                  <a:lnTo>
                    <a:pt x="15740" y="83053"/>
                  </a:lnTo>
                  <a:lnTo>
                    <a:pt x="14357" y="67939"/>
                  </a:lnTo>
                  <a:lnTo>
                    <a:pt x="13877" y="53170"/>
                  </a:lnTo>
                  <a:lnTo>
                    <a:pt x="14347" y="39175"/>
                  </a:lnTo>
                  <a:lnTo>
                    <a:pt x="16137" y="26508"/>
                  </a:lnTo>
                  <a:lnTo>
                    <a:pt x="19999" y="15983"/>
                  </a:lnTo>
                  <a:lnTo>
                    <a:pt x="26151" y="7849"/>
                  </a:lnTo>
                  <a:lnTo>
                    <a:pt x="34198" y="2355"/>
                  </a:lnTo>
                  <a:lnTo>
                    <a:pt x="43426" y="0"/>
                  </a:lnTo>
                  <a:lnTo>
                    <a:pt x="53291" y="748"/>
                  </a:lnTo>
                  <a:lnTo>
                    <a:pt x="63317" y="4146"/>
                  </a:lnTo>
                  <a:lnTo>
                    <a:pt x="73035" y="9614"/>
                  </a:lnTo>
                  <a:lnTo>
                    <a:pt x="82225" y="16618"/>
                  </a:lnTo>
                  <a:lnTo>
                    <a:pt x="90715" y="24721"/>
                  </a:lnTo>
                  <a:lnTo>
                    <a:pt x="98278" y="33596"/>
                  </a:lnTo>
                  <a:lnTo>
                    <a:pt x="104888" y="43008"/>
                  </a:lnTo>
                  <a:lnTo>
                    <a:pt x="110667" y="52953"/>
                  </a:lnTo>
                  <a:lnTo>
                    <a:pt x="115793" y="63621"/>
                  </a:lnTo>
                  <a:lnTo>
                    <a:pt x="120425" y="75062"/>
                  </a:lnTo>
                  <a:lnTo>
                    <a:pt x="124538" y="87187"/>
                  </a:lnTo>
                  <a:lnTo>
                    <a:pt x="127930" y="99859"/>
                  </a:lnTo>
                  <a:lnTo>
                    <a:pt x="130550" y="112938"/>
                  </a:lnTo>
                  <a:lnTo>
                    <a:pt x="132650" y="126143"/>
                  </a:lnTo>
                  <a:lnTo>
                    <a:pt x="134673" y="139083"/>
                  </a:lnTo>
                  <a:lnTo>
                    <a:pt x="136890" y="151566"/>
                  </a:lnTo>
                  <a:lnTo>
                    <a:pt x="139380" y="163745"/>
                  </a:lnTo>
                  <a:lnTo>
                    <a:pt x="142131" y="175996"/>
                  </a:lnTo>
                  <a:lnTo>
                    <a:pt x="145096" y="188524"/>
                  </a:lnTo>
                  <a:lnTo>
                    <a:pt x="148263" y="200963"/>
                  </a:lnTo>
                  <a:lnTo>
                    <a:pt x="152082" y="213787"/>
                  </a:lnTo>
                  <a:lnTo>
                    <a:pt x="158005" y="229245"/>
                  </a:lnTo>
                  <a:lnTo>
                    <a:pt x="168456" y="251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710357" y="3788877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20" y="9358"/>
                  </a:lnTo>
                  <a:lnTo>
                    <a:pt x="5590" y="16767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982854" y="4346887"/>
            <a:ext cx="1737204" cy="751564"/>
            <a:chOff x="2982854" y="4346887"/>
            <a:chExt cx="1737204" cy="751564"/>
          </a:xfrm>
        </p:grpSpPr>
        <p:sp>
          <p:nvSpPr>
            <p:cNvPr id="148" name="Freeform 147"/>
            <p:cNvSpPr/>
            <p:nvPr/>
          </p:nvSpPr>
          <p:spPr>
            <a:xfrm>
              <a:off x="3003911" y="4683799"/>
              <a:ext cx="252685" cy="414652"/>
            </a:xfrm>
            <a:custGeom>
              <a:avLst/>
              <a:gdLst/>
              <a:ahLst/>
              <a:cxnLst/>
              <a:rect l="0" t="0" r="0" b="0"/>
              <a:pathLst>
                <a:path w="252685" h="41465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0" y="83661"/>
                  </a:lnTo>
                  <a:lnTo>
                    <a:pt x="0" y="99426"/>
                  </a:lnTo>
                  <a:lnTo>
                    <a:pt x="0" y="116221"/>
                  </a:lnTo>
                  <a:lnTo>
                    <a:pt x="5" y="134025"/>
                  </a:lnTo>
                  <a:lnTo>
                    <a:pt x="178" y="152200"/>
                  </a:lnTo>
                  <a:lnTo>
                    <a:pt x="826" y="169634"/>
                  </a:lnTo>
                  <a:lnTo>
                    <a:pt x="2075" y="185776"/>
                  </a:lnTo>
                  <a:lnTo>
                    <a:pt x="3728" y="201071"/>
                  </a:lnTo>
                  <a:lnTo>
                    <a:pt x="5376" y="216634"/>
                  </a:lnTo>
                  <a:lnTo>
                    <a:pt x="6779" y="233107"/>
                  </a:lnTo>
                  <a:lnTo>
                    <a:pt x="7871" y="250461"/>
                  </a:lnTo>
                  <a:lnTo>
                    <a:pt x="8679" y="268278"/>
                  </a:lnTo>
                  <a:lnTo>
                    <a:pt x="9257" y="286229"/>
                  </a:lnTo>
                  <a:lnTo>
                    <a:pt x="9662" y="303997"/>
                  </a:lnTo>
                  <a:lnTo>
                    <a:pt x="9942" y="321220"/>
                  </a:lnTo>
                  <a:lnTo>
                    <a:pt x="10133" y="337760"/>
                  </a:lnTo>
                  <a:lnTo>
                    <a:pt x="10263" y="353662"/>
                  </a:lnTo>
                  <a:lnTo>
                    <a:pt x="10350" y="369040"/>
                  </a:lnTo>
                  <a:lnTo>
                    <a:pt x="10418" y="383993"/>
                  </a:lnTo>
                  <a:lnTo>
                    <a:pt x="10823" y="397643"/>
                  </a:lnTo>
                  <a:lnTo>
                    <a:pt x="12871" y="408116"/>
                  </a:lnTo>
                  <a:lnTo>
                    <a:pt x="17893" y="413827"/>
                  </a:lnTo>
                  <a:lnTo>
                    <a:pt x="24996" y="414651"/>
                  </a:lnTo>
                  <a:lnTo>
                    <a:pt x="32468" y="412441"/>
                  </a:lnTo>
                  <a:lnTo>
                    <a:pt x="40189" y="408457"/>
                  </a:lnTo>
                  <a:lnTo>
                    <a:pt x="48370" y="403394"/>
                  </a:lnTo>
                  <a:lnTo>
                    <a:pt x="57076" y="397815"/>
                  </a:lnTo>
                  <a:lnTo>
                    <a:pt x="66257" y="392274"/>
                  </a:lnTo>
                  <a:lnTo>
                    <a:pt x="75826" y="387055"/>
                  </a:lnTo>
                  <a:lnTo>
                    <a:pt x="85852" y="382221"/>
                  </a:lnTo>
                  <a:lnTo>
                    <a:pt x="96563" y="377737"/>
                  </a:lnTo>
                  <a:lnTo>
                    <a:pt x="108030" y="373536"/>
                  </a:lnTo>
                  <a:lnTo>
                    <a:pt x="120340" y="369713"/>
                  </a:lnTo>
                  <a:lnTo>
                    <a:pt x="133667" y="366517"/>
                  </a:lnTo>
                  <a:lnTo>
                    <a:pt x="148002" y="364032"/>
                  </a:lnTo>
                  <a:lnTo>
                    <a:pt x="163036" y="362192"/>
                  </a:lnTo>
                  <a:lnTo>
                    <a:pt x="178272" y="360874"/>
                  </a:lnTo>
                  <a:lnTo>
                    <a:pt x="193390" y="359950"/>
                  </a:lnTo>
                  <a:lnTo>
                    <a:pt x="207674" y="359311"/>
                  </a:lnTo>
                  <a:lnTo>
                    <a:pt x="221340" y="358804"/>
                  </a:lnTo>
                  <a:lnTo>
                    <a:pt x="235584" y="358382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014440" y="4862784"/>
              <a:ext cx="147400" cy="13960"/>
            </a:xfrm>
            <a:custGeom>
              <a:avLst/>
              <a:gdLst/>
              <a:ahLst/>
              <a:cxnLst/>
              <a:rect l="0" t="0" r="0" b="0"/>
              <a:pathLst>
                <a:path w="147400" h="13960">
                  <a:moveTo>
                    <a:pt x="147399" y="0"/>
                  </a:moveTo>
                  <a:lnTo>
                    <a:pt x="135731" y="66"/>
                  </a:lnTo>
                  <a:lnTo>
                    <a:pt x="125242" y="707"/>
                  </a:lnTo>
                  <a:lnTo>
                    <a:pt x="114940" y="2003"/>
                  </a:lnTo>
                  <a:lnTo>
                    <a:pt x="104639" y="3863"/>
                  </a:lnTo>
                  <a:lnTo>
                    <a:pt x="94295" y="6180"/>
                  </a:lnTo>
                  <a:lnTo>
                    <a:pt x="83906" y="8837"/>
                  </a:lnTo>
                  <a:lnTo>
                    <a:pt x="73477" y="11415"/>
                  </a:lnTo>
                  <a:lnTo>
                    <a:pt x="63020" y="13226"/>
                  </a:lnTo>
                  <a:lnTo>
                    <a:pt x="52549" y="13959"/>
                  </a:lnTo>
                  <a:lnTo>
                    <a:pt x="42334" y="13800"/>
                  </a:lnTo>
                  <a:lnTo>
                    <a:pt x="31784" y="13225"/>
                  </a:lnTo>
                  <a:lnTo>
                    <a:pt x="18855" y="1218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982854" y="464168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80578" y="5733"/>
                  </a:lnTo>
                  <a:lnTo>
                    <a:pt x="170951" y="10018"/>
                  </a:lnTo>
                  <a:lnTo>
                    <a:pt x="159668" y="13228"/>
                  </a:lnTo>
                  <a:lnTo>
                    <a:pt x="147173" y="15762"/>
                  </a:lnTo>
                  <a:lnTo>
                    <a:pt x="134342" y="18108"/>
                  </a:lnTo>
                  <a:lnTo>
                    <a:pt x="121719" y="20551"/>
                  </a:lnTo>
                  <a:lnTo>
                    <a:pt x="109336" y="23033"/>
                  </a:lnTo>
                  <a:lnTo>
                    <a:pt x="96893" y="25249"/>
                  </a:lnTo>
                  <a:lnTo>
                    <a:pt x="84199" y="27039"/>
                  </a:lnTo>
                  <a:lnTo>
                    <a:pt x="71238" y="28396"/>
                  </a:lnTo>
                  <a:lnTo>
                    <a:pt x="56512" y="29530"/>
                  </a:lnTo>
                  <a:lnTo>
                    <a:pt x="35370" y="3053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256595" y="4852255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136871" y="0"/>
                  </a:moveTo>
                  <a:lnTo>
                    <a:pt x="131003" y="5935"/>
                  </a:lnTo>
                  <a:lnTo>
                    <a:pt x="125439" y="12139"/>
                  </a:lnTo>
                  <a:lnTo>
                    <a:pt x="119640" y="19235"/>
                  </a:lnTo>
                  <a:lnTo>
                    <a:pt x="113559" y="27175"/>
                  </a:lnTo>
                  <a:lnTo>
                    <a:pt x="107229" y="35822"/>
                  </a:lnTo>
                  <a:lnTo>
                    <a:pt x="100701" y="45016"/>
                  </a:lnTo>
                  <a:lnTo>
                    <a:pt x="94025" y="54616"/>
                  </a:lnTo>
                  <a:lnTo>
                    <a:pt x="87242" y="64506"/>
                  </a:lnTo>
                  <a:lnTo>
                    <a:pt x="80385" y="74594"/>
                  </a:lnTo>
                  <a:lnTo>
                    <a:pt x="73475" y="84654"/>
                  </a:lnTo>
                  <a:lnTo>
                    <a:pt x="66530" y="94336"/>
                  </a:lnTo>
                  <a:lnTo>
                    <a:pt x="59561" y="103477"/>
                  </a:lnTo>
                  <a:lnTo>
                    <a:pt x="52575" y="112090"/>
                  </a:lnTo>
                  <a:lnTo>
                    <a:pt x="45579" y="120262"/>
                  </a:lnTo>
                  <a:lnTo>
                    <a:pt x="38579" y="128094"/>
                  </a:lnTo>
                  <a:lnTo>
                    <a:pt x="31690" y="135761"/>
                  </a:lnTo>
                  <a:lnTo>
                    <a:pt x="24346" y="144463"/>
                  </a:lnTo>
                  <a:lnTo>
                    <a:pt x="14785" y="15720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277653" y="4862784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0" y="0"/>
                  </a:moveTo>
                  <a:lnTo>
                    <a:pt x="5867" y="5935"/>
                  </a:lnTo>
                  <a:lnTo>
                    <a:pt x="11431" y="12139"/>
                  </a:lnTo>
                  <a:lnTo>
                    <a:pt x="17231" y="19230"/>
                  </a:lnTo>
                  <a:lnTo>
                    <a:pt x="23311" y="26998"/>
                  </a:lnTo>
                  <a:lnTo>
                    <a:pt x="29642" y="34995"/>
                  </a:lnTo>
                  <a:lnTo>
                    <a:pt x="36169" y="42941"/>
                  </a:lnTo>
                  <a:lnTo>
                    <a:pt x="42845" y="50888"/>
                  </a:lnTo>
                  <a:lnTo>
                    <a:pt x="49628" y="59129"/>
                  </a:lnTo>
                  <a:lnTo>
                    <a:pt x="56486" y="67820"/>
                  </a:lnTo>
                  <a:lnTo>
                    <a:pt x="63395" y="76961"/>
                  </a:lnTo>
                  <a:lnTo>
                    <a:pt x="70340" y="86482"/>
                  </a:lnTo>
                  <a:lnTo>
                    <a:pt x="77305" y="96285"/>
                  </a:lnTo>
                  <a:lnTo>
                    <a:pt x="84171" y="105836"/>
                  </a:lnTo>
                  <a:lnTo>
                    <a:pt x="91496" y="115116"/>
                  </a:lnTo>
                  <a:lnTo>
                    <a:pt x="101042" y="124940"/>
                  </a:lnTo>
                  <a:lnTo>
                    <a:pt x="11581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582978" y="48101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572450" y="4925955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22315" y="4346887"/>
              <a:ext cx="164211" cy="306163"/>
            </a:xfrm>
            <a:custGeom>
              <a:avLst/>
              <a:gdLst/>
              <a:ahLst/>
              <a:cxnLst/>
              <a:rect l="0" t="0" r="0" b="0"/>
              <a:pathLst>
                <a:path w="164211" h="306163">
                  <a:moveTo>
                    <a:pt x="108146" y="0"/>
                  </a:moveTo>
                  <a:lnTo>
                    <a:pt x="102345" y="6002"/>
                  </a:lnTo>
                  <a:lnTo>
                    <a:pt x="97421" y="12847"/>
                  </a:lnTo>
                  <a:lnTo>
                    <a:pt x="92914" y="21230"/>
                  </a:lnTo>
                  <a:lnTo>
                    <a:pt x="88520" y="30684"/>
                  </a:lnTo>
                  <a:lnTo>
                    <a:pt x="83858" y="40351"/>
                  </a:lnTo>
                  <a:lnTo>
                    <a:pt x="78743" y="49710"/>
                  </a:lnTo>
                  <a:lnTo>
                    <a:pt x="73166" y="58755"/>
                  </a:lnTo>
                  <a:lnTo>
                    <a:pt x="67193" y="67806"/>
                  </a:lnTo>
                  <a:lnTo>
                    <a:pt x="60920" y="77076"/>
                  </a:lnTo>
                  <a:lnTo>
                    <a:pt x="54589" y="86623"/>
                  </a:lnTo>
                  <a:lnTo>
                    <a:pt x="48572" y="96423"/>
                  </a:lnTo>
                  <a:lnTo>
                    <a:pt x="43047" y="106431"/>
                  </a:lnTo>
                  <a:lnTo>
                    <a:pt x="38017" y="116595"/>
                  </a:lnTo>
                  <a:lnTo>
                    <a:pt x="33404" y="126872"/>
                  </a:lnTo>
                  <a:lnTo>
                    <a:pt x="29115" y="137228"/>
                  </a:lnTo>
                  <a:lnTo>
                    <a:pt x="25065" y="147640"/>
                  </a:lnTo>
                  <a:lnTo>
                    <a:pt x="21183" y="158089"/>
                  </a:lnTo>
                  <a:lnTo>
                    <a:pt x="17425" y="168569"/>
                  </a:lnTo>
                  <a:lnTo>
                    <a:pt x="13917" y="179234"/>
                  </a:lnTo>
                  <a:lnTo>
                    <a:pt x="10940" y="190387"/>
                  </a:lnTo>
                  <a:lnTo>
                    <a:pt x="8602" y="202148"/>
                  </a:lnTo>
                  <a:lnTo>
                    <a:pt x="6693" y="214319"/>
                  </a:lnTo>
                  <a:lnTo>
                    <a:pt x="4797" y="226488"/>
                  </a:lnTo>
                  <a:lnTo>
                    <a:pt x="2681" y="238410"/>
                  </a:lnTo>
                  <a:lnTo>
                    <a:pt x="766" y="249855"/>
                  </a:lnTo>
                  <a:lnTo>
                    <a:pt x="0" y="260542"/>
                  </a:lnTo>
                  <a:lnTo>
                    <a:pt x="826" y="270389"/>
                  </a:lnTo>
                  <a:lnTo>
                    <a:pt x="3366" y="279323"/>
                  </a:lnTo>
                  <a:lnTo>
                    <a:pt x="7670" y="287185"/>
                  </a:lnTo>
                  <a:lnTo>
                    <a:pt x="13571" y="293986"/>
                  </a:lnTo>
                  <a:lnTo>
                    <a:pt x="20771" y="299555"/>
                  </a:lnTo>
                  <a:lnTo>
                    <a:pt x="28958" y="303473"/>
                  </a:lnTo>
                  <a:lnTo>
                    <a:pt x="37865" y="305659"/>
                  </a:lnTo>
                  <a:lnTo>
                    <a:pt x="47283" y="306162"/>
                  </a:lnTo>
                  <a:lnTo>
                    <a:pt x="57056" y="304987"/>
                  </a:lnTo>
                  <a:lnTo>
                    <a:pt x="67069" y="302309"/>
                  </a:lnTo>
                  <a:lnTo>
                    <a:pt x="77081" y="298411"/>
                  </a:lnTo>
                  <a:lnTo>
                    <a:pt x="86731" y="293585"/>
                  </a:lnTo>
                  <a:lnTo>
                    <a:pt x="95850" y="288081"/>
                  </a:lnTo>
                  <a:lnTo>
                    <a:pt x="104450" y="281930"/>
                  </a:lnTo>
                  <a:lnTo>
                    <a:pt x="112612" y="274970"/>
                  </a:lnTo>
                  <a:lnTo>
                    <a:pt x="120439" y="267176"/>
                  </a:lnTo>
                  <a:lnTo>
                    <a:pt x="128018" y="258653"/>
                  </a:lnTo>
                  <a:lnTo>
                    <a:pt x="135421" y="249554"/>
                  </a:lnTo>
                  <a:lnTo>
                    <a:pt x="142693" y="240020"/>
                  </a:lnTo>
                  <a:lnTo>
                    <a:pt x="149543" y="230007"/>
                  </a:lnTo>
                  <a:lnTo>
                    <a:pt x="155385" y="219300"/>
                  </a:lnTo>
                  <a:lnTo>
                    <a:pt x="159968" y="207847"/>
                  </a:lnTo>
                  <a:lnTo>
                    <a:pt x="163045" y="196054"/>
                  </a:lnTo>
                  <a:lnTo>
                    <a:pt x="164210" y="184670"/>
                  </a:lnTo>
                  <a:lnTo>
                    <a:pt x="163425" y="174098"/>
                  </a:lnTo>
                  <a:lnTo>
                    <a:pt x="160627" y="164713"/>
                  </a:lnTo>
                  <a:lnTo>
                    <a:pt x="155558" y="157014"/>
                  </a:lnTo>
                  <a:lnTo>
                    <a:pt x="148302" y="151108"/>
                  </a:lnTo>
                  <a:lnTo>
                    <a:pt x="139364" y="147109"/>
                  </a:lnTo>
                  <a:lnTo>
                    <a:pt x="129465" y="145308"/>
                  </a:lnTo>
                  <a:lnTo>
                    <a:pt x="119113" y="145650"/>
                  </a:lnTo>
                  <a:lnTo>
                    <a:pt x="108743" y="147808"/>
                  </a:lnTo>
                  <a:lnTo>
                    <a:pt x="98787" y="151382"/>
                  </a:lnTo>
                  <a:lnTo>
                    <a:pt x="89434" y="156003"/>
                  </a:lnTo>
                  <a:lnTo>
                    <a:pt x="80775" y="161452"/>
                  </a:lnTo>
                  <a:lnTo>
                    <a:pt x="71962" y="168399"/>
                  </a:lnTo>
                  <a:lnTo>
                    <a:pt x="61105" y="179683"/>
                  </a:lnTo>
                  <a:lnTo>
                    <a:pt x="4497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825134" y="4694328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31585"/>
                  </a:moveTo>
                  <a:lnTo>
                    <a:pt x="412272" y="28718"/>
                  </a:lnTo>
                  <a:lnTo>
                    <a:pt x="403285" y="26576"/>
                  </a:lnTo>
                  <a:lnTo>
                    <a:pt x="393294" y="24969"/>
                  </a:lnTo>
                  <a:lnTo>
                    <a:pt x="382486" y="23615"/>
                  </a:lnTo>
                  <a:lnTo>
                    <a:pt x="371323" y="22118"/>
                  </a:lnTo>
                  <a:lnTo>
                    <a:pt x="360105" y="20272"/>
                  </a:lnTo>
                  <a:lnTo>
                    <a:pt x="348474" y="18205"/>
                  </a:lnTo>
                  <a:lnTo>
                    <a:pt x="335545" y="16273"/>
                  </a:lnTo>
                  <a:lnTo>
                    <a:pt x="320928" y="14677"/>
                  </a:lnTo>
                  <a:lnTo>
                    <a:pt x="305027" y="13453"/>
                  </a:lnTo>
                  <a:lnTo>
                    <a:pt x="288737" y="12557"/>
                  </a:lnTo>
                  <a:lnTo>
                    <a:pt x="272630" y="11920"/>
                  </a:lnTo>
                  <a:lnTo>
                    <a:pt x="256918" y="11475"/>
                  </a:lnTo>
                  <a:lnTo>
                    <a:pt x="241614" y="11168"/>
                  </a:lnTo>
                  <a:lnTo>
                    <a:pt x="226659" y="10959"/>
                  </a:lnTo>
                  <a:lnTo>
                    <a:pt x="211973" y="10818"/>
                  </a:lnTo>
                  <a:lnTo>
                    <a:pt x="197485" y="10723"/>
                  </a:lnTo>
                  <a:lnTo>
                    <a:pt x="183138" y="10658"/>
                  </a:lnTo>
                  <a:lnTo>
                    <a:pt x="168890" y="10615"/>
                  </a:lnTo>
                  <a:lnTo>
                    <a:pt x="154709" y="10586"/>
                  </a:lnTo>
                  <a:lnTo>
                    <a:pt x="140580" y="10562"/>
                  </a:lnTo>
                  <a:lnTo>
                    <a:pt x="126650" y="10377"/>
                  </a:lnTo>
                  <a:lnTo>
                    <a:pt x="113217" y="9720"/>
                  </a:lnTo>
                  <a:lnTo>
                    <a:pt x="100395" y="8465"/>
                  </a:lnTo>
                  <a:lnTo>
                    <a:pt x="87817" y="6809"/>
                  </a:lnTo>
                  <a:lnTo>
                    <a:pt x="74765" y="5158"/>
                  </a:lnTo>
                  <a:lnTo>
                    <a:pt x="60891" y="3754"/>
                  </a:lnTo>
                  <a:lnTo>
                    <a:pt x="46924" y="2657"/>
                  </a:lnTo>
                  <a:lnTo>
                    <a:pt x="33121" y="1728"/>
                  </a:lnTo>
                  <a:lnTo>
                    <a:pt x="18265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962005" y="481014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55"/>
                  </a:lnTo>
                  <a:lnTo>
                    <a:pt x="13265" y="42694"/>
                  </a:lnTo>
                  <a:lnTo>
                    <a:pt x="12416" y="56823"/>
                  </a:lnTo>
                  <a:lnTo>
                    <a:pt x="11818" y="71943"/>
                  </a:lnTo>
                  <a:lnTo>
                    <a:pt x="11404" y="87631"/>
                  </a:lnTo>
                  <a:lnTo>
                    <a:pt x="11119" y="103371"/>
                  </a:lnTo>
                  <a:lnTo>
                    <a:pt x="10926" y="118875"/>
                  </a:lnTo>
                  <a:lnTo>
                    <a:pt x="10795" y="134061"/>
                  </a:lnTo>
                  <a:lnTo>
                    <a:pt x="10707" y="148952"/>
                  </a:lnTo>
                  <a:lnTo>
                    <a:pt x="10644" y="163586"/>
                  </a:lnTo>
                  <a:lnTo>
                    <a:pt x="10402" y="177613"/>
                  </a:lnTo>
                  <a:lnTo>
                    <a:pt x="9470" y="191757"/>
                  </a:lnTo>
                  <a:lnTo>
                    <a:pt x="6646" y="20838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60310" y="4746970"/>
              <a:ext cx="167121" cy="282498"/>
            </a:xfrm>
            <a:custGeom>
              <a:avLst/>
              <a:gdLst/>
              <a:ahLst/>
              <a:cxnLst/>
              <a:rect l="0" t="0" r="0" b="0"/>
              <a:pathLst>
                <a:path w="167121" h="282498">
                  <a:moveTo>
                    <a:pt x="49094" y="21057"/>
                  </a:moveTo>
                  <a:lnTo>
                    <a:pt x="43293" y="26992"/>
                  </a:lnTo>
                  <a:lnTo>
                    <a:pt x="38369" y="33196"/>
                  </a:lnTo>
                  <a:lnTo>
                    <a:pt x="33866" y="40292"/>
                  </a:lnTo>
                  <a:lnTo>
                    <a:pt x="29646" y="48232"/>
                  </a:lnTo>
                  <a:lnTo>
                    <a:pt x="25632" y="56879"/>
                  </a:lnTo>
                  <a:lnTo>
                    <a:pt x="21770" y="66078"/>
                  </a:lnTo>
                  <a:lnTo>
                    <a:pt x="18018" y="75850"/>
                  </a:lnTo>
                  <a:lnTo>
                    <a:pt x="14343" y="86388"/>
                  </a:lnTo>
                  <a:lnTo>
                    <a:pt x="10725" y="97735"/>
                  </a:lnTo>
                  <a:lnTo>
                    <a:pt x="7313" y="109794"/>
                  </a:lnTo>
                  <a:lnTo>
                    <a:pt x="4400" y="122419"/>
                  </a:lnTo>
                  <a:lnTo>
                    <a:pt x="2114" y="135466"/>
                  </a:lnTo>
                  <a:lnTo>
                    <a:pt x="580" y="148650"/>
                  </a:lnTo>
                  <a:lnTo>
                    <a:pt x="0" y="161574"/>
                  </a:lnTo>
                  <a:lnTo>
                    <a:pt x="389" y="174043"/>
                  </a:lnTo>
                  <a:lnTo>
                    <a:pt x="1616" y="186042"/>
                  </a:lnTo>
                  <a:lnTo>
                    <a:pt x="3503" y="197640"/>
                  </a:lnTo>
                  <a:lnTo>
                    <a:pt x="5885" y="208922"/>
                  </a:lnTo>
                  <a:lnTo>
                    <a:pt x="8788" y="219804"/>
                  </a:lnTo>
                  <a:lnTo>
                    <a:pt x="12414" y="230047"/>
                  </a:lnTo>
                  <a:lnTo>
                    <a:pt x="16816" y="239569"/>
                  </a:lnTo>
                  <a:lnTo>
                    <a:pt x="21908" y="248438"/>
                  </a:lnTo>
                  <a:lnTo>
                    <a:pt x="27550" y="256783"/>
                  </a:lnTo>
                  <a:lnTo>
                    <a:pt x="33615" y="264717"/>
                  </a:lnTo>
                  <a:lnTo>
                    <a:pt x="40315" y="271859"/>
                  </a:lnTo>
                  <a:lnTo>
                    <a:pt x="48176" y="277372"/>
                  </a:lnTo>
                  <a:lnTo>
                    <a:pt x="57389" y="280925"/>
                  </a:lnTo>
                  <a:lnTo>
                    <a:pt x="67678" y="282497"/>
                  </a:lnTo>
                  <a:lnTo>
                    <a:pt x="78501" y="282114"/>
                  </a:lnTo>
                  <a:lnTo>
                    <a:pt x="89480" y="280003"/>
                  </a:lnTo>
                  <a:lnTo>
                    <a:pt x="100275" y="276502"/>
                  </a:lnTo>
                  <a:lnTo>
                    <a:pt x="110516" y="271952"/>
                  </a:lnTo>
                  <a:lnTo>
                    <a:pt x="120061" y="266635"/>
                  </a:lnTo>
                  <a:lnTo>
                    <a:pt x="128791" y="260611"/>
                  </a:lnTo>
                  <a:lnTo>
                    <a:pt x="136516" y="253737"/>
                  </a:lnTo>
                  <a:lnTo>
                    <a:pt x="143234" y="245997"/>
                  </a:lnTo>
                  <a:lnTo>
                    <a:pt x="149086" y="237340"/>
                  </a:lnTo>
                  <a:lnTo>
                    <a:pt x="154260" y="227619"/>
                  </a:lnTo>
                  <a:lnTo>
                    <a:pt x="158920" y="216854"/>
                  </a:lnTo>
                  <a:lnTo>
                    <a:pt x="162882" y="205200"/>
                  </a:lnTo>
                  <a:lnTo>
                    <a:pt x="165640" y="192852"/>
                  </a:lnTo>
                  <a:lnTo>
                    <a:pt x="167012" y="179997"/>
                  </a:lnTo>
                  <a:lnTo>
                    <a:pt x="167120" y="166942"/>
                  </a:lnTo>
                  <a:lnTo>
                    <a:pt x="166204" y="154104"/>
                  </a:lnTo>
                  <a:lnTo>
                    <a:pt x="164514" y="141694"/>
                  </a:lnTo>
                  <a:lnTo>
                    <a:pt x="162262" y="129733"/>
                  </a:lnTo>
                  <a:lnTo>
                    <a:pt x="159613" y="118162"/>
                  </a:lnTo>
                  <a:lnTo>
                    <a:pt x="156683" y="106893"/>
                  </a:lnTo>
                  <a:lnTo>
                    <a:pt x="153396" y="95850"/>
                  </a:lnTo>
                  <a:lnTo>
                    <a:pt x="149504" y="84968"/>
                  </a:lnTo>
                  <a:lnTo>
                    <a:pt x="144915" y="74202"/>
                  </a:lnTo>
                  <a:lnTo>
                    <a:pt x="139527" y="63683"/>
                  </a:lnTo>
                  <a:lnTo>
                    <a:pt x="133153" y="53693"/>
                  </a:lnTo>
                  <a:lnTo>
                    <a:pt x="125788" y="44347"/>
                  </a:lnTo>
                  <a:lnTo>
                    <a:pt x="117570" y="35768"/>
                  </a:lnTo>
                  <a:lnTo>
                    <a:pt x="108683" y="28151"/>
                  </a:lnTo>
                  <a:lnTo>
                    <a:pt x="99305" y="21514"/>
                  </a:lnTo>
                  <a:lnTo>
                    <a:pt x="89644" y="15871"/>
                  </a:lnTo>
                  <a:lnTo>
                    <a:pt x="78790" y="10766"/>
                  </a:lnTo>
                  <a:lnTo>
                    <a:pt x="63558" y="5750"/>
                  </a:lnTo>
                  <a:lnTo>
                    <a:pt x="385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72658" y="4665455"/>
              <a:ext cx="105286" cy="7817"/>
            </a:xfrm>
            <a:custGeom>
              <a:avLst/>
              <a:gdLst/>
              <a:ahLst/>
              <a:cxnLst/>
              <a:rect l="0" t="0" r="0" b="0"/>
              <a:pathLst>
                <a:path w="105286" h="7817">
                  <a:moveTo>
                    <a:pt x="105285" y="7816"/>
                  </a:moveTo>
                  <a:lnTo>
                    <a:pt x="96416" y="4949"/>
                  </a:lnTo>
                  <a:lnTo>
                    <a:pt x="87430" y="2807"/>
                  </a:lnTo>
                  <a:lnTo>
                    <a:pt x="77439" y="1208"/>
                  </a:lnTo>
                  <a:lnTo>
                    <a:pt x="66631" y="200"/>
                  </a:lnTo>
                  <a:lnTo>
                    <a:pt x="55468" y="0"/>
                  </a:lnTo>
                  <a:lnTo>
                    <a:pt x="44276" y="651"/>
                  </a:lnTo>
                  <a:lnTo>
                    <a:pt x="33644" y="1898"/>
                  </a:lnTo>
                  <a:lnTo>
                    <a:pt x="23450" y="3395"/>
                  </a:lnTo>
                  <a:lnTo>
                    <a:pt x="12802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530544" y="474697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74978" y="10462"/>
                  </a:lnTo>
                  <a:lnTo>
                    <a:pt x="162347" y="9821"/>
                  </a:lnTo>
                  <a:lnTo>
                    <a:pt x="150433" y="8530"/>
                  </a:lnTo>
                  <a:lnTo>
                    <a:pt x="138605" y="6843"/>
                  </a:lnTo>
                  <a:lnTo>
                    <a:pt x="126117" y="5174"/>
                  </a:lnTo>
                  <a:lnTo>
                    <a:pt x="112628" y="3761"/>
                  </a:lnTo>
                  <a:lnTo>
                    <a:pt x="98307" y="2663"/>
                  </a:lnTo>
                  <a:lnTo>
                    <a:pt x="83620" y="1853"/>
                  </a:lnTo>
                  <a:lnTo>
                    <a:pt x="68901" y="1273"/>
                  </a:lnTo>
                  <a:lnTo>
                    <a:pt x="54704" y="867"/>
                  </a:lnTo>
                  <a:lnTo>
                    <a:pt x="40368" y="542"/>
                  </a:lnTo>
                  <a:lnTo>
                    <a:pt x="23524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 rot="544817">
            <a:off x="4974782" y="4383471"/>
            <a:ext cx="1107114" cy="771085"/>
            <a:chOff x="4974782" y="4383471"/>
            <a:chExt cx="1107114" cy="771085"/>
          </a:xfrm>
        </p:grpSpPr>
        <p:sp>
          <p:nvSpPr>
            <p:cNvPr id="162" name="Freeform 161"/>
            <p:cNvSpPr/>
            <p:nvPr/>
          </p:nvSpPr>
          <p:spPr>
            <a:xfrm>
              <a:off x="4974782" y="4598720"/>
              <a:ext cx="461128" cy="555836"/>
            </a:xfrm>
            <a:custGeom>
              <a:avLst/>
              <a:gdLst/>
              <a:ahLst/>
              <a:cxnLst/>
              <a:rect l="0" t="0" r="0" b="0"/>
              <a:pathLst>
                <a:path w="461128" h="555836">
                  <a:moveTo>
                    <a:pt x="174439" y="58492"/>
                  </a:moveTo>
                  <a:lnTo>
                    <a:pt x="165705" y="61560"/>
                  </a:lnTo>
                  <a:lnTo>
                    <a:pt x="157999" y="65622"/>
                  </a:lnTo>
                  <a:lnTo>
                    <a:pt x="150592" y="71111"/>
                  </a:lnTo>
                  <a:lnTo>
                    <a:pt x="143158" y="77697"/>
                  </a:lnTo>
                  <a:lnTo>
                    <a:pt x="135331" y="84846"/>
                  </a:lnTo>
                  <a:lnTo>
                    <a:pt x="126956" y="92195"/>
                  </a:lnTo>
                  <a:lnTo>
                    <a:pt x="118213" y="99728"/>
                  </a:lnTo>
                  <a:lnTo>
                    <a:pt x="109499" y="107685"/>
                  </a:lnTo>
                  <a:lnTo>
                    <a:pt x="101044" y="116186"/>
                  </a:lnTo>
                  <a:lnTo>
                    <a:pt x="92911" y="125369"/>
                  </a:lnTo>
                  <a:lnTo>
                    <a:pt x="85070" y="135451"/>
                  </a:lnTo>
                  <a:lnTo>
                    <a:pt x="77468" y="146456"/>
                  </a:lnTo>
                  <a:lnTo>
                    <a:pt x="70211" y="158103"/>
                  </a:lnTo>
                  <a:lnTo>
                    <a:pt x="63556" y="169914"/>
                  </a:lnTo>
                  <a:lnTo>
                    <a:pt x="57593" y="181604"/>
                  </a:lnTo>
                  <a:lnTo>
                    <a:pt x="52094" y="193403"/>
                  </a:lnTo>
                  <a:lnTo>
                    <a:pt x="46634" y="205923"/>
                  </a:lnTo>
                  <a:lnTo>
                    <a:pt x="40963" y="219460"/>
                  </a:lnTo>
                  <a:lnTo>
                    <a:pt x="35169" y="233993"/>
                  </a:lnTo>
                  <a:lnTo>
                    <a:pt x="29579" y="249360"/>
                  </a:lnTo>
                  <a:lnTo>
                    <a:pt x="24374" y="265368"/>
                  </a:lnTo>
                  <a:lnTo>
                    <a:pt x="19574" y="281848"/>
                  </a:lnTo>
                  <a:lnTo>
                    <a:pt x="15123" y="298663"/>
                  </a:lnTo>
                  <a:lnTo>
                    <a:pt x="10950" y="315707"/>
                  </a:lnTo>
                  <a:lnTo>
                    <a:pt x="7148" y="332744"/>
                  </a:lnTo>
                  <a:lnTo>
                    <a:pt x="3967" y="349416"/>
                  </a:lnTo>
                  <a:lnTo>
                    <a:pt x="1502" y="365557"/>
                  </a:lnTo>
                  <a:lnTo>
                    <a:pt x="16" y="381177"/>
                  </a:lnTo>
                  <a:lnTo>
                    <a:pt x="0" y="396360"/>
                  </a:lnTo>
                  <a:lnTo>
                    <a:pt x="1586" y="411201"/>
                  </a:lnTo>
                  <a:lnTo>
                    <a:pt x="4602" y="425626"/>
                  </a:lnTo>
                  <a:lnTo>
                    <a:pt x="8759" y="439401"/>
                  </a:lnTo>
                  <a:lnTo>
                    <a:pt x="13776" y="452447"/>
                  </a:lnTo>
                  <a:lnTo>
                    <a:pt x="19413" y="464837"/>
                  </a:lnTo>
                  <a:lnTo>
                    <a:pt x="25487" y="476698"/>
                  </a:lnTo>
                  <a:lnTo>
                    <a:pt x="31870" y="488150"/>
                  </a:lnTo>
                  <a:lnTo>
                    <a:pt x="38628" y="498978"/>
                  </a:lnTo>
                  <a:lnTo>
                    <a:pt x="46004" y="508651"/>
                  </a:lnTo>
                  <a:lnTo>
                    <a:pt x="54085" y="516972"/>
                  </a:lnTo>
                  <a:lnTo>
                    <a:pt x="62971" y="524052"/>
                  </a:lnTo>
                  <a:lnTo>
                    <a:pt x="72847" y="530124"/>
                  </a:lnTo>
                  <a:lnTo>
                    <a:pt x="83712" y="535432"/>
                  </a:lnTo>
                  <a:lnTo>
                    <a:pt x="95263" y="540185"/>
                  </a:lnTo>
                  <a:lnTo>
                    <a:pt x="107010" y="544546"/>
                  </a:lnTo>
                  <a:lnTo>
                    <a:pt x="118653" y="548625"/>
                  </a:lnTo>
                  <a:lnTo>
                    <a:pt x="130249" y="552179"/>
                  </a:lnTo>
                  <a:lnTo>
                    <a:pt x="142100" y="554655"/>
                  </a:lnTo>
                  <a:lnTo>
                    <a:pt x="154370" y="555835"/>
                  </a:lnTo>
                  <a:lnTo>
                    <a:pt x="167070" y="555811"/>
                  </a:lnTo>
                  <a:lnTo>
                    <a:pt x="180134" y="554807"/>
                  </a:lnTo>
                  <a:lnTo>
                    <a:pt x="193482" y="553053"/>
                  </a:lnTo>
                  <a:lnTo>
                    <a:pt x="207041" y="550589"/>
                  </a:lnTo>
                  <a:lnTo>
                    <a:pt x="220750" y="547265"/>
                  </a:lnTo>
                  <a:lnTo>
                    <a:pt x="234559" y="543064"/>
                  </a:lnTo>
                  <a:lnTo>
                    <a:pt x="248272" y="537939"/>
                  </a:lnTo>
                  <a:lnTo>
                    <a:pt x="261560" y="531742"/>
                  </a:lnTo>
                  <a:lnTo>
                    <a:pt x="274275" y="524497"/>
                  </a:lnTo>
                  <a:lnTo>
                    <a:pt x="286442" y="516360"/>
                  </a:lnTo>
                  <a:lnTo>
                    <a:pt x="298152" y="507527"/>
                  </a:lnTo>
                  <a:lnTo>
                    <a:pt x="309509" y="498184"/>
                  </a:lnTo>
                  <a:lnTo>
                    <a:pt x="320442" y="488641"/>
                  </a:lnTo>
                  <a:lnTo>
                    <a:pt x="330718" y="479315"/>
                  </a:lnTo>
                  <a:lnTo>
                    <a:pt x="340262" y="470405"/>
                  </a:lnTo>
                  <a:lnTo>
                    <a:pt x="349147" y="461609"/>
                  </a:lnTo>
                  <a:lnTo>
                    <a:pt x="357502" y="452251"/>
                  </a:lnTo>
                  <a:lnTo>
                    <a:pt x="365457" y="441986"/>
                  </a:lnTo>
                  <a:lnTo>
                    <a:pt x="373122" y="430801"/>
                  </a:lnTo>
                  <a:lnTo>
                    <a:pt x="380583" y="418836"/>
                  </a:lnTo>
                  <a:lnTo>
                    <a:pt x="387898" y="406268"/>
                  </a:lnTo>
                  <a:lnTo>
                    <a:pt x="394946" y="393422"/>
                  </a:lnTo>
                  <a:lnTo>
                    <a:pt x="401454" y="380732"/>
                  </a:lnTo>
                  <a:lnTo>
                    <a:pt x="407315" y="368419"/>
                  </a:lnTo>
                  <a:lnTo>
                    <a:pt x="412743" y="356357"/>
                  </a:lnTo>
                  <a:lnTo>
                    <a:pt x="418156" y="344185"/>
                  </a:lnTo>
                  <a:lnTo>
                    <a:pt x="423795" y="331691"/>
                  </a:lnTo>
                  <a:lnTo>
                    <a:pt x="429566" y="318671"/>
                  </a:lnTo>
                  <a:lnTo>
                    <a:pt x="435141" y="304858"/>
                  </a:lnTo>
                  <a:lnTo>
                    <a:pt x="440337" y="290193"/>
                  </a:lnTo>
                  <a:lnTo>
                    <a:pt x="445131" y="274937"/>
                  </a:lnTo>
                  <a:lnTo>
                    <a:pt x="449578" y="259550"/>
                  </a:lnTo>
                  <a:lnTo>
                    <a:pt x="453743" y="244309"/>
                  </a:lnTo>
                  <a:lnTo>
                    <a:pt x="457370" y="229144"/>
                  </a:lnTo>
                  <a:lnTo>
                    <a:pt x="459902" y="213743"/>
                  </a:lnTo>
                  <a:lnTo>
                    <a:pt x="461122" y="197946"/>
                  </a:lnTo>
                  <a:lnTo>
                    <a:pt x="461127" y="182065"/>
                  </a:lnTo>
                  <a:lnTo>
                    <a:pt x="460143" y="166776"/>
                  </a:lnTo>
                  <a:lnTo>
                    <a:pt x="458407" y="152412"/>
                  </a:lnTo>
                  <a:lnTo>
                    <a:pt x="456124" y="138816"/>
                  </a:lnTo>
                  <a:lnTo>
                    <a:pt x="453454" y="125540"/>
                  </a:lnTo>
                  <a:lnTo>
                    <a:pt x="450512" y="112277"/>
                  </a:lnTo>
                  <a:lnTo>
                    <a:pt x="447215" y="99064"/>
                  </a:lnTo>
                  <a:lnTo>
                    <a:pt x="443318" y="86179"/>
                  </a:lnTo>
                  <a:lnTo>
                    <a:pt x="438729" y="73770"/>
                  </a:lnTo>
                  <a:lnTo>
                    <a:pt x="433511" y="61995"/>
                  </a:lnTo>
                  <a:lnTo>
                    <a:pt x="427783" y="51086"/>
                  </a:lnTo>
                  <a:lnTo>
                    <a:pt x="421661" y="41089"/>
                  </a:lnTo>
                  <a:lnTo>
                    <a:pt x="414923" y="32055"/>
                  </a:lnTo>
                  <a:lnTo>
                    <a:pt x="407036" y="24125"/>
                  </a:lnTo>
                  <a:lnTo>
                    <a:pt x="397796" y="17275"/>
                  </a:lnTo>
                  <a:lnTo>
                    <a:pt x="387150" y="11504"/>
                  </a:lnTo>
                  <a:lnTo>
                    <a:pt x="375022" y="6917"/>
                  </a:lnTo>
                  <a:lnTo>
                    <a:pt x="361527" y="3464"/>
                  </a:lnTo>
                  <a:lnTo>
                    <a:pt x="346905" y="1127"/>
                  </a:lnTo>
                  <a:lnTo>
                    <a:pt x="331421" y="0"/>
                  </a:lnTo>
                  <a:lnTo>
                    <a:pt x="315309" y="23"/>
                  </a:lnTo>
                  <a:lnTo>
                    <a:pt x="298915" y="1173"/>
                  </a:lnTo>
                  <a:lnTo>
                    <a:pt x="282685" y="3539"/>
                  </a:lnTo>
                  <a:lnTo>
                    <a:pt x="266846" y="7053"/>
                  </a:lnTo>
                  <a:lnTo>
                    <a:pt x="251602" y="11360"/>
                  </a:lnTo>
                  <a:lnTo>
                    <a:pt x="237204" y="15935"/>
                  </a:lnTo>
                  <a:lnTo>
                    <a:pt x="223708" y="20458"/>
                  </a:lnTo>
                  <a:lnTo>
                    <a:pt x="211169" y="24967"/>
                  </a:lnTo>
                  <a:lnTo>
                    <a:pt x="199732" y="29754"/>
                  </a:lnTo>
                  <a:lnTo>
                    <a:pt x="189359" y="34979"/>
                  </a:lnTo>
                  <a:lnTo>
                    <a:pt x="179561" y="40811"/>
                  </a:lnTo>
                  <a:lnTo>
                    <a:pt x="169520" y="47491"/>
                  </a:lnTo>
                  <a:lnTo>
                    <a:pt x="158798" y="55065"/>
                  </a:lnTo>
                  <a:lnTo>
                    <a:pt x="147475" y="63425"/>
                  </a:lnTo>
                  <a:lnTo>
                    <a:pt x="135949" y="72407"/>
                  </a:lnTo>
                  <a:lnTo>
                    <a:pt x="124499" y="81855"/>
                  </a:lnTo>
                  <a:lnTo>
                    <a:pt x="113557" y="91639"/>
                  </a:lnTo>
                  <a:lnTo>
                    <a:pt x="103749" y="101658"/>
                  </a:lnTo>
                  <a:lnTo>
                    <a:pt x="95313" y="111828"/>
                  </a:lnTo>
                  <a:lnTo>
                    <a:pt x="88292" y="121641"/>
                  </a:lnTo>
                  <a:lnTo>
                    <a:pt x="82032" y="131133"/>
                  </a:lnTo>
                  <a:lnTo>
                    <a:pt x="75986" y="141137"/>
                  </a:lnTo>
                  <a:lnTo>
                    <a:pt x="69154" y="153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28247" y="500465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13161" y="4383471"/>
              <a:ext cx="268735" cy="562004"/>
            </a:xfrm>
            <a:custGeom>
              <a:avLst/>
              <a:gdLst/>
              <a:ahLst/>
              <a:cxnLst/>
              <a:rect l="0" t="0" r="0" b="0"/>
              <a:pathLst>
                <a:path w="268735" h="562004">
                  <a:moveTo>
                    <a:pt x="167811" y="0"/>
                  </a:moveTo>
                  <a:lnTo>
                    <a:pt x="162010" y="5934"/>
                  </a:lnTo>
                  <a:lnTo>
                    <a:pt x="157086" y="12139"/>
                  </a:lnTo>
                  <a:lnTo>
                    <a:pt x="152579" y="19235"/>
                  </a:lnTo>
                  <a:lnTo>
                    <a:pt x="148186" y="27175"/>
                  </a:lnTo>
                  <a:lnTo>
                    <a:pt x="143523" y="35822"/>
                  </a:lnTo>
                  <a:lnTo>
                    <a:pt x="138409" y="45021"/>
                  </a:lnTo>
                  <a:lnTo>
                    <a:pt x="132831" y="54793"/>
                  </a:lnTo>
                  <a:lnTo>
                    <a:pt x="126858" y="65331"/>
                  </a:lnTo>
                  <a:lnTo>
                    <a:pt x="120581" y="76677"/>
                  </a:lnTo>
                  <a:lnTo>
                    <a:pt x="114076" y="88736"/>
                  </a:lnTo>
                  <a:lnTo>
                    <a:pt x="107412" y="101362"/>
                  </a:lnTo>
                  <a:lnTo>
                    <a:pt x="100638" y="114408"/>
                  </a:lnTo>
                  <a:lnTo>
                    <a:pt x="93955" y="127592"/>
                  </a:lnTo>
                  <a:lnTo>
                    <a:pt x="87694" y="140517"/>
                  </a:lnTo>
                  <a:lnTo>
                    <a:pt x="81998" y="152991"/>
                  </a:lnTo>
                  <a:lnTo>
                    <a:pt x="76681" y="165163"/>
                  </a:lnTo>
                  <a:lnTo>
                    <a:pt x="71344" y="177409"/>
                  </a:lnTo>
                  <a:lnTo>
                    <a:pt x="65754" y="189943"/>
                  </a:lnTo>
                  <a:lnTo>
                    <a:pt x="60016" y="202651"/>
                  </a:lnTo>
                  <a:lnTo>
                    <a:pt x="54463" y="215190"/>
                  </a:lnTo>
                  <a:lnTo>
                    <a:pt x="49278" y="227377"/>
                  </a:lnTo>
                  <a:lnTo>
                    <a:pt x="44321" y="239511"/>
                  </a:lnTo>
                  <a:lnTo>
                    <a:pt x="39232" y="252257"/>
                  </a:lnTo>
                  <a:lnTo>
                    <a:pt x="33813" y="265945"/>
                  </a:lnTo>
                  <a:lnTo>
                    <a:pt x="28191" y="280581"/>
                  </a:lnTo>
                  <a:lnTo>
                    <a:pt x="22717" y="296016"/>
                  </a:lnTo>
                  <a:lnTo>
                    <a:pt x="17593" y="312066"/>
                  </a:lnTo>
                  <a:lnTo>
                    <a:pt x="13018" y="328403"/>
                  </a:lnTo>
                  <a:lnTo>
                    <a:pt x="9250" y="344590"/>
                  </a:lnTo>
                  <a:lnTo>
                    <a:pt x="6349" y="360403"/>
                  </a:lnTo>
                  <a:lnTo>
                    <a:pt x="4216" y="375969"/>
                  </a:lnTo>
                  <a:lnTo>
                    <a:pt x="2694" y="391647"/>
                  </a:lnTo>
                  <a:lnTo>
                    <a:pt x="1629" y="407638"/>
                  </a:lnTo>
                  <a:lnTo>
                    <a:pt x="894" y="423821"/>
                  </a:lnTo>
                  <a:lnTo>
                    <a:pt x="393" y="439845"/>
                  </a:lnTo>
                  <a:lnTo>
                    <a:pt x="57" y="455512"/>
                  </a:lnTo>
                  <a:lnTo>
                    <a:pt x="0" y="470627"/>
                  </a:lnTo>
                  <a:lnTo>
                    <a:pt x="494" y="484930"/>
                  </a:lnTo>
                  <a:lnTo>
                    <a:pt x="1653" y="498360"/>
                  </a:lnTo>
                  <a:lnTo>
                    <a:pt x="3754" y="510851"/>
                  </a:lnTo>
                  <a:lnTo>
                    <a:pt x="7301" y="522256"/>
                  </a:lnTo>
                  <a:lnTo>
                    <a:pt x="12436" y="532589"/>
                  </a:lnTo>
                  <a:lnTo>
                    <a:pt x="19158" y="541681"/>
                  </a:lnTo>
                  <a:lnTo>
                    <a:pt x="27490" y="549118"/>
                  </a:lnTo>
                  <a:lnTo>
                    <a:pt x="37280" y="554820"/>
                  </a:lnTo>
                  <a:lnTo>
                    <a:pt x="48259" y="558837"/>
                  </a:lnTo>
                  <a:lnTo>
                    <a:pt x="60145" y="561174"/>
                  </a:lnTo>
                  <a:lnTo>
                    <a:pt x="72687" y="562003"/>
                  </a:lnTo>
                  <a:lnTo>
                    <a:pt x="85530" y="561443"/>
                  </a:lnTo>
                  <a:lnTo>
                    <a:pt x="98224" y="559480"/>
                  </a:lnTo>
                  <a:lnTo>
                    <a:pt x="110534" y="556237"/>
                  </a:lnTo>
                  <a:lnTo>
                    <a:pt x="122257" y="551943"/>
                  </a:lnTo>
                  <a:lnTo>
                    <a:pt x="133138" y="546845"/>
                  </a:lnTo>
                  <a:lnTo>
                    <a:pt x="143124" y="541158"/>
                  </a:lnTo>
                  <a:lnTo>
                    <a:pt x="152323" y="535052"/>
                  </a:lnTo>
                  <a:lnTo>
                    <a:pt x="160896" y="528655"/>
                  </a:lnTo>
                  <a:lnTo>
                    <a:pt x="169001" y="522052"/>
                  </a:lnTo>
                  <a:lnTo>
                    <a:pt x="176769" y="515143"/>
                  </a:lnTo>
                  <a:lnTo>
                    <a:pt x="184300" y="507666"/>
                  </a:lnTo>
                  <a:lnTo>
                    <a:pt x="191666" y="499522"/>
                  </a:lnTo>
                  <a:lnTo>
                    <a:pt x="198919" y="490762"/>
                  </a:lnTo>
                  <a:lnTo>
                    <a:pt x="206096" y="481504"/>
                  </a:lnTo>
                  <a:lnTo>
                    <a:pt x="213220" y="471863"/>
                  </a:lnTo>
                  <a:lnTo>
                    <a:pt x="220310" y="461778"/>
                  </a:lnTo>
                  <a:lnTo>
                    <a:pt x="227377" y="451023"/>
                  </a:lnTo>
                  <a:lnTo>
                    <a:pt x="234423" y="439533"/>
                  </a:lnTo>
                  <a:lnTo>
                    <a:pt x="241290" y="427546"/>
                  </a:lnTo>
                  <a:lnTo>
                    <a:pt x="247675" y="415500"/>
                  </a:lnTo>
                  <a:lnTo>
                    <a:pt x="253446" y="403651"/>
                  </a:lnTo>
                  <a:lnTo>
                    <a:pt x="258473" y="391916"/>
                  </a:lnTo>
                  <a:lnTo>
                    <a:pt x="262551" y="379971"/>
                  </a:lnTo>
                  <a:lnTo>
                    <a:pt x="265659" y="367641"/>
                  </a:lnTo>
                  <a:lnTo>
                    <a:pt x="267763" y="355073"/>
                  </a:lnTo>
                  <a:lnTo>
                    <a:pt x="268734" y="342628"/>
                  </a:lnTo>
                  <a:lnTo>
                    <a:pt x="268593" y="330527"/>
                  </a:lnTo>
                  <a:lnTo>
                    <a:pt x="266853" y="319300"/>
                  </a:lnTo>
                  <a:lnTo>
                    <a:pt x="262495" y="309825"/>
                  </a:lnTo>
                  <a:lnTo>
                    <a:pt x="255195" y="302434"/>
                  </a:lnTo>
                  <a:lnTo>
                    <a:pt x="245563" y="297458"/>
                  </a:lnTo>
                  <a:lnTo>
                    <a:pt x="234733" y="295459"/>
                  </a:lnTo>
                  <a:lnTo>
                    <a:pt x="223486" y="296450"/>
                  </a:lnTo>
                  <a:lnTo>
                    <a:pt x="212041" y="300012"/>
                  </a:lnTo>
                  <a:lnTo>
                    <a:pt x="200232" y="305592"/>
                  </a:lnTo>
                  <a:lnTo>
                    <a:pt x="187976" y="312669"/>
                  </a:lnTo>
                  <a:lnTo>
                    <a:pt x="175782" y="320823"/>
                  </a:lnTo>
                  <a:lnTo>
                    <a:pt x="164646" y="329731"/>
                  </a:lnTo>
                  <a:lnTo>
                    <a:pt x="155038" y="339161"/>
                  </a:lnTo>
                  <a:lnTo>
                    <a:pt x="146772" y="348948"/>
                  </a:lnTo>
                  <a:lnTo>
                    <a:pt x="139296" y="358978"/>
                  </a:lnTo>
                  <a:lnTo>
                    <a:pt x="132192" y="369172"/>
                  </a:lnTo>
                  <a:lnTo>
                    <a:pt x="125231" y="379477"/>
                  </a:lnTo>
                  <a:lnTo>
                    <a:pt x="118309" y="389855"/>
                  </a:lnTo>
                  <a:lnTo>
                    <a:pt x="111384" y="400283"/>
                  </a:lnTo>
                  <a:lnTo>
                    <a:pt x="104442" y="410745"/>
                  </a:lnTo>
                  <a:lnTo>
                    <a:pt x="97483" y="421229"/>
                  </a:lnTo>
                  <a:lnTo>
                    <a:pt x="90511" y="431728"/>
                  </a:lnTo>
                  <a:lnTo>
                    <a:pt x="83695" y="442236"/>
                  </a:lnTo>
                  <a:lnTo>
                    <a:pt x="77345" y="452752"/>
                  </a:lnTo>
                  <a:lnTo>
                    <a:pt x="71598" y="463262"/>
                  </a:lnTo>
                  <a:lnTo>
                    <a:pt x="66571" y="473505"/>
                  </a:lnTo>
                  <a:lnTo>
                    <a:pt x="61956" y="484076"/>
                  </a:lnTo>
                  <a:lnTo>
                    <a:pt x="57348" y="497024"/>
                  </a:lnTo>
                  <a:lnTo>
                    <a:pt x="5199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394168" y="1061192"/>
            <a:ext cx="328895" cy="385787"/>
            <a:chOff x="1394168" y="1061192"/>
            <a:chExt cx="328895" cy="385787"/>
          </a:xfrm>
        </p:grpSpPr>
        <p:sp>
          <p:nvSpPr>
            <p:cNvPr id="166" name="Freeform 165"/>
            <p:cNvSpPr/>
            <p:nvPr/>
          </p:nvSpPr>
          <p:spPr>
            <a:xfrm>
              <a:off x="1516103" y="1210777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1" y="34462"/>
                  </a:lnTo>
                  <a:lnTo>
                    <a:pt x="13087" y="46623"/>
                  </a:lnTo>
                  <a:lnTo>
                    <a:pt x="11591" y="59283"/>
                  </a:lnTo>
                  <a:lnTo>
                    <a:pt x="9744" y="72339"/>
                  </a:lnTo>
                  <a:lnTo>
                    <a:pt x="7677" y="85691"/>
                  </a:lnTo>
                  <a:lnTo>
                    <a:pt x="5745" y="99257"/>
                  </a:lnTo>
                  <a:lnTo>
                    <a:pt x="4149" y="112972"/>
                  </a:lnTo>
                  <a:lnTo>
                    <a:pt x="2925" y="126791"/>
                  </a:lnTo>
                  <a:lnTo>
                    <a:pt x="2029" y="140681"/>
                  </a:lnTo>
                  <a:lnTo>
                    <a:pt x="1392" y="154601"/>
                  </a:lnTo>
                  <a:lnTo>
                    <a:pt x="946" y="167930"/>
                  </a:lnTo>
                  <a:lnTo>
                    <a:pt x="591" y="180777"/>
                  </a:lnTo>
                  <a:lnTo>
                    <a:pt x="294" y="19427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94168" y="1061192"/>
              <a:ext cx="328895" cy="385787"/>
            </a:xfrm>
            <a:custGeom>
              <a:avLst/>
              <a:gdLst/>
              <a:ahLst/>
              <a:cxnLst/>
              <a:rect l="0" t="0" r="0" b="0"/>
              <a:pathLst>
                <a:path w="328895" h="385787">
                  <a:moveTo>
                    <a:pt x="216692" y="23243"/>
                  </a:moveTo>
                  <a:lnTo>
                    <a:pt x="205024" y="23310"/>
                  </a:lnTo>
                  <a:lnTo>
                    <a:pt x="194535" y="23950"/>
                  </a:lnTo>
                  <a:lnTo>
                    <a:pt x="184233" y="25251"/>
                  </a:lnTo>
                  <a:lnTo>
                    <a:pt x="173932" y="27284"/>
                  </a:lnTo>
                  <a:lnTo>
                    <a:pt x="163588" y="30248"/>
                  </a:lnTo>
                  <a:lnTo>
                    <a:pt x="153199" y="34168"/>
                  </a:lnTo>
                  <a:lnTo>
                    <a:pt x="142770" y="38917"/>
                  </a:lnTo>
                  <a:lnTo>
                    <a:pt x="132312" y="44321"/>
                  </a:lnTo>
                  <a:lnTo>
                    <a:pt x="121832" y="50212"/>
                  </a:lnTo>
                  <a:lnTo>
                    <a:pt x="111337" y="56455"/>
                  </a:lnTo>
                  <a:lnTo>
                    <a:pt x="100832" y="62944"/>
                  </a:lnTo>
                  <a:lnTo>
                    <a:pt x="90323" y="69608"/>
                  </a:lnTo>
                  <a:lnTo>
                    <a:pt x="79978" y="76557"/>
                  </a:lnTo>
                  <a:lnTo>
                    <a:pt x="70104" y="84061"/>
                  </a:lnTo>
                  <a:lnTo>
                    <a:pt x="60838" y="92224"/>
                  </a:lnTo>
                  <a:lnTo>
                    <a:pt x="52311" y="100995"/>
                  </a:lnTo>
                  <a:lnTo>
                    <a:pt x="44730" y="110261"/>
                  </a:lnTo>
                  <a:lnTo>
                    <a:pt x="38112" y="119903"/>
                  </a:lnTo>
                  <a:lnTo>
                    <a:pt x="32328" y="129819"/>
                  </a:lnTo>
                  <a:lnTo>
                    <a:pt x="27201" y="139927"/>
                  </a:lnTo>
                  <a:lnTo>
                    <a:pt x="22563" y="150175"/>
                  </a:lnTo>
                  <a:lnTo>
                    <a:pt x="18277" y="160684"/>
                  </a:lnTo>
                  <a:lnTo>
                    <a:pt x="14237" y="171731"/>
                  </a:lnTo>
                  <a:lnTo>
                    <a:pt x="10372" y="183430"/>
                  </a:lnTo>
                  <a:lnTo>
                    <a:pt x="6793" y="195898"/>
                  </a:lnTo>
                  <a:lnTo>
                    <a:pt x="3769" y="209333"/>
                  </a:lnTo>
                  <a:lnTo>
                    <a:pt x="1412" y="223735"/>
                  </a:lnTo>
                  <a:lnTo>
                    <a:pt x="0" y="238644"/>
                  </a:lnTo>
                  <a:lnTo>
                    <a:pt x="35" y="253265"/>
                  </a:lnTo>
                  <a:lnTo>
                    <a:pt x="1650" y="267170"/>
                  </a:lnTo>
                  <a:lnTo>
                    <a:pt x="4516" y="280284"/>
                  </a:lnTo>
                  <a:lnTo>
                    <a:pt x="8040" y="292704"/>
                  </a:lnTo>
                  <a:lnTo>
                    <a:pt x="11819" y="304573"/>
                  </a:lnTo>
                  <a:lnTo>
                    <a:pt x="15810" y="315867"/>
                  </a:lnTo>
                  <a:lnTo>
                    <a:pt x="20241" y="326393"/>
                  </a:lnTo>
                  <a:lnTo>
                    <a:pt x="25224" y="336109"/>
                  </a:lnTo>
                  <a:lnTo>
                    <a:pt x="30892" y="345110"/>
                  </a:lnTo>
                  <a:lnTo>
                    <a:pt x="37461" y="353544"/>
                  </a:lnTo>
                  <a:lnTo>
                    <a:pt x="44965" y="361542"/>
                  </a:lnTo>
                  <a:lnTo>
                    <a:pt x="53447" y="368898"/>
                  </a:lnTo>
                  <a:lnTo>
                    <a:pt x="63044" y="375086"/>
                  </a:lnTo>
                  <a:lnTo>
                    <a:pt x="73723" y="379910"/>
                  </a:lnTo>
                  <a:lnTo>
                    <a:pt x="85317" y="383319"/>
                  </a:lnTo>
                  <a:lnTo>
                    <a:pt x="97623" y="385240"/>
                  </a:lnTo>
                  <a:lnTo>
                    <a:pt x="110451" y="385786"/>
                  </a:lnTo>
                  <a:lnTo>
                    <a:pt x="123488" y="385034"/>
                  </a:lnTo>
                  <a:lnTo>
                    <a:pt x="136313" y="382943"/>
                  </a:lnTo>
                  <a:lnTo>
                    <a:pt x="148715" y="379613"/>
                  </a:lnTo>
                  <a:lnTo>
                    <a:pt x="160670" y="375261"/>
                  </a:lnTo>
                  <a:lnTo>
                    <a:pt x="172238" y="370124"/>
                  </a:lnTo>
                  <a:lnTo>
                    <a:pt x="183499" y="364411"/>
                  </a:lnTo>
                  <a:lnTo>
                    <a:pt x="194367" y="358288"/>
                  </a:lnTo>
                  <a:lnTo>
                    <a:pt x="204601" y="351879"/>
                  </a:lnTo>
                  <a:lnTo>
                    <a:pt x="214121" y="345269"/>
                  </a:lnTo>
                  <a:lnTo>
                    <a:pt x="223160" y="338355"/>
                  </a:lnTo>
                  <a:lnTo>
                    <a:pt x="232150" y="330875"/>
                  </a:lnTo>
                  <a:lnTo>
                    <a:pt x="241345" y="322732"/>
                  </a:lnTo>
                  <a:lnTo>
                    <a:pt x="250657" y="314145"/>
                  </a:lnTo>
                  <a:lnTo>
                    <a:pt x="259763" y="305533"/>
                  </a:lnTo>
                  <a:lnTo>
                    <a:pt x="268477" y="297145"/>
                  </a:lnTo>
                  <a:lnTo>
                    <a:pt x="276618" y="288885"/>
                  </a:lnTo>
                  <a:lnTo>
                    <a:pt x="283932" y="280427"/>
                  </a:lnTo>
                  <a:lnTo>
                    <a:pt x="290366" y="271587"/>
                  </a:lnTo>
                  <a:lnTo>
                    <a:pt x="296026" y="262345"/>
                  </a:lnTo>
                  <a:lnTo>
                    <a:pt x="301069" y="252755"/>
                  </a:lnTo>
                  <a:lnTo>
                    <a:pt x="305650" y="242888"/>
                  </a:lnTo>
                  <a:lnTo>
                    <a:pt x="309898" y="232650"/>
                  </a:lnTo>
                  <a:lnTo>
                    <a:pt x="313913" y="221792"/>
                  </a:lnTo>
                  <a:lnTo>
                    <a:pt x="317760" y="210223"/>
                  </a:lnTo>
                  <a:lnTo>
                    <a:pt x="321328" y="197844"/>
                  </a:lnTo>
                  <a:lnTo>
                    <a:pt x="324345" y="184470"/>
                  </a:lnTo>
                  <a:lnTo>
                    <a:pt x="326701" y="170104"/>
                  </a:lnTo>
                  <a:lnTo>
                    <a:pt x="328282" y="155049"/>
                  </a:lnTo>
                  <a:lnTo>
                    <a:pt x="328894" y="139798"/>
                  </a:lnTo>
                  <a:lnTo>
                    <a:pt x="328521" y="124657"/>
                  </a:lnTo>
                  <a:lnTo>
                    <a:pt x="327134" y="109899"/>
                  </a:lnTo>
                  <a:lnTo>
                    <a:pt x="324609" y="95835"/>
                  </a:lnTo>
                  <a:lnTo>
                    <a:pt x="320984" y="82567"/>
                  </a:lnTo>
                  <a:lnTo>
                    <a:pt x="316433" y="70183"/>
                  </a:lnTo>
                  <a:lnTo>
                    <a:pt x="311161" y="58851"/>
                  </a:lnTo>
                  <a:lnTo>
                    <a:pt x="305349" y="48563"/>
                  </a:lnTo>
                  <a:lnTo>
                    <a:pt x="298820" y="39330"/>
                  </a:lnTo>
                  <a:lnTo>
                    <a:pt x="291074" y="31266"/>
                  </a:lnTo>
                  <a:lnTo>
                    <a:pt x="281939" y="24320"/>
                  </a:lnTo>
                  <a:lnTo>
                    <a:pt x="271702" y="18315"/>
                  </a:lnTo>
                  <a:lnTo>
                    <a:pt x="260913" y="13039"/>
                  </a:lnTo>
                  <a:lnTo>
                    <a:pt x="249953" y="8310"/>
                  </a:lnTo>
                  <a:lnTo>
                    <a:pt x="239001" y="4302"/>
                  </a:lnTo>
                  <a:lnTo>
                    <a:pt x="228122" y="1514"/>
                  </a:lnTo>
                  <a:lnTo>
                    <a:pt x="217322" y="121"/>
                  </a:lnTo>
                  <a:lnTo>
                    <a:pt x="206425" y="0"/>
                  </a:lnTo>
                  <a:lnTo>
                    <a:pt x="195110" y="907"/>
                  </a:lnTo>
                  <a:lnTo>
                    <a:pt x="183236" y="2591"/>
                  </a:lnTo>
                  <a:lnTo>
                    <a:pt x="170989" y="4839"/>
                  </a:lnTo>
                  <a:lnTo>
                    <a:pt x="158767" y="7485"/>
                  </a:lnTo>
                  <a:lnTo>
                    <a:pt x="146819" y="10409"/>
                  </a:lnTo>
                  <a:lnTo>
                    <a:pt x="135656" y="13563"/>
                  </a:lnTo>
                  <a:lnTo>
                    <a:pt x="125038" y="17379"/>
                  </a:lnTo>
                  <a:lnTo>
                    <a:pt x="114033" y="23308"/>
                  </a:lnTo>
                  <a:lnTo>
                    <a:pt x="100878" y="33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13664" y="1206753"/>
          <a:ext cx="9728835" cy="5095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42945"/>
                <a:gridCol w="3242945"/>
                <a:gridCol w="3242945"/>
              </a:tblGrid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37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84924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4" name="Group 13"/>
          <p:cNvGrpSpPr/>
          <p:nvPr/>
        </p:nvGrpSpPr>
        <p:grpSpPr>
          <a:xfrm>
            <a:off x="685246" y="1257553"/>
            <a:ext cx="2099781" cy="747650"/>
            <a:chOff x="685246" y="1257553"/>
            <a:chExt cx="2099781" cy="747650"/>
          </a:xfrm>
        </p:grpSpPr>
        <p:sp>
          <p:nvSpPr>
            <p:cNvPr id="3" name="Freeform 2"/>
            <p:cNvSpPr/>
            <p:nvPr/>
          </p:nvSpPr>
          <p:spPr>
            <a:xfrm>
              <a:off x="685246" y="1257553"/>
              <a:ext cx="365872" cy="666917"/>
            </a:xfrm>
            <a:custGeom>
              <a:avLst/>
              <a:gdLst/>
              <a:ahLst/>
              <a:cxnLst/>
              <a:rect l="0" t="0" r="0" b="0"/>
              <a:pathLst>
                <a:path w="365872" h="666917">
                  <a:moveTo>
                    <a:pt x="0" y="238612"/>
                  </a:moveTo>
                  <a:lnTo>
                    <a:pt x="0" y="260674"/>
                  </a:lnTo>
                  <a:lnTo>
                    <a:pt x="0" y="280725"/>
                  </a:lnTo>
                  <a:lnTo>
                    <a:pt x="0" y="300684"/>
                  </a:lnTo>
                  <a:lnTo>
                    <a:pt x="0" y="321364"/>
                  </a:lnTo>
                  <a:lnTo>
                    <a:pt x="0" y="343733"/>
                  </a:lnTo>
                  <a:lnTo>
                    <a:pt x="0" y="368142"/>
                  </a:lnTo>
                  <a:lnTo>
                    <a:pt x="0" y="394197"/>
                  </a:lnTo>
                  <a:lnTo>
                    <a:pt x="0" y="421082"/>
                  </a:lnTo>
                  <a:lnTo>
                    <a:pt x="7" y="448215"/>
                  </a:lnTo>
                  <a:lnTo>
                    <a:pt x="268" y="474830"/>
                  </a:lnTo>
                  <a:lnTo>
                    <a:pt x="1248" y="499902"/>
                  </a:lnTo>
                  <a:lnTo>
                    <a:pt x="3135" y="523031"/>
                  </a:lnTo>
                  <a:lnTo>
                    <a:pt x="5632" y="544578"/>
                  </a:lnTo>
                  <a:lnTo>
                    <a:pt x="8122" y="565335"/>
                  </a:lnTo>
                  <a:lnTo>
                    <a:pt x="10241" y="585858"/>
                  </a:lnTo>
                  <a:lnTo>
                    <a:pt x="11892" y="606409"/>
                  </a:lnTo>
                  <a:lnTo>
                    <a:pt x="13113" y="627077"/>
                  </a:lnTo>
                  <a:lnTo>
                    <a:pt x="13988" y="647726"/>
                  </a:lnTo>
                  <a:lnTo>
                    <a:pt x="14643" y="663107"/>
                  </a:lnTo>
                  <a:lnTo>
                    <a:pt x="15146" y="666916"/>
                  </a:lnTo>
                  <a:lnTo>
                    <a:pt x="15468" y="661549"/>
                  </a:lnTo>
                  <a:lnTo>
                    <a:pt x="15656" y="650032"/>
                  </a:lnTo>
                  <a:lnTo>
                    <a:pt x="15762" y="634136"/>
                  </a:lnTo>
                  <a:lnTo>
                    <a:pt x="15822" y="615057"/>
                  </a:lnTo>
                  <a:lnTo>
                    <a:pt x="15856" y="593939"/>
                  </a:lnTo>
                  <a:lnTo>
                    <a:pt x="15876" y="571920"/>
                  </a:lnTo>
                  <a:lnTo>
                    <a:pt x="15888" y="549689"/>
                  </a:lnTo>
                  <a:lnTo>
                    <a:pt x="15895" y="527549"/>
                  </a:lnTo>
                  <a:lnTo>
                    <a:pt x="15900" y="505594"/>
                  </a:lnTo>
                  <a:lnTo>
                    <a:pt x="15903" y="483825"/>
                  </a:lnTo>
                  <a:lnTo>
                    <a:pt x="15904" y="462212"/>
                  </a:lnTo>
                  <a:lnTo>
                    <a:pt x="15906" y="440718"/>
                  </a:lnTo>
                  <a:lnTo>
                    <a:pt x="15906" y="419311"/>
                  </a:lnTo>
                  <a:lnTo>
                    <a:pt x="15907" y="397967"/>
                  </a:lnTo>
                  <a:lnTo>
                    <a:pt x="15907" y="376665"/>
                  </a:lnTo>
                  <a:lnTo>
                    <a:pt x="15914" y="355400"/>
                  </a:lnTo>
                  <a:lnTo>
                    <a:pt x="16176" y="334409"/>
                  </a:lnTo>
                  <a:lnTo>
                    <a:pt x="17155" y="314151"/>
                  </a:lnTo>
                  <a:lnTo>
                    <a:pt x="19063" y="294816"/>
                  </a:lnTo>
                  <a:lnTo>
                    <a:pt x="22343" y="276351"/>
                  </a:lnTo>
                  <a:lnTo>
                    <a:pt x="27772" y="258603"/>
                  </a:lnTo>
                  <a:lnTo>
                    <a:pt x="35572" y="241407"/>
                  </a:lnTo>
                  <a:lnTo>
                    <a:pt x="45498" y="224864"/>
                  </a:lnTo>
                  <a:lnTo>
                    <a:pt x="57128" y="209322"/>
                  </a:lnTo>
                  <a:lnTo>
                    <a:pt x="70033" y="194890"/>
                  </a:lnTo>
                  <a:lnTo>
                    <a:pt x="83612" y="181458"/>
                  </a:lnTo>
                  <a:lnTo>
                    <a:pt x="97126" y="168830"/>
                  </a:lnTo>
                  <a:lnTo>
                    <a:pt x="110194" y="156801"/>
                  </a:lnTo>
                  <a:lnTo>
                    <a:pt x="123217" y="144956"/>
                  </a:lnTo>
                  <a:lnTo>
                    <a:pt x="137178" y="132702"/>
                  </a:lnTo>
                  <a:lnTo>
                    <a:pt x="152560" y="119763"/>
                  </a:lnTo>
                  <a:lnTo>
                    <a:pt x="169117" y="106615"/>
                  </a:lnTo>
                  <a:lnTo>
                    <a:pt x="186162" y="94293"/>
                  </a:lnTo>
                  <a:lnTo>
                    <a:pt x="203235" y="83316"/>
                  </a:lnTo>
                  <a:lnTo>
                    <a:pt x="220384" y="73464"/>
                  </a:lnTo>
                  <a:lnTo>
                    <a:pt x="238030" y="64066"/>
                  </a:lnTo>
                  <a:lnTo>
                    <a:pt x="256376" y="54673"/>
                  </a:lnTo>
                  <a:lnTo>
                    <a:pt x="275074" y="45263"/>
                  </a:lnTo>
                  <a:lnTo>
                    <a:pt x="295498" y="35046"/>
                  </a:lnTo>
                  <a:lnTo>
                    <a:pt x="322823" y="21430"/>
                  </a:lnTo>
                  <a:lnTo>
                    <a:pt x="365871" y="0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1154" y="1734776"/>
              <a:ext cx="222705" cy="95446"/>
            </a:xfrm>
            <a:custGeom>
              <a:avLst/>
              <a:gdLst/>
              <a:ahLst/>
              <a:cxnLst/>
              <a:rect l="0" t="0" r="0" b="0"/>
              <a:pathLst>
                <a:path w="222705" h="95446">
                  <a:moveTo>
                    <a:pt x="222704" y="0"/>
                  </a:moveTo>
                  <a:lnTo>
                    <a:pt x="209305" y="4534"/>
                  </a:lnTo>
                  <a:lnTo>
                    <a:pt x="195726" y="9705"/>
                  </a:lnTo>
                  <a:lnTo>
                    <a:pt x="180632" y="16038"/>
                  </a:lnTo>
                  <a:lnTo>
                    <a:pt x="164302" y="23180"/>
                  </a:lnTo>
                  <a:lnTo>
                    <a:pt x="147436" y="30482"/>
                  </a:lnTo>
                  <a:lnTo>
                    <a:pt x="130506" y="37556"/>
                  </a:lnTo>
                  <a:lnTo>
                    <a:pt x="113717" y="44520"/>
                  </a:lnTo>
                  <a:lnTo>
                    <a:pt x="97120" y="51848"/>
                  </a:lnTo>
                  <a:lnTo>
                    <a:pt x="80717" y="59784"/>
                  </a:lnTo>
                  <a:lnTo>
                    <a:pt x="64868" y="67885"/>
                  </a:lnTo>
                  <a:lnTo>
                    <a:pt x="48593" y="75943"/>
                  </a:lnTo>
                  <a:lnTo>
                    <a:pt x="28773" y="84669"/>
                  </a:lnTo>
                  <a:lnTo>
                    <a:pt x="0" y="95445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3858" y="1702961"/>
              <a:ext cx="222705" cy="196104"/>
            </a:xfrm>
            <a:custGeom>
              <a:avLst/>
              <a:gdLst/>
              <a:ahLst/>
              <a:cxnLst/>
              <a:rect l="0" t="0" r="0" b="0"/>
              <a:pathLst>
                <a:path w="222705" h="196104">
                  <a:moveTo>
                    <a:pt x="0" y="95445"/>
                  </a:moveTo>
                  <a:lnTo>
                    <a:pt x="8764" y="104513"/>
                  </a:lnTo>
                  <a:lnTo>
                    <a:pt x="16204" y="114854"/>
                  </a:lnTo>
                  <a:lnTo>
                    <a:pt x="23007" y="127534"/>
                  </a:lnTo>
                  <a:lnTo>
                    <a:pt x="29384" y="142341"/>
                  </a:lnTo>
                  <a:lnTo>
                    <a:pt x="35448" y="158905"/>
                  </a:lnTo>
                  <a:lnTo>
                    <a:pt x="41253" y="176708"/>
                  </a:lnTo>
                  <a:lnTo>
                    <a:pt x="45832" y="191255"/>
                  </a:lnTo>
                  <a:lnTo>
                    <a:pt x="48125" y="196103"/>
                  </a:lnTo>
                  <a:lnTo>
                    <a:pt x="48917" y="191189"/>
                  </a:lnTo>
                  <a:lnTo>
                    <a:pt x="49256" y="179276"/>
                  </a:lnTo>
                  <a:lnTo>
                    <a:pt x="50052" y="163180"/>
                  </a:lnTo>
                  <a:lnTo>
                    <a:pt x="51710" y="144784"/>
                  </a:lnTo>
                  <a:lnTo>
                    <a:pt x="54508" y="125646"/>
                  </a:lnTo>
                  <a:lnTo>
                    <a:pt x="58780" y="107269"/>
                  </a:lnTo>
                  <a:lnTo>
                    <a:pt x="64560" y="90356"/>
                  </a:lnTo>
                  <a:lnTo>
                    <a:pt x="71893" y="75219"/>
                  </a:lnTo>
                  <a:lnTo>
                    <a:pt x="80966" y="62106"/>
                  </a:lnTo>
                  <a:lnTo>
                    <a:pt x="91712" y="50925"/>
                  </a:lnTo>
                  <a:lnTo>
                    <a:pt x="103868" y="41360"/>
                  </a:lnTo>
                  <a:lnTo>
                    <a:pt x="117120" y="33044"/>
                  </a:lnTo>
                  <a:lnTo>
                    <a:pt x="131173" y="25654"/>
                  </a:lnTo>
                  <a:lnTo>
                    <a:pt x="145689" y="19153"/>
                  </a:lnTo>
                  <a:lnTo>
                    <a:pt x="162026" y="13143"/>
                  </a:lnTo>
                  <a:lnTo>
                    <a:pt x="184990" y="7089"/>
                  </a:lnTo>
                  <a:lnTo>
                    <a:pt x="222704" y="0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9125" y="1780403"/>
              <a:ext cx="309216" cy="196786"/>
            </a:xfrm>
            <a:custGeom>
              <a:avLst/>
              <a:gdLst/>
              <a:ahLst/>
              <a:cxnLst/>
              <a:rect l="0" t="0" r="0" b="0"/>
              <a:pathLst>
                <a:path w="309216" h="196786">
                  <a:moveTo>
                    <a:pt x="70604" y="97540"/>
                  </a:moveTo>
                  <a:lnTo>
                    <a:pt x="83699" y="92905"/>
                  </a:lnTo>
                  <a:lnTo>
                    <a:pt x="94375" y="86767"/>
                  </a:lnTo>
                  <a:lnTo>
                    <a:pt x="103587" y="78468"/>
                  </a:lnTo>
                  <a:lnTo>
                    <a:pt x="111225" y="68255"/>
                  </a:lnTo>
                  <a:lnTo>
                    <a:pt x="116612" y="56473"/>
                  </a:lnTo>
                  <a:lnTo>
                    <a:pt x="119542" y="43505"/>
                  </a:lnTo>
                  <a:lnTo>
                    <a:pt x="119537" y="30410"/>
                  </a:lnTo>
                  <a:lnTo>
                    <a:pt x="115642" y="18835"/>
                  </a:lnTo>
                  <a:lnTo>
                    <a:pt x="107714" y="9572"/>
                  </a:lnTo>
                  <a:lnTo>
                    <a:pt x="96758" y="3105"/>
                  </a:lnTo>
                  <a:lnTo>
                    <a:pt x="84440" y="0"/>
                  </a:lnTo>
                  <a:lnTo>
                    <a:pt x="71859" y="217"/>
                  </a:lnTo>
                  <a:lnTo>
                    <a:pt x="59503" y="3511"/>
                  </a:lnTo>
                  <a:lnTo>
                    <a:pt x="47511" y="9725"/>
                  </a:lnTo>
                  <a:lnTo>
                    <a:pt x="35886" y="18491"/>
                  </a:lnTo>
                  <a:lnTo>
                    <a:pt x="25061" y="29544"/>
                  </a:lnTo>
                  <a:lnTo>
                    <a:pt x="15893" y="42844"/>
                  </a:lnTo>
                  <a:lnTo>
                    <a:pt x="8721" y="58161"/>
                  </a:lnTo>
                  <a:lnTo>
                    <a:pt x="3646" y="74870"/>
                  </a:lnTo>
                  <a:lnTo>
                    <a:pt x="792" y="92117"/>
                  </a:lnTo>
                  <a:lnTo>
                    <a:pt x="0" y="109359"/>
                  </a:lnTo>
                  <a:lnTo>
                    <a:pt x="1157" y="126133"/>
                  </a:lnTo>
                  <a:lnTo>
                    <a:pt x="4331" y="141930"/>
                  </a:lnTo>
                  <a:lnTo>
                    <a:pt x="9384" y="156568"/>
                  </a:lnTo>
                  <a:lnTo>
                    <a:pt x="16488" y="169650"/>
                  </a:lnTo>
                  <a:lnTo>
                    <a:pt x="26213" y="180445"/>
                  </a:lnTo>
                  <a:lnTo>
                    <a:pt x="38621" y="188757"/>
                  </a:lnTo>
                  <a:lnTo>
                    <a:pt x="52867" y="194366"/>
                  </a:lnTo>
                  <a:lnTo>
                    <a:pt x="67532" y="196785"/>
                  </a:lnTo>
                  <a:lnTo>
                    <a:pt x="81753" y="196047"/>
                  </a:lnTo>
                  <a:lnTo>
                    <a:pt x="95241" y="192122"/>
                  </a:lnTo>
                  <a:lnTo>
                    <a:pt x="108005" y="184668"/>
                  </a:lnTo>
                  <a:lnTo>
                    <a:pt x="120154" y="173835"/>
                  </a:lnTo>
                  <a:lnTo>
                    <a:pt x="131334" y="160162"/>
                  </a:lnTo>
                  <a:lnTo>
                    <a:pt x="140739" y="144287"/>
                  </a:lnTo>
                  <a:lnTo>
                    <a:pt x="148121" y="126890"/>
                  </a:lnTo>
                  <a:lnTo>
                    <a:pt x="155123" y="112040"/>
                  </a:lnTo>
                  <a:lnTo>
                    <a:pt x="163177" y="105318"/>
                  </a:lnTo>
                  <a:lnTo>
                    <a:pt x="171238" y="106524"/>
                  </a:lnTo>
                  <a:lnTo>
                    <a:pt x="179357" y="113251"/>
                  </a:lnTo>
                  <a:lnTo>
                    <a:pt x="187820" y="123195"/>
                  </a:lnTo>
                  <a:lnTo>
                    <a:pt x="196736" y="134550"/>
                  </a:lnTo>
                  <a:lnTo>
                    <a:pt x="206088" y="146278"/>
                  </a:lnTo>
                  <a:lnTo>
                    <a:pt x="216048" y="157194"/>
                  </a:lnTo>
                  <a:lnTo>
                    <a:pt x="226995" y="165755"/>
                  </a:lnTo>
                  <a:lnTo>
                    <a:pt x="239038" y="171365"/>
                  </a:lnTo>
                  <a:lnTo>
                    <a:pt x="251669" y="174449"/>
                  </a:lnTo>
                  <a:lnTo>
                    <a:pt x="265298" y="176317"/>
                  </a:lnTo>
                  <a:lnTo>
                    <a:pt x="282810" y="177127"/>
                  </a:lnTo>
                  <a:lnTo>
                    <a:pt x="309215" y="177077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7212" y="1727068"/>
              <a:ext cx="199740" cy="210541"/>
            </a:xfrm>
            <a:custGeom>
              <a:avLst/>
              <a:gdLst/>
              <a:ahLst/>
              <a:cxnLst/>
              <a:rect l="0" t="0" r="0" b="0"/>
              <a:pathLst>
                <a:path w="199740" h="210541">
                  <a:moveTo>
                    <a:pt x="136110" y="23616"/>
                  </a:moveTo>
                  <a:lnTo>
                    <a:pt x="127042" y="14952"/>
                  </a:lnTo>
                  <a:lnTo>
                    <a:pt x="116700" y="8480"/>
                  </a:lnTo>
                  <a:lnTo>
                    <a:pt x="104034" y="3650"/>
                  </a:lnTo>
                  <a:lnTo>
                    <a:pt x="89749" y="605"/>
                  </a:lnTo>
                  <a:lnTo>
                    <a:pt x="75145" y="0"/>
                  </a:lnTo>
                  <a:lnTo>
                    <a:pt x="61018" y="1988"/>
                  </a:lnTo>
                  <a:lnTo>
                    <a:pt x="47874" y="6513"/>
                  </a:lnTo>
                  <a:lnTo>
                    <a:pt x="36156" y="13574"/>
                  </a:lnTo>
                  <a:lnTo>
                    <a:pt x="25945" y="22916"/>
                  </a:lnTo>
                  <a:lnTo>
                    <a:pt x="17299" y="34359"/>
                  </a:lnTo>
                  <a:lnTo>
                    <a:pt x="10410" y="47922"/>
                  </a:lnTo>
                  <a:lnTo>
                    <a:pt x="5215" y="63422"/>
                  </a:lnTo>
                  <a:lnTo>
                    <a:pt x="1697" y="80512"/>
                  </a:lnTo>
                  <a:lnTo>
                    <a:pt x="0" y="98818"/>
                  </a:lnTo>
                  <a:lnTo>
                    <a:pt x="47" y="118000"/>
                  </a:lnTo>
                  <a:lnTo>
                    <a:pt x="2048" y="137306"/>
                  </a:lnTo>
                  <a:lnTo>
                    <a:pt x="6605" y="155617"/>
                  </a:lnTo>
                  <a:lnTo>
                    <a:pt x="13815" y="172383"/>
                  </a:lnTo>
                  <a:lnTo>
                    <a:pt x="23342" y="186865"/>
                  </a:lnTo>
                  <a:lnTo>
                    <a:pt x="34705" y="197909"/>
                  </a:lnTo>
                  <a:lnTo>
                    <a:pt x="47437" y="205220"/>
                  </a:lnTo>
                  <a:lnTo>
                    <a:pt x="61157" y="209207"/>
                  </a:lnTo>
                  <a:lnTo>
                    <a:pt x="75570" y="210540"/>
                  </a:lnTo>
                  <a:lnTo>
                    <a:pt x="90464" y="209874"/>
                  </a:lnTo>
                  <a:lnTo>
                    <a:pt x="105688" y="207514"/>
                  </a:lnTo>
                  <a:lnTo>
                    <a:pt x="121135" y="203421"/>
                  </a:lnTo>
                  <a:lnTo>
                    <a:pt x="136713" y="197724"/>
                  </a:lnTo>
                  <a:lnTo>
                    <a:pt x="151685" y="191160"/>
                  </a:lnTo>
                  <a:lnTo>
                    <a:pt x="166141" y="184313"/>
                  </a:lnTo>
                  <a:lnTo>
                    <a:pt x="181350" y="176586"/>
                  </a:lnTo>
                  <a:lnTo>
                    <a:pt x="199739" y="166782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4211" y="1400720"/>
              <a:ext cx="1" cy="493131"/>
            </a:xfrm>
            <a:custGeom>
              <a:avLst/>
              <a:gdLst/>
              <a:ahLst/>
              <a:cxnLst/>
              <a:rect l="0" t="0" r="0" b="0"/>
              <a:pathLst>
                <a:path w="1" h="493131">
                  <a:moveTo>
                    <a:pt x="0" y="0"/>
                  </a:moveTo>
                  <a:lnTo>
                    <a:pt x="0" y="17731"/>
                  </a:lnTo>
                  <a:lnTo>
                    <a:pt x="0" y="34545"/>
                  </a:lnTo>
                  <a:lnTo>
                    <a:pt x="0" y="52083"/>
                  </a:lnTo>
                  <a:lnTo>
                    <a:pt x="0" y="70979"/>
                  </a:lnTo>
                  <a:lnTo>
                    <a:pt x="0" y="92066"/>
                  </a:lnTo>
                  <a:lnTo>
                    <a:pt x="0" y="115580"/>
                  </a:lnTo>
                  <a:lnTo>
                    <a:pt x="0" y="141269"/>
                  </a:lnTo>
                  <a:lnTo>
                    <a:pt x="0" y="168704"/>
                  </a:lnTo>
                  <a:lnTo>
                    <a:pt x="0" y="197438"/>
                  </a:lnTo>
                  <a:lnTo>
                    <a:pt x="0" y="226614"/>
                  </a:lnTo>
                  <a:lnTo>
                    <a:pt x="0" y="255022"/>
                  </a:lnTo>
                  <a:lnTo>
                    <a:pt x="0" y="282068"/>
                  </a:lnTo>
                  <a:lnTo>
                    <a:pt x="0" y="307703"/>
                  </a:lnTo>
                  <a:lnTo>
                    <a:pt x="0" y="332131"/>
                  </a:lnTo>
                  <a:lnTo>
                    <a:pt x="0" y="355613"/>
                  </a:lnTo>
                  <a:lnTo>
                    <a:pt x="0" y="378355"/>
                  </a:lnTo>
                  <a:lnTo>
                    <a:pt x="0" y="403195"/>
                  </a:lnTo>
                  <a:lnTo>
                    <a:pt x="0" y="437389"/>
                  </a:lnTo>
                  <a:lnTo>
                    <a:pt x="0" y="493130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9229" y="1543887"/>
              <a:ext cx="302242" cy="63631"/>
            </a:xfrm>
            <a:custGeom>
              <a:avLst/>
              <a:gdLst/>
              <a:ahLst/>
              <a:cxnLst/>
              <a:rect l="0" t="0" r="0" b="0"/>
              <a:pathLst>
                <a:path w="302242" h="63631">
                  <a:moveTo>
                    <a:pt x="302241" y="0"/>
                  </a:moveTo>
                  <a:lnTo>
                    <a:pt x="284510" y="4433"/>
                  </a:lnTo>
                  <a:lnTo>
                    <a:pt x="267696" y="8637"/>
                  </a:lnTo>
                  <a:lnTo>
                    <a:pt x="250172" y="13010"/>
                  </a:lnTo>
                  <a:lnTo>
                    <a:pt x="231798" y="17343"/>
                  </a:lnTo>
                  <a:lnTo>
                    <a:pt x="212670" y="21145"/>
                  </a:lnTo>
                  <a:lnTo>
                    <a:pt x="192950" y="24190"/>
                  </a:lnTo>
                  <a:lnTo>
                    <a:pt x="173038" y="26736"/>
                  </a:lnTo>
                  <a:lnTo>
                    <a:pt x="153522" y="29370"/>
                  </a:lnTo>
                  <a:lnTo>
                    <a:pt x="134687" y="32431"/>
                  </a:lnTo>
                  <a:lnTo>
                    <a:pt x="116305" y="36000"/>
                  </a:lnTo>
                  <a:lnTo>
                    <a:pt x="97808" y="40026"/>
                  </a:lnTo>
                  <a:lnTo>
                    <a:pt x="78896" y="44410"/>
                  </a:lnTo>
                  <a:lnTo>
                    <a:pt x="60413" y="48832"/>
                  </a:lnTo>
                  <a:lnTo>
                    <a:pt x="42404" y="53195"/>
                  </a:lnTo>
                  <a:lnTo>
                    <a:pt x="23282" y="57881"/>
                  </a:lnTo>
                  <a:lnTo>
                    <a:pt x="0" y="63630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1007" y="1782499"/>
              <a:ext cx="1" cy="159075"/>
            </a:xfrm>
            <a:custGeom>
              <a:avLst/>
              <a:gdLst/>
              <a:ahLst/>
              <a:cxnLst/>
              <a:rect l="0" t="0" r="0" b="0"/>
              <a:pathLst>
                <a:path w="1" h="159075">
                  <a:moveTo>
                    <a:pt x="0" y="0"/>
                  </a:moveTo>
                  <a:lnTo>
                    <a:pt x="0" y="17730"/>
                  </a:lnTo>
                  <a:lnTo>
                    <a:pt x="0" y="34545"/>
                  </a:lnTo>
                  <a:lnTo>
                    <a:pt x="0" y="52055"/>
                  </a:lnTo>
                  <a:lnTo>
                    <a:pt x="0" y="70061"/>
                  </a:lnTo>
                  <a:lnTo>
                    <a:pt x="0" y="89882"/>
                  </a:lnTo>
                  <a:lnTo>
                    <a:pt x="0" y="116643"/>
                  </a:lnTo>
                  <a:lnTo>
                    <a:pt x="0" y="159074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6915" y="1591609"/>
              <a:ext cx="1" cy="15909"/>
            </a:xfrm>
            <a:custGeom>
              <a:avLst/>
              <a:gdLst/>
              <a:ahLst/>
              <a:cxnLst/>
              <a:rect l="0" t="0" r="0" b="0"/>
              <a:pathLst>
                <a:path w="1" h="15909">
                  <a:moveTo>
                    <a:pt x="0" y="15908"/>
                  </a:moveTo>
                  <a:lnTo>
                    <a:pt x="0" y="0"/>
                  </a:lnTo>
                </a:path>
              </a:pathLst>
            </a:custGeom>
            <a:ln w="5756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8465" y="1702961"/>
              <a:ext cx="170246" cy="252042"/>
            </a:xfrm>
            <a:custGeom>
              <a:avLst/>
              <a:gdLst/>
              <a:ahLst/>
              <a:cxnLst/>
              <a:rect l="0" t="0" r="0" b="0"/>
              <a:pathLst>
                <a:path w="170246" h="252042">
                  <a:moveTo>
                    <a:pt x="98876" y="0"/>
                  </a:moveTo>
                  <a:lnTo>
                    <a:pt x="85680" y="8866"/>
                  </a:lnTo>
                  <a:lnTo>
                    <a:pt x="74036" y="17273"/>
                  </a:lnTo>
                  <a:lnTo>
                    <a:pt x="62859" y="26049"/>
                  </a:lnTo>
                  <a:lnTo>
                    <a:pt x="52149" y="35758"/>
                  </a:lnTo>
                  <a:lnTo>
                    <a:pt x="42282" y="47281"/>
                  </a:lnTo>
                  <a:lnTo>
                    <a:pt x="33410" y="60924"/>
                  </a:lnTo>
                  <a:lnTo>
                    <a:pt x="25455" y="76266"/>
                  </a:lnTo>
                  <a:lnTo>
                    <a:pt x="18248" y="92474"/>
                  </a:lnTo>
                  <a:lnTo>
                    <a:pt x="11621" y="108967"/>
                  </a:lnTo>
                  <a:lnTo>
                    <a:pt x="5916" y="125468"/>
                  </a:lnTo>
                  <a:lnTo>
                    <a:pt x="1939" y="141872"/>
                  </a:lnTo>
                  <a:lnTo>
                    <a:pt x="0" y="158155"/>
                  </a:lnTo>
                  <a:lnTo>
                    <a:pt x="184" y="174081"/>
                  </a:lnTo>
                  <a:lnTo>
                    <a:pt x="2605" y="189208"/>
                  </a:lnTo>
                  <a:lnTo>
                    <a:pt x="7097" y="203354"/>
                  </a:lnTo>
                  <a:lnTo>
                    <a:pt x="13544" y="216337"/>
                  </a:lnTo>
                  <a:lnTo>
                    <a:pt x="22013" y="227860"/>
                  </a:lnTo>
                  <a:lnTo>
                    <a:pt x="32350" y="237885"/>
                  </a:lnTo>
                  <a:lnTo>
                    <a:pt x="44231" y="245871"/>
                  </a:lnTo>
                  <a:lnTo>
                    <a:pt x="57297" y="250700"/>
                  </a:lnTo>
                  <a:lnTo>
                    <a:pt x="71226" y="252041"/>
                  </a:lnTo>
                  <a:lnTo>
                    <a:pt x="85518" y="250252"/>
                  </a:lnTo>
                  <a:lnTo>
                    <a:pt x="99525" y="245953"/>
                  </a:lnTo>
                  <a:lnTo>
                    <a:pt x="112909" y="239758"/>
                  </a:lnTo>
                  <a:lnTo>
                    <a:pt x="125377" y="231940"/>
                  </a:lnTo>
                  <a:lnTo>
                    <a:pt x="136553" y="222440"/>
                  </a:lnTo>
                  <a:lnTo>
                    <a:pt x="146357" y="211350"/>
                  </a:lnTo>
                  <a:lnTo>
                    <a:pt x="154709" y="198682"/>
                  </a:lnTo>
                  <a:lnTo>
                    <a:pt x="161392" y="184271"/>
                  </a:lnTo>
                  <a:lnTo>
                    <a:pt x="166436" y="168198"/>
                  </a:lnTo>
                  <a:lnTo>
                    <a:pt x="169595" y="150976"/>
                  </a:lnTo>
                  <a:lnTo>
                    <a:pt x="170245" y="133385"/>
                  </a:lnTo>
                  <a:lnTo>
                    <a:pt x="168274" y="115917"/>
                  </a:lnTo>
                  <a:lnTo>
                    <a:pt x="163896" y="99146"/>
                  </a:lnTo>
                  <a:lnTo>
                    <a:pt x="156640" y="82053"/>
                  </a:lnTo>
                  <a:lnTo>
                    <a:pt x="142493" y="61452"/>
                  </a:lnTo>
                  <a:lnTo>
                    <a:pt x="114783" y="31815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14600" y="1672462"/>
              <a:ext cx="270427" cy="332741"/>
            </a:xfrm>
            <a:custGeom>
              <a:avLst/>
              <a:gdLst/>
              <a:ahLst/>
              <a:cxnLst/>
              <a:rect l="0" t="0" r="0" b="0"/>
              <a:pathLst>
                <a:path w="270427" h="332741">
                  <a:moveTo>
                    <a:pt x="0" y="62314"/>
                  </a:moveTo>
                  <a:lnTo>
                    <a:pt x="4433" y="75815"/>
                  </a:lnTo>
                  <a:lnTo>
                    <a:pt x="8637" y="90360"/>
                  </a:lnTo>
                  <a:lnTo>
                    <a:pt x="13018" y="107414"/>
                  </a:lnTo>
                  <a:lnTo>
                    <a:pt x="17611" y="126553"/>
                  </a:lnTo>
                  <a:lnTo>
                    <a:pt x="22393" y="146919"/>
                  </a:lnTo>
                  <a:lnTo>
                    <a:pt x="27294" y="167731"/>
                  </a:lnTo>
                  <a:lnTo>
                    <a:pt x="31204" y="183461"/>
                  </a:lnTo>
                  <a:lnTo>
                    <a:pt x="32987" y="187663"/>
                  </a:lnTo>
                  <a:lnTo>
                    <a:pt x="33452" y="182593"/>
                  </a:lnTo>
                  <a:lnTo>
                    <a:pt x="33602" y="171774"/>
                  </a:lnTo>
                  <a:lnTo>
                    <a:pt x="34292" y="157940"/>
                  </a:lnTo>
                  <a:lnTo>
                    <a:pt x="35883" y="142701"/>
                  </a:lnTo>
                  <a:lnTo>
                    <a:pt x="38385" y="126873"/>
                  </a:lnTo>
                  <a:lnTo>
                    <a:pt x="41657" y="110835"/>
                  </a:lnTo>
                  <a:lnTo>
                    <a:pt x="45532" y="94750"/>
                  </a:lnTo>
                  <a:lnTo>
                    <a:pt x="50099" y="78679"/>
                  </a:lnTo>
                  <a:lnTo>
                    <a:pt x="55698" y="62641"/>
                  </a:lnTo>
                  <a:lnTo>
                    <a:pt x="62442" y="46656"/>
                  </a:lnTo>
                  <a:lnTo>
                    <a:pt x="70710" y="31461"/>
                  </a:lnTo>
                  <a:lnTo>
                    <a:pt x="81228" y="18442"/>
                  </a:lnTo>
                  <a:lnTo>
                    <a:pt x="94174" y="8208"/>
                  </a:lnTo>
                  <a:lnTo>
                    <a:pt x="108784" y="1596"/>
                  </a:lnTo>
                  <a:lnTo>
                    <a:pt x="123694" y="0"/>
                  </a:lnTo>
                  <a:lnTo>
                    <a:pt x="138071" y="3695"/>
                  </a:lnTo>
                  <a:lnTo>
                    <a:pt x="151408" y="12040"/>
                  </a:lnTo>
                  <a:lnTo>
                    <a:pt x="163266" y="24079"/>
                  </a:lnTo>
                  <a:lnTo>
                    <a:pt x="173584" y="38879"/>
                  </a:lnTo>
                  <a:lnTo>
                    <a:pt x="182560" y="55670"/>
                  </a:lnTo>
                  <a:lnTo>
                    <a:pt x="190477" y="73862"/>
                  </a:lnTo>
                  <a:lnTo>
                    <a:pt x="197605" y="93031"/>
                  </a:lnTo>
                  <a:lnTo>
                    <a:pt x="204165" y="113120"/>
                  </a:lnTo>
                  <a:lnTo>
                    <a:pt x="210325" y="134379"/>
                  </a:lnTo>
                  <a:lnTo>
                    <a:pt x="216210" y="156845"/>
                  </a:lnTo>
                  <a:lnTo>
                    <a:pt x="221905" y="179872"/>
                  </a:lnTo>
                  <a:lnTo>
                    <a:pt x="227471" y="202313"/>
                  </a:lnTo>
                  <a:lnTo>
                    <a:pt x="232951" y="223555"/>
                  </a:lnTo>
                  <a:lnTo>
                    <a:pt x="238435" y="243423"/>
                  </a:lnTo>
                  <a:lnTo>
                    <a:pt x="244762" y="264182"/>
                  </a:lnTo>
                  <a:lnTo>
                    <a:pt x="254178" y="291025"/>
                  </a:lnTo>
                  <a:lnTo>
                    <a:pt x="270426" y="332740"/>
                  </a:lnTo>
                </a:path>
              </a:pathLst>
            </a:custGeom>
            <a:ln w="57564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332374" y="1257553"/>
            <a:ext cx="1291417" cy="747650"/>
            <a:chOff x="4332374" y="1257553"/>
            <a:chExt cx="1291417" cy="747650"/>
          </a:xfrm>
        </p:grpSpPr>
        <p:sp>
          <p:nvSpPr>
            <p:cNvPr id="15" name="Freeform 14"/>
            <p:cNvSpPr/>
            <p:nvPr/>
          </p:nvSpPr>
          <p:spPr>
            <a:xfrm>
              <a:off x="4332374" y="1257553"/>
              <a:ext cx="10940" cy="318472"/>
            </a:xfrm>
            <a:custGeom>
              <a:avLst/>
              <a:gdLst/>
              <a:ahLst/>
              <a:cxnLst/>
              <a:rect l="0" t="0" r="0" b="0"/>
              <a:pathLst>
                <a:path w="10940" h="318472">
                  <a:moveTo>
                    <a:pt x="10939" y="0"/>
                  </a:moveTo>
                  <a:lnTo>
                    <a:pt x="7842" y="12678"/>
                  </a:lnTo>
                  <a:lnTo>
                    <a:pt x="5528" y="24701"/>
                  </a:lnTo>
                  <a:lnTo>
                    <a:pt x="3796" y="37235"/>
                  </a:lnTo>
                  <a:lnTo>
                    <a:pt x="2521" y="50560"/>
                  </a:lnTo>
                  <a:lnTo>
                    <a:pt x="1604" y="64937"/>
                  </a:lnTo>
                  <a:lnTo>
                    <a:pt x="958" y="80390"/>
                  </a:lnTo>
                  <a:lnTo>
                    <a:pt x="511" y="96600"/>
                  </a:lnTo>
                  <a:lnTo>
                    <a:pt x="204" y="113035"/>
                  </a:lnTo>
                  <a:lnTo>
                    <a:pt x="0" y="129366"/>
                  </a:lnTo>
                  <a:lnTo>
                    <a:pt x="46" y="145476"/>
                  </a:lnTo>
                  <a:lnTo>
                    <a:pt x="651" y="161354"/>
                  </a:lnTo>
                  <a:lnTo>
                    <a:pt x="1936" y="177036"/>
                  </a:lnTo>
                  <a:lnTo>
                    <a:pt x="3678" y="192567"/>
                  </a:lnTo>
                  <a:lnTo>
                    <a:pt x="5429" y="207986"/>
                  </a:lnTo>
                  <a:lnTo>
                    <a:pt x="6926" y="223320"/>
                  </a:lnTo>
                  <a:lnTo>
                    <a:pt x="8096" y="238564"/>
                  </a:lnTo>
                  <a:lnTo>
                    <a:pt x="9089" y="255515"/>
                  </a:lnTo>
                  <a:lnTo>
                    <a:pt x="9986" y="279285"/>
                  </a:lnTo>
                  <a:lnTo>
                    <a:pt x="10939" y="318471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91175" y="1257553"/>
              <a:ext cx="1" cy="341220"/>
            </a:xfrm>
            <a:custGeom>
              <a:avLst/>
              <a:gdLst/>
              <a:ahLst/>
              <a:cxnLst/>
              <a:rect l="0" t="0" r="0" b="0"/>
              <a:pathLst>
                <a:path w="1" h="341220">
                  <a:moveTo>
                    <a:pt x="0" y="0"/>
                  </a:moveTo>
                  <a:lnTo>
                    <a:pt x="0" y="12750"/>
                  </a:lnTo>
                  <a:lnTo>
                    <a:pt x="0" y="25464"/>
                  </a:lnTo>
                  <a:lnTo>
                    <a:pt x="0" y="39395"/>
                  </a:lnTo>
                  <a:lnTo>
                    <a:pt x="0" y="54542"/>
                  </a:lnTo>
                  <a:lnTo>
                    <a:pt x="0" y="70721"/>
                  </a:lnTo>
                  <a:lnTo>
                    <a:pt x="0" y="87706"/>
                  </a:lnTo>
                  <a:lnTo>
                    <a:pt x="0" y="105289"/>
                  </a:lnTo>
                  <a:lnTo>
                    <a:pt x="0" y="123300"/>
                  </a:lnTo>
                  <a:lnTo>
                    <a:pt x="0" y="141606"/>
                  </a:lnTo>
                  <a:lnTo>
                    <a:pt x="0" y="159939"/>
                  </a:lnTo>
                  <a:lnTo>
                    <a:pt x="0" y="177900"/>
                  </a:lnTo>
                  <a:lnTo>
                    <a:pt x="0" y="195305"/>
                  </a:lnTo>
                  <a:lnTo>
                    <a:pt x="0" y="212156"/>
                  </a:lnTo>
                  <a:lnTo>
                    <a:pt x="0" y="228543"/>
                  </a:lnTo>
                  <a:lnTo>
                    <a:pt x="0" y="244565"/>
                  </a:lnTo>
                  <a:lnTo>
                    <a:pt x="0" y="260290"/>
                  </a:lnTo>
                  <a:lnTo>
                    <a:pt x="0" y="277624"/>
                  </a:lnTo>
                  <a:lnTo>
                    <a:pt x="0" y="301716"/>
                  </a:lnTo>
                  <a:lnTo>
                    <a:pt x="0" y="34121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43313" y="1434559"/>
              <a:ext cx="159236" cy="39100"/>
            </a:xfrm>
            <a:custGeom>
              <a:avLst/>
              <a:gdLst/>
              <a:ahLst/>
              <a:cxnLst/>
              <a:rect l="0" t="0" r="0" b="0"/>
              <a:pathLst>
                <a:path w="159236" h="39100">
                  <a:moveTo>
                    <a:pt x="159235" y="4978"/>
                  </a:moveTo>
                  <a:lnTo>
                    <a:pt x="149727" y="1953"/>
                  </a:lnTo>
                  <a:lnTo>
                    <a:pt x="140710" y="331"/>
                  </a:lnTo>
                  <a:lnTo>
                    <a:pt x="131308" y="0"/>
                  </a:lnTo>
                  <a:lnTo>
                    <a:pt x="121268" y="733"/>
                  </a:lnTo>
                  <a:lnTo>
                    <a:pt x="110310" y="2319"/>
                  </a:lnTo>
                  <a:lnTo>
                    <a:pt x="98383" y="4554"/>
                  </a:lnTo>
                  <a:lnTo>
                    <a:pt x="85779" y="7265"/>
                  </a:lnTo>
                  <a:lnTo>
                    <a:pt x="73008" y="10315"/>
                  </a:lnTo>
                  <a:lnTo>
                    <a:pt x="60391" y="13601"/>
                  </a:lnTo>
                  <a:lnTo>
                    <a:pt x="48313" y="17094"/>
                  </a:lnTo>
                  <a:lnTo>
                    <a:pt x="36025" y="21284"/>
                  </a:lnTo>
                  <a:lnTo>
                    <a:pt x="21241" y="27744"/>
                  </a:lnTo>
                  <a:lnTo>
                    <a:pt x="0" y="3909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65893" y="1462285"/>
              <a:ext cx="88817" cy="121652"/>
            </a:xfrm>
            <a:custGeom>
              <a:avLst/>
              <a:gdLst/>
              <a:ahLst/>
              <a:cxnLst/>
              <a:rect l="0" t="0" r="0" b="0"/>
              <a:pathLst>
                <a:path w="88817" h="121652">
                  <a:moveTo>
                    <a:pt x="73143" y="0"/>
                  </a:moveTo>
                  <a:lnTo>
                    <a:pt x="60610" y="3241"/>
                  </a:lnTo>
                  <a:lnTo>
                    <a:pt x="49971" y="6939"/>
                  </a:lnTo>
                  <a:lnTo>
                    <a:pt x="40247" y="11477"/>
                  </a:lnTo>
                  <a:lnTo>
                    <a:pt x="31314" y="16957"/>
                  </a:lnTo>
                  <a:lnTo>
                    <a:pt x="23343" y="23579"/>
                  </a:lnTo>
                  <a:lnTo>
                    <a:pt x="16359" y="31344"/>
                  </a:lnTo>
                  <a:lnTo>
                    <a:pt x="10410" y="40268"/>
                  </a:lnTo>
                  <a:lnTo>
                    <a:pt x="5650" y="50469"/>
                  </a:lnTo>
                  <a:lnTo>
                    <a:pt x="2063" y="61882"/>
                  </a:lnTo>
                  <a:lnTo>
                    <a:pt x="0" y="73956"/>
                  </a:lnTo>
                  <a:lnTo>
                    <a:pt x="243" y="85798"/>
                  </a:lnTo>
                  <a:lnTo>
                    <a:pt x="3015" y="96903"/>
                  </a:lnTo>
                  <a:lnTo>
                    <a:pt x="8229" y="106645"/>
                  </a:lnTo>
                  <a:lnTo>
                    <a:pt x="15765" y="114121"/>
                  </a:lnTo>
                  <a:lnTo>
                    <a:pt x="25307" y="119058"/>
                  </a:lnTo>
                  <a:lnTo>
                    <a:pt x="36086" y="121529"/>
                  </a:lnTo>
                  <a:lnTo>
                    <a:pt x="47042" y="121651"/>
                  </a:lnTo>
                  <a:lnTo>
                    <a:pt x="57549" y="119728"/>
                  </a:lnTo>
                  <a:lnTo>
                    <a:pt x="67072" y="115823"/>
                  </a:lnTo>
                  <a:lnTo>
                    <a:pt x="74974" y="109676"/>
                  </a:lnTo>
                  <a:lnTo>
                    <a:pt x="81080" y="101349"/>
                  </a:lnTo>
                  <a:lnTo>
                    <a:pt x="85400" y="91347"/>
                  </a:lnTo>
                  <a:lnTo>
                    <a:pt x="87920" y="80412"/>
                  </a:lnTo>
                  <a:lnTo>
                    <a:pt x="88816" y="69063"/>
                  </a:lnTo>
                  <a:lnTo>
                    <a:pt x="88214" y="57747"/>
                  </a:lnTo>
                  <a:lnTo>
                    <a:pt x="86096" y="46916"/>
                  </a:lnTo>
                  <a:lnTo>
                    <a:pt x="82600" y="36764"/>
                  </a:lnTo>
                  <a:lnTo>
                    <a:pt x="78098" y="27594"/>
                  </a:lnTo>
                  <a:lnTo>
                    <a:pt x="72557" y="19020"/>
                  </a:lnTo>
                  <a:lnTo>
                    <a:pt x="64285" y="10292"/>
                  </a:lnTo>
                  <a:lnTo>
                    <a:pt x="50395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25054" y="1416789"/>
              <a:ext cx="189408" cy="155964"/>
            </a:xfrm>
            <a:custGeom>
              <a:avLst/>
              <a:gdLst/>
              <a:ahLst/>
              <a:cxnLst/>
              <a:rect l="0" t="0" r="0" b="0"/>
              <a:pathLst>
                <a:path w="189408" h="155964">
                  <a:moveTo>
                    <a:pt x="4973" y="68243"/>
                  </a:moveTo>
                  <a:lnTo>
                    <a:pt x="1948" y="77751"/>
                  </a:lnTo>
                  <a:lnTo>
                    <a:pt x="326" y="86769"/>
                  </a:lnTo>
                  <a:lnTo>
                    <a:pt x="0" y="96161"/>
                  </a:lnTo>
                  <a:lnTo>
                    <a:pt x="920" y="105827"/>
                  </a:lnTo>
                  <a:lnTo>
                    <a:pt x="3206" y="115384"/>
                  </a:lnTo>
                  <a:lnTo>
                    <a:pt x="6800" y="124594"/>
                  </a:lnTo>
                  <a:lnTo>
                    <a:pt x="11670" y="132880"/>
                  </a:lnTo>
                  <a:lnTo>
                    <a:pt x="17901" y="139289"/>
                  </a:lnTo>
                  <a:lnTo>
                    <a:pt x="25400" y="143460"/>
                  </a:lnTo>
                  <a:lnTo>
                    <a:pt x="33602" y="145214"/>
                  </a:lnTo>
                  <a:lnTo>
                    <a:pt x="41596" y="144271"/>
                  </a:lnTo>
                  <a:lnTo>
                    <a:pt x="48888" y="140755"/>
                  </a:lnTo>
                  <a:lnTo>
                    <a:pt x="55374" y="135083"/>
                  </a:lnTo>
                  <a:lnTo>
                    <a:pt x="61143" y="127741"/>
                  </a:lnTo>
                  <a:lnTo>
                    <a:pt x="66359" y="119234"/>
                  </a:lnTo>
                  <a:lnTo>
                    <a:pt x="71702" y="112131"/>
                  </a:lnTo>
                  <a:lnTo>
                    <a:pt x="77415" y="110119"/>
                  </a:lnTo>
                  <a:lnTo>
                    <a:pt x="82814" y="113127"/>
                  </a:lnTo>
                  <a:lnTo>
                    <a:pt x="88162" y="119130"/>
                  </a:lnTo>
                  <a:lnTo>
                    <a:pt x="93794" y="126519"/>
                  </a:lnTo>
                  <a:lnTo>
                    <a:pt x="100011" y="134246"/>
                  </a:lnTo>
                  <a:lnTo>
                    <a:pt x="107134" y="141582"/>
                  </a:lnTo>
                  <a:lnTo>
                    <a:pt x="115229" y="148210"/>
                  </a:lnTo>
                  <a:lnTo>
                    <a:pt x="124008" y="153410"/>
                  </a:lnTo>
                  <a:lnTo>
                    <a:pt x="132963" y="155963"/>
                  </a:lnTo>
                  <a:lnTo>
                    <a:pt x="141776" y="155443"/>
                  </a:lnTo>
                  <a:lnTo>
                    <a:pt x="150163" y="152113"/>
                  </a:lnTo>
                  <a:lnTo>
                    <a:pt x="157789" y="146507"/>
                  </a:lnTo>
                  <a:lnTo>
                    <a:pt x="164555" y="139180"/>
                  </a:lnTo>
                  <a:lnTo>
                    <a:pt x="170545" y="130603"/>
                  </a:lnTo>
                  <a:lnTo>
                    <a:pt x="175910" y="121143"/>
                  </a:lnTo>
                  <a:lnTo>
                    <a:pt x="180794" y="111069"/>
                  </a:lnTo>
                  <a:lnTo>
                    <a:pt x="184974" y="100574"/>
                  </a:lnTo>
                  <a:lnTo>
                    <a:pt x="187884" y="89791"/>
                  </a:lnTo>
                  <a:lnTo>
                    <a:pt x="189322" y="78814"/>
                  </a:lnTo>
                  <a:lnTo>
                    <a:pt x="189407" y="67707"/>
                  </a:lnTo>
                  <a:lnTo>
                    <a:pt x="188397" y="56511"/>
                  </a:lnTo>
                  <a:lnTo>
                    <a:pt x="186563" y="45271"/>
                  </a:lnTo>
                  <a:lnTo>
                    <a:pt x="184297" y="34497"/>
                  </a:lnTo>
                  <a:lnTo>
                    <a:pt x="181885" y="24108"/>
                  </a:lnTo>
                  <a:lnTo>
                    <a:pt x="179121" y="13190"/>
                  </a:lnTo>
                  <a:lnTo>
                    <a:pt x="175582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73611" y="1485032"/>
              <a:ext cx="56871" cy="102367"/>
            </a:xfrm>
            <a:custGeom>
              <a:avLst/>
              <a:gdLst/>
              <a:ahLst/>
              <a:cxnLst/>
              <a:rect l="0" t="0" r="0" b="0"/>
              <a:pathLst>
                <a:path w="56871" h="102367">
                  <a:moveTo>
                    <a:pt x="0" y="0"/>
                  </a:moveTo>
                  <a:lnTo>
                    <a:pt x="3169" y="9509"/>
                  </a:lnTo>
                  <a:lnTo>
                    <a:pt x="6175" y="18525"/>
                  </a:lnTo>
                  <a:lnTo>
                    <a:pt x="9312" y="27923"/>
                  </a:lnTo>
                  <a:lnTo>
                    <a:pt x="12784" y="37776"/>
                  </a:lnTo>
                  <a:lnTo>
                    <a:pt x="16903" y="48034"/>
                  </a:lnTo>
                  <a:lnTo>
                    <a:pt x="21778" y="58597"/>
                  </a:lnTo>
                  <a:lnTo>
                    <a:pt x="27223" y="68894"/>
                  </a:lnTo>
                  <a:lnTo>
                    <a:pt x="33506" y="78901"/>
                  </a:lnTo>
                  <a:lnTo>
                    <a:pt x="42389" y="89496"/>
                  </a:lnTo>
                  <a:lnTo>
                    <a:pt x="56870" y="102366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84985" y="1462285"/>
              <a:ext cx="90992" cy="295723"/>
            </a:xfrm>
            <a:custGeom>
              <a:avLst/>
              <a:gdLst/>
              <a:ahLst/>
              <a:cxnLst/>
              <a:rect l="0" t="0" r="0" b="0"/>
              <a:pathLst>
                <a:path w="90992" h="295723">
                  <a:moveTo>
                    <a:pt x="90991" y="0"/>
                  </a:moveTo>
                  <a:lnTo>
                    <a:pt x="87894" y="9580"/>
                  </a:lnTo>
                  <a:lnTo>
                    <a:pt x="85580" y="19289"/>
                  </a:lnTo>
                  <a:lnTo>
                    <a:pt x="83838" y="30086"/>
                  </a:lnTo>
                  <a:lnTo>
                    <a:pt x="82190" y="41949"/>
                  </a:lnTo>
                  <a:lnTo>
                    <a:pt x="79873" y="54709"/>
                  </a:lnTo>
                  <a:lnTo>
                    <a:pt x="76524" y="68163"/>
                  </a:lnTo>
                  <a:lnTo>
                    <a:pt x="72319" y="81953"/>
                  </a:lnTo>
                  <a:lnTo>
                    <a:pt x="67751" y="95600"/>
                  </a:lnTo>
                  <a:lnTo>
                    <a:pt x="63157" y="108858"/>
                  </a:lnTo>
                  <a:lnTo>
                    <a:pt x="58683" y="121860"/>
                  </a:lnTo>
                  <a:lnTo>
                    <a:pt x="54360" y="134990"/>
                  </a:lnTo>
                  <a:lnTo>
                    <a:pt x="50178" y="148463"/>
                  </a:lnTo>
                  <a:lnTo>
                    <a:pt x="46108" y="162147"/>
                  </a:lnTo>
                  <a:lnTo>
                    <a:pt x="42121" y="175661"/>
                  </a:lnTo>
                  <a:lnTo>
                    <a:pt x="38190" y="188797"/>
                  </a:lnTo>
                  <a:lnTo>
                    <a:pt x="34121" y="201518"/>
                  </a:lnTo>
                  <a:lnTo>
                    <a:pt x="29566" y="213877"/>
                  </a:lnTo>
                  <a:lnTo>
                    <a:pt x="24390" y="225947"/>
                  </a:lnTo>
                  <a:lnTo>
                    <a:pt x="18948" y="237725"/>
                  </a:lnTo>
                  <a:lnTo>
                    <a:pt x="13469" y="250514"/>
                  </a:lnTo>
                  <a:lnTo>
                    <a:pt x="7468" y="267855"/>
                  </a:lnTo>
                  <a:lnTo>
                    <a:pt x="0" y="295722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14839" y="1450911"/>
              <a:ext cx="98703" cy="155753"/>
            </a:xfrm>
            <a:custGeom>
              <a:avLst/>
              <a:gdLst/>
              <a:ahLst/>
              <a:cxnLst/>
              <a:rect l="0" t="0" r="0" b="0"/>
              <a:pathLst>
                <a:path w="98703" h="155753">
                  <a:moveTo>
                    <a:pt x="63503" y="11374"/>
                  </a:moveTo>
                  <a:lnTo>
                    <a:pt x="54067" y="14615"/>
                  </a:lnTo>
                  <a:lnTo>
                    <a:pt x="45743" y="18313"/>
                  </a:lnTo>
                  <a:lnTo>
                    <a:pt x="37752" y="22851"/>
                  </a:lnTo>
                  <a:lnTo>
                    <a:pt x="30094" y="28331"/>
                  </a:lnTo>
                  <a:lnTo>
                    <a:pt x="23039" y="34953"/>
                  </a:lnTo>
                  <a:lnTo>
                    <a:pt x="16700" y="42718"/>
                  </a:lnTo>
                  <a:lnTo>
                    <a:pt x="11199" y="51642"/>
                  </a:lnTo>
                  <a:lnTo>
                    <a:pt x="6746" y="61843"/>
                  </a:lnTo>
                  <a:lnTo>
                    <a:pt x="3357" y="73261"/>
                  </a:lnTo>
                  <a:lnTo>
                    <a:pt x="1062" y="85522"/>
                  </a:lnTo>
                  <a:lnTo>
                    <a:pt x="0" y="98064"/>
                  </a:lnTo>
                  <a:lnTo>
                    <a:pt x="134" y="110528"/>
                  </a:lnTo>
                  <a:lnTo>
                    <a:pt x="1633" y="122429"/>
                  </a:lnTo>
                  <a:lnTo>
                    <a:pt x="4936" y="133087"/>
                  </a:lnTo>
                  <a:lnTo>
                    <a:pt x="10122" y="142236"/>
                  </a:lnTo>
                  <a:lnTo>
                    <a:pt x="16955" y="149458"/>
                  </a:lnTo>
                  <a:lnTo>
                    <a:pt x="25092" y="154015"/>
                  </a:lnTo>
                  <a:lnTo>
                    <a:pt x="34200" y="155752"/>
                  </a:lnTo>
                  <a:lnTo>
                    <a:pt x="43830" y="154833"/>
                  </a:lnTo>
                  <a:lnTo>
                    <a:pt x="53439" y="151433"/>
                  </a:lnTo>
                  <a:lnTo>
                    <a:pt x="62732" y="145911"/>
                  </a:lnTo>
                  <a:lnTo>
                    <a:pt x="71460" y="138709"/>
                  </a:lnTo>
                  <a:lnTo>
                    <a:pt x="79324" y="130253"/>
                  </a:lnTo>
                  <a:lnTo>
                    <a:pt x="86246" y="120887"/>
                  </a:lnTo>
                  <a:lnTo>
                    <a:pt x="91974" y="110701"/>
                  </a:lnTo>
                  <a:lnTo>
                    <a:pt x="96014" y="99560"/>
                  </a:lnTo>
                  <a:lnTo>
                    <a:pt x="98246" y="87472"/>
                  </a:lnTo>
                  <a:lnTo>
                    <a:pt x="98702" y="74923"/>
                  </a:lnTo>
                  <a:lnTo>
                    <a:pt x="97375" y="62754"/>
                  </a:lnTo>
                  <a:lnTo>
                    <a:pt x="94442" y="51414"/>
                  </a:lnTo>
                  <a:lnTo>
                    <a:pt x="90123" y="41082"/>
                  </a:lnTo>
                  <a:lnTo>
                    <a:pt x="83929" y="30726"/>
                  </a:lnTo>
                  <a:lnTo>
                    <a:pt x="72905" y="18237"/>
                  </a:lnTo>
                  <a:lnTo>
                    <a:pt x="52129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82983" y="1416789"/>
              <a:ext cx="140808" cy="182657"/>
            </a:xfrm>
            <a:custGeom>
              <a:avLst/>
              <a:gdLst/>
              <a:ahLst/>
              <a:cxnLst/>
              <a:rect l="0" t="0" r="0" b="0"/>
              <a:pathLst>
                <a:path w="140808" h="182657">
                  <a:moveTo>
                    <a:pt x="20473" y="45496"/>
                  </a:moveTo>
                  <a:lnTo>
                    <a:pt x="14279" y="51979"/>
                  </a:lnTo>
                  <a:lnTo>
                    <a:pt x="9651" y="59374"/>
                  </a:lnTo>
                  <a:lnTo>
                    <a:pt x="6188" y="68440"/>
                  </a:lnTo>
                  <a:lnTo>
                    <a:pt x="3637" y="79027"/>
                  </a:lnTo>
                  <a:lnTo>
                    <a:pt x="1803" y="90870"/>
                  </a:lnTo>
                  <a:lnTo>
                    <a:pt x="522" y="103674"/>
                  </a:lnTo>
                  <a:lnTo>
                    <a:pt x="0" y="116829"/>
                  </a:lnTo>
                  <a:lnTo>
                    <a:pt x="787" y="129469"/>
                  </a:lnTo>
                  <a:lnTo>
                    <a:pt x="3082" y="141155"/>
                  </a:lnTo>
                  <a:lnTo>
                    <a:pt x="6929" y="151670"/>
                  </a:lnTo>
                  <a:lnTo>
                    <a:pt x="12402" y="160823"/>
                  </a:lnTo>
                  <a:lnTo>
                    <a:pt x="19367" y="168650"/>
                  </a:lnTo>
                  <a:lnTo>
                    <a:pt x="27558" y="175006"/>
                  </a:lnTo>
                  <a:lnTo>
                    <a:pt x="36689" y="179477"/>
                  </a:lnTo>
                  <a:lnTo>
                    <a:pt x="46503" y="182002"/>
                  </a:lnTo>
                  <a:lnTo>
                    <a:pt x="56623" y="182656"/>
                  </a:lnTo>
                  <a:lnTo>
                    <a:pt x="66571" y="181462"/>
                  </a:lnTo>
                  <a:lnTo>
                    <a:pt x="76100" y="178614"/>
                  </a:lnTo>
                  <a:lnTo>
                    <a:pt x="85170" y="174251"/>
                  </a:lnTo>
                  <a:lnTo>
                    <a:pt x="93842" y="168361"/>
                  </a:lnTo>
                  <a:lnTo>
                    <a:pt x="102193" y="161081"/>
                  </a:lnTo>
                  <a:lnTo>
                    <a:pt x="110127" y="152661"/>
                  </a:lnTo>
                  <a:lnTo>
                    <a:pt x="117380" y="143368"/>
                  </a:lnTo>
                  <a:lnTo>
                    <a:pt x="123856" y="133433"/>
                  </a:lnTo>
                  <a:lnTo>
                    <a:pt x="129451" y="122862"/>
                  </a:lnTo>
                  <a:lnTo>
                    <a:pt x="133968" y="111461"/>
                  </a:lnTo>
                  <a:lnTo>
                    <a:pt x="137401" y="99194"/>
                  </a:lnTo>
                  <a:lnTo>
                    <a:pt x="139724" y="86341"/>
                  </a:lnTo>
                  <a:lnTo>
                    <a:pt x="140807" y="73393"/>
                  </a:lnTo>
                  <a:lnTo>
                    <a:pt x="140696" y="60652"/>
                  </a:lnTo>
                  <a:lnTo>
                    <a:pt x="139540" y="48490"/>
                  </a:lnTo>
                  <a:lnTo>
                    <a:pt x="137270" y="36134"/>
                  </a:lnTo>
                  <a:lnTo>
                    <a:pt x="132481" y="21295"/>
                  </a:lnTo>
                  <a:lnTo>
                    <a:pt x="122838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04232" y="1810931"/>
              <a:ext cx="123431" cy="158986"/>
            </a:xfrm>
            <a:custGeom>
              <a:avLst/>
              <a:gdLst/>
              <a:ahLst/>
              <a:cxnLst/>
              <a:rect l="0" t="0" r="0" b="0"/>
              <a:pathLst>
                <a:path w="123431" h="158986">
                  <a:moveTo>
                    <a:pt x="9690" y="72190"/>
                  </a:moveTo>
                  <a:lnTo>
                    <a:pt x="9690" y="84867"/>
                  </a:lnTo>
                  <a:lnTo>
                    <a:pt x="9690" y="96889"/>
                  </a:lnTo>
                  <a:lnTo>
                    <a:pt x="9695" y="109414"/>
                  </a:lnTo>
                  <a:lnTo>
                    <a:pt x="9881" y="122365"/>
                  </a:lnTo>
                  <a:lnTo>
                    <a:pt x="10581" y="135342"/>
                  </a:lnTo>
                  <a:lnTo>
                    <a:pt x="11905" y="148006"/>
                  </a:lnTo>
                  <a:lnTo>
                    <a:pt x="12746" y="157227"/>
                  </a:lnTo>
                  <a:lnTo>
                    <a:pt x="11885" y="158985"/>
                  </a:lnTo>
                  <a:lnTo>
                    <a:pt x="9923" y="154145"/>
                  </a:lnTo>
                  <a:lnTo>
                    <a:pt x="7506" y="144787"/>
                  </a:lnTo>
                  <a:lnTo>
                    <a:pt x="5203" y="132775"/>
                  </a:lnTo>
                  <a:lnTo>
                    <a:pt x="3292" y="119312"/>
                  </a:lnTo>
                  <a:lnTo>
                    <a:pt x="1825" y="105075"/>
                  </a:lnTo>
                  <a:lnTo>
                    <a:pt x="750" y="90424"/>
                  </a:lnTo>
                  <a:lnTo>
                    <a:pt x="0" y="75560"/>
                  </a:lnTo>
                  <a:lnTo>
                    <a:pt x="27" y="60936"/>
                  </a:lnTo>
                  <a:lnTo>
                    <a:pt x="1761" y="47272"/>
                  </a:lnTo>
                  <a:lnTo>
                    <a:pt x="5577" y="34884"/>
                  </a:lnTo>
                  <a:lnTo>
                    <a:pt x="11510" y="24074"/>
                  </a:lnTo>
                  <a:lnTo>
                    <a:pt x="19539" y="15294"/>
                  </a:lnTo>
                  <a:lnTo>
                    <a:pt x="29423" y="8595"/>
                  </a:lnTo>
                  <a:lnTo>
                    <a:pt x="40801" y="3876"/>
                  </a:lnTo>
                  <a:lnTo>
                    <a:pt x="53309" y="1087"/>
                  </a:lnTo>
                  <a:lnTo>
                    <a:pt x="66617" y="0"/>
                  </a:lnTo>
                  <a:lnTo>
                    <a:pt x="79828" y="115"/>
                  </a:lnTo>
                  <a:lnTo>
                    <a:pt x="92770" y="759"/>
                  </a:lnTo>
                  <a:lnTo>
                    <a:pt x="106576" y="1984"/>
                  </a:lnTo>
                  <a:lnTo>
                    <a:pt x="123430" y="3946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27662" y="1840076"/>
              <a:ext cx="170610" cy="157979"/>
            </a:xfrm>
            <a:custGeom>
              <a:avLst/>
              <a:gdLst/>
              <a:ahLst/>
              <a:cxnLst/>
              <a:rect l="0" t="0" r="0" b="0"/>
              <a:pathLst>
                <a:path w="170610" h="157979">
                  <a:moveTo>
                    <a:pt x="0" y="88540"/>
                  </a:moveTo>
                  <a:lnTo>
                    <a:pt x="9508" y="91565"/>
                  </a:lnTo>
                  <a:lnTo>
                    <a:pt x="18525" y="93188"/>
                  </a:lnTo>
                  <a:lnTo>
                    <a:pt x="27922" y="93519"/>
                  </a:lnTo>
                  <a:lnTo>
                    <a:pt x="37775" y="92785"/>
                  </a:lnTo>
                  <a:lnTo>
                    <a:pt x="48033" y="91199"/>
                  </a:lnTo>
                  <a:lnTo>
                    <a:pt x="58606" y="88959"/>
                  </a:lnTo>
                  <a:lnTo>
                    <a:pt x="69238" y="86062"/>
                  </a:lnTo>
                  <a:lnTo>
                    <a:pt x="79528" y="82312"/>
                  </a:lnTo>
                  <a:lnTo>
                    <a:pt x="89286" y="77671"/>
                  </a:lnTo>
                  <a:lnTo>
                    <a:pt x="98511" y="72250"/>
                  </a:lnTo>
                  <a:lnTo>
                    <a:pt x="107284" y="66208"/>
                  </a:lnTo>
                  <a:lnTo>
                    <a:pt x="115693" y="59697"/>
                  </a:lnTo>
                  <a:lnTo>
                    <a:pt x="123300" y="52671"/>
                  </a:lnTo>
                  <a:lnTo>
                    <a:pt x="129183" y="44895"/>
                  </a:lnTo>
                  <a:lnTo>
                    <a:pt x="132967" y="36312"/>
                  </a:lnTo>
                  <a:lnTo>
                    <a:pt x="134446" y="27363"/>
                  </a:lnTo>
                  <a:lnTo>
                    <a:pt x="133309" y="18857"/>
                  </a:lnTo>
                  <a:lnTo>
                    <a:pt x="129660" y="11232"/>
                  </a:lnTo>
                  <a:lnTo>
                    <a:pt x="123897" y="5071"/>
                  </a:lnTo>
                  <a:lnTo>
                    <a:pt x="116494" y="1245"/>
                  </a:lnTo>
                  <a:lnTo>
                    <a:pt x="107887" y="0"/>
                  </a:lnTo>
                  <a:lnTo>
                    <a:pt x="98597" y="1070"/>
                  </a:lnTo>
                  <a:lnTo>
                    <a:pt x="89216" y="3996"/>
                  </a:lnTo>
                  <a:lnTo>
                    <a:pt x="80077" y="8323"/>
                  </a:lnTo>
                  <a:lnTo>
                    <a:pt x="71453" y="13841"/>
                  </a:lnTo>
                  <a:lnTo>
                    <a:pt x="63657" y="20586"/>
                  </a:lnTo>
                  <a:lnTo>
                    <a:pt x="56772" y="28477"/>
                  </a:lnTo>
                  <a:lnTo>
                    <a:pt x="50702" y="37327"/>
                  </a:lnTo>
                  <a:lnTo>
                    <a:pt x="45281" y="46915"/>
                  </a:lnTo>
                  <a:lnTo>
                    <a:pt x="40365" y="57048"/>
                  </a:lnTo>
                  <a:lnTo>
                    <a:pt x="36347" y="67570"/>
                  </a:lnTo>
                  <a:lnTo>
                    <a:pt x="34120" y="78363"/>
                  </a:lnTo>
                  <a:lnTo>
                    <a:pt x="34025" y="89339"/>
                  </a:lnTo>
                  <a:lnTo>
                    <a:pt x="35904" y="100262"/>
                  </a:lnTo>
                  <a:lnTo>
                    <a:pt x="39389" y="110757"/>
                  </a:lnTo>
                  <a:lnTo>
                    <a:pt x="44099" y="120653"/>
                  </a:lnTo>
                  <a:lnTo>
                    <a:pt x="49878" y="129788"/>
                  </a:lnTo>
                  <a:lnTo>
                    <a:pt x="56798" y="137927"/>
                  </a:lnTo>
                  <a:lnTo>
                    <a:pt x="64809" y="145032"/>
                  </a:lnTo>
                  <a:lnTo>
                    <a:pt x="73739" y="150884"/>
                  </a:lnTo>
                  <a:lnTo>
                    <a:pt x="83381" y="155006"/>
                  </a:lnTo>
                  <a:lnTo>
                    <a:pt x="93549" y="157299"/>
                  </a:lnTo>
                  <a:lnTo>
                    <a:pt x="104095" y="157978"/>
                  </a:lnTo>
                  <a:lnTo>
                    <a:pt x="114904" y="157376"/>
                  </a:lnTo>
                  <a:lnTo>
                    <a:pt x="125881" y="155820"/>
                  </a:lnTo>
                  <a:lnTo>
                    <a:pt x="136476" y="153742"/>
                  </a:lnTo>
                  <a:lnTo>
                    <a:pt x="146725" y="151477"/>
                  </a:lnTo>
                  <a:lnTo>
                    <a:pt x="157529" y="148833"/>
                  </a:lnTo>
                  <a:lnTo>
                    <a:pt x="170609" y="14541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9713" y="1863903"/>
              <a:ext cx="160542" cy="121584"/>
            </a:xfrm>
            <a:custGeom>
              <a:avLst/>
              <a:gdLst/>
              <a:ahLst/>
              <a:cxnLst/>
              <a:rect l="0" t="0" r="0" b="0"/>
              <a:pathLst>
                <a:path w="160542" h="121584">
                  <a:moveTo>
                    <a:pt x="69549" y="64713"/>
                  </a:moveTo>
                  <a:lnTo>
                    <a:pt x="75743" y="58230"/>
                  </a:lnTo>
                  <a:lnTo>
                    <a:pt x="80372" y="50835"/>
                  </a:lnTo>
                  <a:lnTo>
                    <a:pt x="83820" y="41784"/>
                  </a:lnTo>
                  <a:lnTo>
                    <a:pt x="85810" y="31757"/>
                  </a:lnTo>
                  <a:lnTo>
                    <a:pt x="85543" y="22015"/>
                  </a:lnTo>
                  <a:lnTo>
                    <a:pt x="82773" y="13278"/>
                  </a:lnTo>
                  <a:lnTo>
                    <a:pt x="77751" y="6225"/>
                  </a:lnTo>
                  <a:lnTo>
                    <a:pt x="70922" y="1729"/>
                  </a:lnTo>
                  <a:lnTo>
                    <a:pt x="62737" y="0"/>
                  </a:lnTo>
                  <a:lnTo>
                    <a:pt x="53749" y="728"/>
                  </a:lnTo>
                  <a:lnTo>
                    <a:pt x="44578" y="3417"/>
                  </a:lnTo>
                  <a:lnTo>
                    <a:pt x="35584" y="7582"/>
                  </a:lnTo>
                  <a:lnTo>
                    <a:pt x="27058" y="12990"/>
                  </a:lnTo>
                  <a:lnTo>
                    <a:pt x="19330" y="19659"/>
                  </a:lnTo>
                  <a:lnTo>
                    <a:pt x="12500" y="27501"/>
                  </a:lnTo>
                  <a:lnTo>
                    <a:pt x="6833" y="36316"/>
                  </a:lnTo>
                  <a:lnTo>
                    <a:pt x="2834" y="45882"/>
                  </a:lnTo>
                  <a:lnTo>
                    <a:pt x="625" y="56000"/>
                  </a:lnTo>
                  <a:lnTo>
                    <a:pt x="0" y="66511"/>
                  </a:lnTo>
                  <a:lnTo>
                    <a:pt x="640" y="77298"/>
                  </a:lnTo>
                  <a:lnTo>
                    <a:pt x="2236" y="88254"/>
                  </a:lnTo>
                  <a:lnTo>
                    <a:pt x="4880" y="98614"/>
                  </a:lnTo>
                  <a:lnTo>
                    <a:pt x="9032" y="107006"/>
                  </a:lnTo>
                  <a:lnTo>
                    <a:pt x="14821" y="112839"/>
                  </a:lnTo>
                  <a:lnTo>
                    <a:pt x="21894" y="116056"/>
                  </a:lnTo>
                  <a:lnTo>
                    <a:pt x="29626" y="116752"/>
                  </a:lnTo>
                  <a:lnTo>
                    <a:pt x="37582" y="115249"/>
                  </a:lnTo>
                  <a:lnTo>
                    <a:pt x="45376" y="111643"/>
                  </a:lnTo>
                  <a:lnTo>
                    <a:pt x="52598" y="105703"/>
                  </a:lnTo>
                  <a:lnTo>
                    <a:pt x="59084" y="97514"/>
                  </a:lnTo>
                  <a:lnTo>
                    <a:pt x="64700" y="87424"/>
                  </a:lnTo>
                  <a:lnTo>
                    <a:pt x="69240" y="75854"/>
                  </a:lnTo>
                  <a:lnTo>
                    <a:pt x="72723" y="63264"/>
                  </a:lnTo>
                  <a:lnTo>
                    <a:pt x="76267" y="52539"/>
                  </a:lnTo>
                  <a:lnTo>
                    <a:pt x="80668" y="47654"/>
                  </a:lnTo>
                  <a:lnTo>
                    <a:pt x="84949" y="48465"/>
                  </a:lnTo>
                  <a:lnTo>
                    <a:pt x="88930" y="53244"/>
                  </a:lnTo>
                  <a:lnTo>
                    <a:pt x="92912" y="60336"/>
                  </a:lnTo>
                  <a:lnTo>
                    <a:pt x="97337" y="68444"/>
                  </a:lnTo>
                  <a:lnTo>
                    <a:pt x="102406" y="76834"/>
                  </a:lnTo>
                  <a:lnTo>
                    <a:pt x="108283" y="85008"/>
                  </a:lnTo>
                  <a:lnTo>
                    <a:pt x="115198" y="92528"/>
                  </a:lnTo>
                  <a:lnTo>
                    <a:pt x="123154" y="99236"/>
                  </a:lnTo>
                  <a:lnTo>
                    <a:pt x="131513" y="105029"/>
                  </a:lnTo>
                  <a:lnTo>
                    <a:pt x="139921" y="110311"/>
                  </a:lnTo>
                  <a:lnTo>
                    <a:pt x="149115" y="115544"/>
                  </a:lnTo>
                  <a:lnTo>
                    <a:pt x="160541" y="121583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80209" y="1643965"/>
              <a:ext cx="159282" cy="361238"/>
            </a:xfrm>
            <a:custGeom>
              <a:avLst/>
              <a:gdLst/>
              <a:ahLst/>
              <a:cxnLst/>
              <a:rect l="0" t="0" r="0" b="0"/>
              <a:pathLst>
                <a:path w="159282" h="361238">
                  <a:moveTo>
                    <a:pt x="91037" y="250530"/>
                  </a:moveTo>
                  <a:lnTo>
                    <a:pt x="87651" y="241239"/>
                  </a:lnTo>
                  <a:lnTo>
                    <a:pt x="82570" y="234297"/>
                  </a:lnTo>
                  <a:lnTo>
                    <a:pt x="75245" y="229111"/>
                  </a:lnTo>
                  <a:lnTo>
                    <a:pt x="66307" y="225659"/>
                  </a:lnTo>
                  <a:lnTo>
                    <a:pt x="56781" y="224309"/>
                  </a:lnTo>
                  <a:lnTo>
                    <a:pt x="47325" y="225091"/>
                  </a:lnTo>
                  <a:lnTo>
                    <a:pt x="38375" y="228065"/>
                  </a:lnTo>
                  <a:lnTo>
                    <a:pt x="30304" y="233507"/>
                  </a:lnTo>
                  <a:lnTo>
                    <a:pt x="23207" y="241321"/>
                  </a:lnTo>
                  <a:lnTo>
                    <a:pt x="16979" y="250960"/>
                  </a:lnTo>
                  <a:lnTo>
                    <a:pt x="11448" y="261644"/>
                  </a:lnTo>
                  <a:lnTo>
                    <a:pt x="6454" y="272824"/>
                  </a:lnTo>
                  <a:lnTo>
                    <a:pt x="2384" y="284209"/>
                  </a:lnTo>
                  <a:lnTo>
                    <a:pt x="119" y="295660"/>
                  </a:lnTo>
                  <a:lnTo>
                    <a:pt x="0" y="307117"/>
                  </a:lnTo>
                  <a:lnTo>
                    <a:pt x="1861" y="318380"/>
                  </a:lnTo>
                  <a:lnTo>
                    <a:pt x="5336" y="329112"/>
                  </a:lnTo>
                  <a:lnTo>
                    <a:pt x="10039" y="339161"/>
                  </a:lnTo>
                  <a:lnTo>
                    <a:pt x="15812" y="348034"/>
                  </a:lnTo>
                  <a:lnTo>
                    <a:pt x="22729" y="354848"/>
                  </a:lnTo>
                  <a:lnTo>
                    <a:pt x="30733" y="359296"/>
                  </a:lnTo>
                  <a:lnTo>
                    <a:pt x="39473" y="361237"/>
                  </a:lnTo>
                  <a:lnTo>
                    <a:pt x="48414" y="360421"/>
                  </a:lnTo>
                  <a:lnTo>
                    <a:pt x="57223" y="356985"/>
                  </a:lnTo>
                  <a:lnTo>
                    <a:pt x="65610" y="351184"/>
                  </a:lnTo>
                  <a:lnTo>
                    <a:pt x="73238" y="343180"/>
                  </a:lnTo>
                  <a:lnTo>
                    <a:pt x="80006" y="333281"/>
                  </a:lnTo>
                  <a:lnTo>
                    <a:pt x="85997" y="321878"/>
                  </a:lnTo>
                  <a:lnTo>
                    <a:pt x="91363" y="309347"/>
                  </a:lnTo>
                  <a:lnTo>
                    <a:pt x="96252" y="295999"/>
                  </a:lnTo>
                  <a:lnTo>
                    <a:pt x="100619" y="282077"/>
                  </a:lnTo>
                  <a:lnTo>
                    <a:pt x="104230" y="267755"/>
                  </a:lnTo>
                  <a:lnTo>
                    <a:pt x="107027" y="253164"/>
                  </a:lnTo>
                  <a:lnTo>
                    <a:pt x="109272" y="238569"/>
                  </a:lnTo>
                  <a:lnTo>
                    <a:pt x="111443" y="224362"/>
                  </a:lnTo>
                  <a:lnTo>
                    <a:pt x="113818" y="210714"/>
                  </a:lnTo>
                  <a:lnTo>
                    <a:pt x="116127" y="197262"/>
                  </a:lnTo>
                  <a:lnTo>
                    <a:pt x="117693" y="183254"/>
                  </a:lnTo>
                  <a:lnTo>
                    <a:pt x="118189" y="168302"/>
                  </a:lnTo>
                  <a:lnTo>
                    <a:pt x="117807" y="152380"/>
                  </a:lnTo>
                  <a:lnTo>
                    <a:pt x="117050" y="135629"/>
                  </a:lnTo>
                  <a:lnTo>
                    <a:pt x="116255" y="118240"/>
                  </a:lnTo>
                  <a:lnTo>
                    <a:pt x="115392" y="100556"/>
                  </a:lnTo>
                  <a:lnTo>
                    <a:pt x="114166" y="83047"/>
                  </a:lnTo>
                  <a:lnTo>
                    <a:pt x="112424" y="65957"/>
                  </a:lnTo>
                  <a:lnTo>
                    <a:pt x="110174" y="49504"/>
                  </a:lnTo>
                  <a:lnTo>
                    <a:pt x="107500" y="33961"/>
                  </a:lnTo>
                  <a:lnTo>
                    <a:pt x="104483" y="19429"/>
                  </a:lnTo>
                  <a:lnTo>
                    <a:pt x="100721" y="7412"/>
                  </a:lnTo>
                  <a:lnTo>
                    <a:pt x="96166" y="711"/>
                  </a:lnTo>
                  <a:lnTo>
                    <a:pt x="91898" y="0"/>
                  </a:lnTo>
                  <a:lnTo>
                    <a:pt x="88429" y="4160"/>
                  </a:lnTo>
                  <a:lnTo>
                    <a:pt x="85813" y="11836"/>
                  </a:lnTo>
                  <a:lnTo>
                    <a:pt x="84099" y="21946"/>
                  </a:lnTo>
                  <a:lnTo>
                    <a:pt x="83457" y="33713"/>
                  </a:lnTo>
                  <a:lnTo>
                    <a:pt x="83879" y="46605"/>
                  </a:lnTo>
                  <a:lnTo>
                    <a:pt x="85212" y="60432"/>
                  </a:lnTo>
                  <a:lnTo>
                    <a:pt x="87258" y="75278"/>
                  </a:lnTo>
                  <a:lnTo>
                    <a:pt x="89833" y="91116"/>
                  </a:lnTo>
                  <a:lnTo>
                    <a:pt x="92787" y="107798"/>
                  </a:lnTo>
                  <a:lnTo>
                    <a:pt x="96008" y="125141"/>
                  </a:lnTo>
                  <a:lnTo>
                    <a:pt x="99411" y="142963"/>
                  </a:lnTo>
                  <a:lnTo>
                    <a:pt x="102943" y="160772"/>
                  </a:lnTo>
                  <a:lnTo>
                    <a:pt x="106558" y="177800"/>
                  </a:lnTo>
                  <a:lnTo>
                    <a:pt x="110236" y="193692"/>
                  </a:lnTo>
                  <a:lnTo>
                    <a:pt x="114135" y="208463"/>
                  </a:lnTo>
                  <a:lnTo>
                    <a:pt x="118575" y="222295"/>
                  </a:lnTo>
                  <a:lnTo>
                    <a:pt x="123680" y="235399"/>
                  </a:lnTo>
                  <a:lnTo>
                    <a:pt x="129286" y="247895"/>
                  </a:lnTo>
                  <a:lnTo>
                    <a:pt x="135699" y="261253"/>
                  </a:lnTo>
                  <a:lnTo>
                    <a:pt x="144690" y="279068"/>
                  </a:lnTo>
                  <a:lnTo>
                    <a:pt x="159281" y="30739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4221" y="1871747"/>
              <a:ext cx="1" cy="125114"/>
            </a:xfrm>
            <a:custGeom>
              <a:avLst/>
              <a:gdLst/>
              <a:ahLst/>
              <a:cxnLst/>
              <a:rect l="0" t="0" r="0" b="0"/>
              <a:pathLst>
                <a:path w="1" h="125114">
                  <a:moveTo>
                    <a:pt x="0" y="0"/>
                  </a:moveTo>
                  <a:lnTo>
                    <a:pt x="0" y="12677"/>
                  </a:lnTo>
                  <a:lnTo>
                    <a:pt x="0" y="24700"/>
                  </a:lnTo>
                  <a:lnTo>
                    <a:pt x="0" y="37224"/>
                  </a:lnTo>
                  <a:lnTo>
                    <a:pt x="0" y="50317"/>
                  </a:lnTo>
                  <a:lnTo>
                    <a:pt x="0" y="65463"/>
                  </a:lnTo>
                  <a:lnTo>
                    <a:pt x="0" y="87621"/>
                  </a:lnTo>
                  <a:lnTo>
                    <a:pt x="0" y="125113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55595" y="1735259"/>
              <a:ext cx="1" cy="11375"/>
            </a:xfrm>
            <a:custGeom>
              <a:avLst/>
              <a:gdLst/>
              <a:ahLst/>
              <a:cxnLst/>
              <a:rect l="0" t="0" r="0" b="0"/>
              <a:pathLst>
                <a:path w="1" h="11375">
                  <a:moveTo>
                    <a:pt x="0" y="0"/>
                  </a:moveTo>
                  <a:lnTo>
                    <a:pt x="0" y="11374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2081" y="1701137"/>
              <a:ext cx="11376" cy="284350"/>
            </a:xfrm>
            <a:custGeom>
              <a:avLst/>
              <a:gdLst/>
              <a:ahLst/>
              <a:cxnLst/>
              <a:rect l="0" t="0" r="0" b="0"/>
              <a:pathLst>
                <a:path w="11376" h="284350">
                  <a:moveTo>
                    <a:pt x="1" y="0"/>
                  </a:moveTo>
                  <a:lnTo>
                    <a:pt x="1" y="12750"/>
                  </a:lnTo>
                  <a:lnTo>
                    <a:pt x="1" y="25464"/>
                  </a:lnTo>
                  <a:lnTo>
                    <a:pt x="0" y="39395"/>
                  </a:lnTo>
                  <a:lnTo>
                    <a:pt x="0" y="54541"/>
                  </a:lnTo>
                  <a:lnTo>
                    <a:pt x="0" y="70721"/>
                  </a:lnTo>
                  <a:lnTo>
                    <a:pt x="0" y="87701"/>
                  </a:lnTo>
                  <a:lnTo>
                    <a:pt x="0" y="105097"/>
                  </a:lnTo>
                  <a:lnTo>
                    <a:pt x="0" y="122407"/>
                  </a:lnTo>
                  <a:lnTo>
                    <a:pt x="5" y="139370"/>
                  </a:lnTo>
                  <a:lnTo>
                    <a:pt x="193" y="156104"/>
                  </a:lnTo>
                  <a:lnTo>
                    <a:pt x="893" y="172985"/>
                  </a:lnTo>
                  <a:lnTo>
                    <a:pt x="2242" y="190213"/>
                  </a:lnTo>
                  <a:lnTo>
                    <a:pt x="4037" y="207422"/>
                  </a:lnTo>
                  <a:lnTo>
                    <a:pt x="6010" y="225682"/>
                  </a:lnTo>
                  <a:lnTo>
                    <a:pt x="8338" y="249019"/>
                  </a:lnTo>
                  <a:lnTo>
                    <a:pt x="11375" y="28434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9716" y="1799276"/>
              <a:ext cx="181985" cy="15602"/>
            </a:xfrm>
            <a:custGeom>
              <a:avLst/>
              <a:gdLst/>
              <a:ahLst/>
              <a:cxnLst/>
              <a:rect l="0" t="0" r="0" b="0"/>
              <a:pathLst>
                <a:path w="181985" h="15602">
                  <a:moveTo>
                    <a:pt x="181984" y="15601"/>
                  </a:moveTo>
                  <a:lnTo>
                    <a:pt x="169306" y="15529"/>
                  </a:lnTo>
                  <a:lnTo>
                    <a:pt x="157283" y="14837"/>
                  </a:lnTo>
                  <a:lnTo>
                    <a:pt x="144753" y="13442"/>
                  </a:lnTo>
                  <a:lnTo>
                    <a:pt x="131616" y="11619"/>
                  </a:lnTo>
                  <a:lnTo>
                    <a:pt x="117939" y="9817"/>
                  </a:lnTo>
                  <a:lnTo>
                    <a:pt x="103840" y="8285"/>
                  </a:lnTo>
                  <a:lnTo>
                    <a:pt x="89603" y="6912"/>
                  </a:lnTo>
                  <a:lnTo>
                    <a:pt x="75649" y="5336"/>
                  </a:lnTo>
                  <a:lnTo>
                    <a:pt x="62196" y="3366"/>
                  </a:lnTo>
                  <a:lnTo>
                    <a:pt x="49538" y="1351"/>
                  </a:lnTo>
                  <a:lnTo>
                    <a:pt x="36789" y="0"/>
                  </a:lnTo>
                  <a:lnTo>
                    <a:pt x="21620" y="402"/>
                  </a:lnTo>
                  <a:lnTo>
                    <a:pt x="0" y="4227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555749" y="1257553"/>
            <a:ext cx="1330556" cy="747650"/>
            <a:chOff x="7555749" y="1257553"/>
            <a:chExt cx="1330556" cy="747650"/>
          </a:xfrm>
        </p:grpSpPr>
        <p:sp>
          <p:nvSpPr>
            <p:cNvPr id="33" name="Freeform 32"/>
            <p:cNvSpPr/>
            <p:nvPr/>
          </p:nvSpPr>
          <p:spPr>
            <a:xfrm>
              <a:off x="7679143" y="1257553"/>
              <a:ext cx="20769" cy="342674"/>
            </a:xfrm>
            <a:custGeom>
              <a:avLst/>
              <a:gdLst/>
              <a:ahLst/>
              <a:cxnLst/>
              <a:rect l="0" t="0" r="0" b="0"/>
              <a:pathLst>
                <a:path w="20769" h="342674">
                  <a:moveTo>
                    <a:pt x="0" y="0"/>
                  </a:moveTo>
                  <a:lnTo>
                    <a:pt x="5" y="8551"/>
                  </a:lnTo>
                  <a:lnTo>
                    <a:pt x="175" y="20559"/>
                  </a:lnTo>
                  <a:lnTo>
                    <a:pt x="815" y="33903"/>
                  </a:lnTo>
                  <a:lnTo>
                    <a:pt x="2047" y="47729"/>
                  </a:lnTo>
                  <a:lnTo>
                    <a:pt x="3676" y="62035"/>
                  </a:lnTo>
                  <a:lnTo>
                    <a:pt x="5301" y="77305"/>
                  </a:lnTo>
                  <a:lnTo>
                    <a:pt x="6685" y="93746"/>
                  </a:lnTo>
                  <a:lnTo>
                    <a:pt x="7762" y="111122"/>
                  </a:lnTo>
                  <a:lnTo>
                    <a:pt x="8559" y="128933"/>
                  </a:lnTo>
                  <a:lnTo>
                    <a:pt x="9135" y="146830"/>
                  </a:lnTo>
                  <a:lnTo>
                    <a:pt x="9705" y="164498"/>
                  </a:lnTo>
                  <a:lnTo>
                    <a:pt x="10619" y="181589"/>
                  </a:lnTo>
                  <a:lnTo>
                    <a:pt x="12040" y="197976"/>
                  </a:lnTo>
                  <a:lnTo>
                    <a:pt x="13799" y="213709"/>
                  </a:lnTo>
                  <a:lnTo>
                    <a:pt x="15509" y="228911"/>
                  </a:lnTo>
                  <a:lnTo>
                    <a:pt x="16951" y="243709"/>
                  </a:lnTo>
                  <a:lnTo>
                    <a:pt x="18067" y="258213"/>
                  </a:lnTo>
                  <a:lnTo>
                    <a:pt x="18890" y="272510"/>
                  </a:lnTo>
                  <a:lnTo>
                    <a:pt x="19478" y="286644"/>
                  </a:lnTo>
                  <a:lnTo>
                    <a:pt x="19890" y="300063"/>
                  </a:lnTo>
                  <a:lnTo>
                    <a:pt x="20219" y="312948"/>
                  </a:lnTo>
                  <a:lnTo>
                    <a:pt x="20495" y="326432"/>
                  </a:lnTo>
                  <a:lnTo>
                    <a:pt x="20768" y="342673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14136" y="1288706"/>
              <a:ext cx="31153" cy="321905"/>
            </a:xfrm>
            <a:custGeom>
              <a:avLst/>
              <a:gdLst/>
              <a:ahLst/>
              <a:cxnLst/>
              <a:rect l="0" t="0" r="0" b="0"/>
              <a:pathLst>
                <a:path w="31153" h="321905">
                  <a:moveTo>
                    <a:pt x="0" y="0"/>
                  </a:moveTo>
                  <a:lnTo>
                    <a:pt x="0" y="14467"/>
                  </a:lnTo>
                  <a:lnTo>
                    <a:pt x="0" y="28187"/>
                  </a:lnTo>
                  <a:lnTo>
                    <a:pt x="4" y="42486"/>
                  </a:lnTo>
                  <a:lnTo>
                    <a:pt x="175" y="57479"/>
                  </a:lnTo>
                  <a:lnTo>
                    <a:pt x="814" y="73087"/>
                  </a:lnTo>
                  <a:lnTo>
                    <a:pt x="2050" y="89183"/>
                  </a:lnTo>
                  <a:lnTo>
                    <a:pt x="3851" y="105644"/>
                  </a:lnTo>
                  <a:lnTo>
                    <a:pt x="6116" y="122368"/>
                  </a:lnTo>
                  <a:lnTo>
                    <a:pt x="8730" y="139276"/>
                  </a:lnTo>
                  <a:lnTo>
                    <a:pt x="11439" y="156313"/>
                  </a:lnTo>
                  <a:lnTo>
                    <a:pt x="13861" y="173438"/>
                  </a:lnTo>
                  <a:lnTo>
                    <a:pt x="15819" y="190613"/>
                  </a:lnTo>
                  <a:lnTo>
                    <a:pt x="17466" y="207496"/>
                  </a:lnTo>
                  <a:lnTo>
                    <a:pt x="19178" y="223469"/>
                  </a:lnTo>
                  <a:lnTo>
                    <a:pt x="21169" y="238267"/>
                  </a:lnTo>
                  <a:lnTo>
                    <a:pt x="23336" y="252076"/>
                  </a:lnTo>
                  <a:lnTo>
                    <a:pt x="25558" y="267025"/>
                  </a:lnTo>
                  <a:lnTo>
                    <a:pt x="28034" y="287729"/>
                  </a:lnTo>
                  <a:lnTo>
                    <a:pt x="31152" y="321904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10296" y="1465234"/>
              <a:ext cx="124608" cy="20769"/>
            </a:xfrm>
            <a:custGeom>
              <a:avLst/>
              <a:gdLst/>
              <a:ahLst/>
              <a:cxnLst/>
              <a:rect l="0" t="0" r="0" b="0"/>
              <a:pathLst>
                <a:path w="124608" h="20769">
                  <a:moveTo>
                    <a:pt x="124607" y="0"/>
                  </a:moveTo>
                  <a:lnTo>
                    <a:pt x="113033" y="66"/>
                  </a:lnTo>
                  <a:lnTo>
                    <a:pt x="102057" y="697"/>
                  </a:lnTo>
                  <a:lnTo>
                    <a:pt x="90622" y="1976"/>
                  </a:lnTo>
                  <a:lnTo>
                    <a:pt x="78799" y="3810"/>
                  </a:lnTo>
                  <a:lnTo>
                    <a:pt x="66951" y="6095"/>
                  </a:lnTo>
                  <a:lnTo>
                    <a:pt x="55320" y="8720"/>
                  </a:lnTo>
                  <a:lnTo>
                    <a:pt x="44226" y="11444"/>
                  </a:lnTo>
                  <a:lnTo>
                    <a:pt x="32956" y="14164"/>
                  </a:lnTo>
                  <a:lnTo>
                    <a:pt x="19423" y="17118"/>
                  </a:lnTo>
                  <a:lnTo>
                    <a:pt x="0" y="20768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54700" y="1454850"/>
              <a:ext cx="96238" cy="125120"/>
            </a:xfrm>
            <a:custGeom>
              <a:avLst/>
              <a:gdLst/>
              <a:ahLst/>
              <a:cxnLst/>
              <a:rect l="0" t="0" r="0" b="0"/>
              <a:pathLst>
                <a:path w="96238" h="125120">
                  <a:moveTo>
                    <a:pt x="63277" y="0"/>
                  </a:moveTo>
                  <a:lnTo>
                    <a:pt x="51834" y="2959"/>
                  </a:lnTo>
                  <a:lnTo>
                    <a:pt x="42120" y="6335"/>
                  </a:lnTo>
                  <a:lnTo>
                    <a:pt x="33243" y="10478"/>
                  </a:lnTo>
                  <a:lnTo>
                    <a:pt x="25088" y="15481"/>
                  </a:lnTo>
                  <a:lnTo>
                    <a:pt x="17810" y="21527"/>
                  </a:lnTo>
                  <a:lnTo>
                    <a:pt x="11438" y="28616"/>
                  </a:lnTo>
                  <a:lnTo>
                    <a:pt x="6178" y="36763"/>
                  </a:lnTo>
                  <a:lnTo>
                    <a:pt x="2473" y="46077"/>
                  </a:lnTo>
                  <a:lnTo>
                    <a:pt x="423" y="56496"/>
                  </a:lnTo>
                  <a:lnTo>
                    <a:pt x="0" y="67520"/>
                  </a:lnTo>
                  <a:lnTo>
                    <a:pt x="1208" y="78330"/>
                  </a:lnTo>
                  <a:lnTo>
                    <a:pt x="3887" y="88478"/>
                  </a:lnTo>
                  <a:lnTo>
                    <a:pt x="7923" y="97713"/>
                  </a:lnTo>
                  <a:lnTo>
                    <a:pt x="13336" y="105818"/>
                  </a:lnTo>
                  <a:lnTo>
                    <a:pt x="20006" y="112792"/>
                  </a:lnTo>
                  <a:lnTo>
                    <a:pt x="27710" y="118478"/>
                  </a:lnTo>
                  <a:lnTo>
                    <a:pt x="36204" y="122481"/>
                  </a:lnTo>
                  <a:lnTo>
                    <a:pt x="45268" y="124728"/>
                  </a:lnTo>
                  <a:lnTo>
                    <a:pt x="54412" y="125119"/>
                  </a:lnTo>
                  <a:lnTo>
                    <a:pt x="62907" y="123366"/>
                  </a:lnTo>
                  <a:lnTo>
                    <a:pt x="70404" y="119519"/>
                  </a:lnTo>
                  <a:lnTo>
                    <a:pt x="76909" y="113894"/>
                  </a:lnTo>
                  <a:lnTo>
                    <a:pt x="82575" y="106884"/>
                  </a:lnTo>
                  <a:lnTo>
                    <a:pt x="87586" y="98850"/>
                  </a:lnTo>
                  <a:lnTo>
                    <a:pt x="91787" y="90081"/>
                  </a:lnTo>
                  <a:lnTo>
                    <a:pt x="94713" y="80799"/>
                  </a:lnTo>
                  <a:lnTo>
                    <a:pt x="96204" y="71161"/>
                  </a:lnTo>
                  <a:lnTo>
                    <a:pt x="96237" y="61280"/>
                  </a:lnTo>
                  <a:lnTo>
                    <a:pt x="94759" y="51235"/>
                  </a:lnTo>
                  <a:lnTo>
                    <a:pt x="91899" y="41091"/>
                  </a:lnTo>
                  <a:lnTo>
                    <a:pt x="87833" y="31335"/>
                  </a:lnTo>
                  <a:lnTo>
                    <a:pt x="82080" y="21911"/>
                  </a:lnTo>
                  <a:lnTo>
                    <a:pt x="71936" y="11994"/>
                  </a:lnTo>
                  <a:lnTo>
                    <a:pt x="52892" y="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01048" y="1392546"/>
              <a:ext cx="190774" cy="170495"/>
            </a:xfrm>
            <a:custGeom>
              <a:avLst/>
              <a:gdLst/>
              <a:ahLst/>
              <a:cxnLst/>
              <a:rect l="0" t="0" r="0" b="0"/>
              <a:pathLst>
                <a:path w="190774" h="170495">
                  <a:moveTo>
                    <a:pt x="0" y="62304"/>
                  </a:moveTo>
                  <a:lnTo>
                    <a:pt x="0" y="76705"/>
                  </a:lnTo>
                  <a:lnTo>
                    <a:pt x="0" y="89794"/>
                  </a:lnTo>
                  <a:lnTo>
                    <a:pt x="10" y="102810"/>
                  </a:lnTo>
                  <a:lnTo>
                    <a:pt x="351" y="115798"/>
                  </a:lnTo>
                  <a:lnTo>
                    <a:pt x="1629" y="128482"/>
                  </a:lnTo>
                  <a:lnTo>
                    <a:pt x="4111" y="140694"/>
                  </a:lnTo>
                  <a:lnTo>
                    <a:pt x="8052" y="151789"/>
                  </a:lnTo>
                  <a:lnTo>
                    <a:pt x="13862" y="160626"/>
                  </a:lnTo>
                  <a:lnTo>
                    <a:pt x="21559" y="166771"/>
                  </a:lnTo>
                  <a:lnTo>
                    <a:pt x="30404" y="170108"/>
                  </a:lnTo>
                  <a:lnTo>
                    <a:pt x="39141" y="170494"/>
                  </a:lnTo>
                  <a:lnTo>
                    <a:pt x="47051" y="168159"/>
                  </a:lnTo>
                  <a:lnTo>
                    <a:pt x="53961" y="163586"/>
                  </a:lnTo>
                  <a:lnTo>
                    <a:pt x="59966" y="157299"/>
                  </a:lnTo>
                  <a:lnTo>
                    <a:pt x="65243" y="149756"/>
                  </a:lnTo>
                  <a:lnTo>
                    <a:pt x="69974" y="141320"/>
                  </a:lnTo>
                  <a:lnTo>
                    <a:pt x="74311" y="132262"/>
                  </a:lnTo>
                  <a:lnTo>
                    <a:pt x="78378" y="122846"/>
                  </a:lnTo>
                  <a:lnTo>
                    <a:pt x="82464" y="115685"/>
                  </a:lnTo>
                  <a:lnTo>
                    <a:pt x="86614" y="113956"/>
                  </a:lnTo>
                  <a:lnTo>
                    <a:pt x="90601" y="116711"/>
                  </a:lnTo>
                  <a:lnTo>
                    <a:pt x="94783" y="122367"/>
                  </a:lnTo>
                  <a:lnTo>
                    <a:pt x="99428" y="129642"/>
                  </a:lnTo>
                  <a:lnTo>
                    <a:pt x="104596" y="137539"/>
                  </a:lnTo>
                  <a:lnTo>
                    <a:pt x="110235" y="145498"/>
                  </a:lnTo>
                  <a:lnTo>
                    <a:pt x="116410" y="152814"/>
                  </a:lnTo>
                  <a:lnTo>
                    <a:pt x="123332" y="158525"/>
                  </a:lnTo>
                  <a:lnTo>
                    <a:pt x="131038" y="162252"/>
                  </a:lnTo>
                  <a:lnTo>
                    <a:pt x="139118" y="163806"/>
                  </a:lnTo>
                  <a:lnTo>
                    <a:pt x="146822" y="162916"/>
                  </a:lnTo>
                  <a:lnTo>
                    <a:pt x="153758" y="159683"/>
                  </a:lnTo>
                  <a:lnTo>
                    <a:pt x="160036" y="154323"/>
                  </a:lnTo>
                  <a:lnTo>
                    <a:pt x="166067" y="146974"/>
                  </a:lnTo>
                  <a:lnTo>
                    <a:pt x="172126" y="137909"/>
                  </a:lnTo>
                  <a:lnTo>
                    <a:pt x="178002" y="127480"/>
                  </a:lnTo>
                  <a:lnTo>
                    <a:pt x="183106" y="116026"/>
                  </a:lnTo>
                  <a:lnTo>
                    <a:pt x="187153" y="103833"/>
                  </a:lnTo>
                  <a:lnTo>
                    <a:pt x="189854" y="91116"/>
                  </a:lnTo>
                  <a:lnTo>
                    <a:pt x="190773" y="78037"/>
                  </a:lnTo>
                  <a:lnTo>
                    <a:pt x="189855" y="64723"/>
                  </a:lnTo>
                  <a:lnTo>
                    <a:pt x="187456" y="51662"/>
                  </a:lnTo>
                  <a:lnTo>
                    <a:pt x="183819" y="38323"/>
                  </a:lnTo>
                  <a:lnTo>
                    <a:pt x="177522" y="22433"/>
                  </a:lnTo>
                  <a:lnTo>
                    <a:pt x="166144" y="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89097" y="1444466"/>
              <a:ext cx="62306" cy="103841"/>
            </a:xfrm>
            <a:custGeom>
              <a:avLst/>
              <a:gdLst/>
              <a:ahLst/>
              <a:cxnLst/>
              <a:rect l="0" t="0" r="0" b="0"/>
              <a:pathLst>
                <a:path w="62306" h="103841">
                  <a:moveTo>
                    <a:pt x="0" y="0"/>
                  </a:moveTo>
                  <a:lnTo>
                    <a:pt x="132" y="11442"/>
                  </a:lnTo>
                  <a:lnTo>
                    <a:pt x="1395" y="21155"/>
                  </a:lnTo>
                  <a:lnTo>
                    <a:pt x="3952" y="30041"/>
                  </a:lnTo>
                  <a:lnTo>
                    <a:pt x="7620" y="38537"/>
                  </a:lnTo>
                  <a:lnTo>
                    <a:pt x="12190" y="47094"/>
                  </a:lnTo>
                  <a:lnTo>
                    <a:pt x="17451" y="55938"/>
                  </a:lnTo>
                  <a:lnTo>
                    <a:pt x="23297" y="64861"/>
                  </a:lnTo>
                  <a:lnTo>
                    <a:pt x="30515" y="74293"/>
                  </a:lnTo>
                  <a:lnTo>
                    <a:pt x="41942" y="86169"/>
                  </a:lnTo>
                  <a:lnTo>
                    <a:pt x="62305" y="10384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78713" y="1423698"/>
              <a:ext cx="145377" cy="363441"/>
            </a:xfrm>
            <a:custGeom>
              <a:avLst/>
              <a:gdLst/>
              <a:ahLst/>
              <a:cxnLst/>
              <a:rect l="0" t="0" r="0" b="0"/>
              <a:pathLst>
                <a:path w="145377" h="363441">
                  <a:moveTo>
                    <a:pt x="145376" y="0"/>
                  </a:moveTo>
                  <a:lnTo>
                    <a:pt x="139589" y="8680"/>
                  </a:lnTo>
                  <a:lnTo>
                    <a:pt x="134102" y="16913"/>
                  </a:lnTo>
                  <a:lnTo>
                    <a:pt x="128387" y="25501"/>
                  </a:lnTo>
                  <a:lnTo>
                    <a:pt x="122559" y="34837"/>
                  </a:lnTo>
                  <a:lnTo>
                    <a:pt x="116955" y="45481"/>
                  </a:lnTo>
                  <a:lnTo>
                    <a:pt x="111748" y="57606"/>
                  </a:lnTo>
                  <a:lnTo>
                    <a:pt x="106793" y="70913"/>
                  </a:lnTo>
                  <a:lnTo>
                    <a:pt x="101731" y="84838"/>
                  </a:lnTo>
                  <a:lnTo>
                    <a:pt x="96351" y="98991"/>
                  </a:lnTo>
                  <a:lnTo>
                    <a:pt x="90614" y="113339"/>
                  </a:lnTo>
                  <a:lnTo>
                    <a:pt x="84561" y="128112"/>
                  </a:lnTo>
                  <a:lnTo>
                    <a:pt x="78262" y="143414"/>
                  </a:lnTo>
                  <a:lnTo>
                    <a:pt x="71941" y="159056"/>
                  </a:lnTo>
                  <a:lnTo>
                    <a:pt x="65957" y="174646"/>
                  </a:lnTo>
                  <a:lnTo>
                    <a:pt x="60474" y="189953"/>
                  </a:lnTo>
                  <a:lnTo>
                    <a:pt x="55488" y="204763"/>
                  </a:lnTo>
                  <a:lnTo>
                    <a:pt x="50924" y="218806"/>
                  </a:lnTo>
                  <a:lnTo>
                    <a:pt x="46678" y="232016"/>
                  </a:lnTo>
                  <a:lnTo>
                    <a:pt x="42505" y="244649"/>
                  </a:lnTo>
                  <a:lnTo>
                    <a:pt x="38034" y="257156"/>
                  </a:lnTo>
                  <a:lnTo>
                    <a:pt x="33087" y="269815"/>
                  </a:lnTo>
                  <a:lnTo>
                    <a:pt x="27825" y="282716"/>
                  </a:lnTo>
                  <a:lnTo>
                    <a:pt x="22623" y="295854"/>
                  </a:lnTo>
                  <a:lnTo>
                    <a:pt x="17705" y="309172"/>
                  </a:lnTo>
                  <a:lnTo>
                    <a:pt x="13270" y="322024"/>
                  </a:lnTo>
                  <a:lnTo>
                    <a:pt x="9134" y="334459"/>
                  </a:lnTo>
                  <a:lnTo>
                    <a:pt x="4936" y="347567"/>
                  </a:lnTo>
                  <a:lnTo>
                    <a:pt x="0" y="36344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91966" y="1454850"/>
              <a:ext cx="105766" cy="131788"/>
            </a:xfrm>
            <a:custGeom>
              <a:avLst/>
              <a:gdLst/>
              <a:ahLst/>
              <a:cxnLst/>
              <a:rect l="0" t="0" r="0" b="0"/>
              <a:pathLst>
                <a:path w="105766" h="131788">
                  <a:moveTo>
                    <a:pt x="63276" y="0"/>
                  </a:moveTo>
                  <a:lnTo>
                    <a:pt x="51834" y="198"/>
                  </a:lnTo>
                  <a:lnTo>
                    <a:pt x="42120" y="2092"/>
                  </a:lnTo>
                  <a:lnTo>
                    <a:pt x="33243" y="5929"/>
                  </a:lnTo>
                  <a:lnTo>
                    <a:pt x="25088" y="11431"/>
                  </a:lnTo>
                  <a:lnTo>
                    <a:pt x="17810" y="18285"/>
                  </a:lnTo>
                  <a:lnTo>
                    <a:pt x="11437" y="26179"/>
                  </a:lnTo>
                  <a:lnTo>
                    <a:pt x="6177" y="35000"/>
                  </a:lnTo>
                  <a:lnTo>
                    <a:pt x="2472" y="44833"/>
                  </a:lnTo>
                  <a:lnTo>
                    <a:pt x="422" y="55638"/>
                  </a:lnTo>
                  <a:lnTo>
                    <a:pt x="0" y="67103"/>
                  </a:lnTo>
                  <a:lnTo>
                    <a:pt x="1207" y="78742"/>
                  </a:lnTo>
                  <a:lnTo>
                    <a:pt x="3886" y="90252"/>
                  </a:lnTo>
                  <a:lnTo>
                    <a:pt x="7923" y="101206"/>
                  </a:lnTo>
                  <a:lnTo>
                    <a:pt x="13336" y="110996"/>
                  </a:lnTo>
                  <a:lnTo>
                    <a:pt x="20006" y="119390"/>
                  </a:lnTo>
                  <a:lnTo>
                    <a:pt x="27709" y="126011"/>
                  </a:lnTo>
                  <a:lnTo>
                    <a:pt x="36203" y="130189"/>
                  </a:lnTo>
                  <a:lnTo>
                    <a:pt x="45272" y="131787"/>
                  </a:lnTo>
                  <a:lnTo>
                    <a:pt x="54587" y="130956"/>
                  </a:lnTo>
                  <a:lnTo>
                    <a:pt x="63721" y="127858"/>
                  </a:lnTo>
                  <a:lnTo>
                    <a:pt x="72449" y="122820"/>
                  </a:lnTo>
                  <a:lnTo>
                    <a:pt x="80583" y="116248"/>
                  </a:lnTo>
                  <a:lnTo>
                    <a:pt x="87876" y="108529"/>
                  </a:lnTo>
                  <a:lnTo>
                    <a:pt x="94268" y="99984"/>
                  </a:lnTo>
                  <a:lnTo>
                    <a:pt x="99549" y="90856"/>
                  </a:lnTo>
                  <a:lnTo>
                    <a:pt x="103271" y="81324"/>
                  </a:lnTo>
                  <a:lnTo>
                    <a:pt x="105332" y="71515"/>
                  </a:lnTo>
                  <a:lnTo>
                    <a:pt x="105765" y="61519"/>
                  </a:lnTo>
                  <a:lnTo>
                    <a:pt x="104562" y="51395"/>
                  </a:lnTo>
                  <a:lnTo>
                    <a:pt x="101892" y="41198"/>
                  </a:lnTo>
                  <a:lnTo>
                    <a:pt x="97953" y="31406"/>
                  </a:lnTo>
                  <a:lnTo>
                    <a:pt x="92302" y="21955"/>
                  </a:lnTo>
                  <a:lnTo>
                    <a:pt x="82240" y="120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66113" y="1392546"/>
              <a:ext cx="120192" cy="206355"/>
            </a:xfrm>
            <a:custGeom>
              <a:avLst/>
              <a:gdLst/>
              <a:ahLst/>
              <a:cxnLst/>
              <a:rect l="0" t="0" r="0" b="0"/>
              <a:pathLst>
                <a:path w="120192" h="206355">
                  <a:moveTo>
                    <a:pt x="13737" y="41536"/>
                  </a:moveTo>
                  <a:lnTo>
                    <a:pt x="10842" y="53044"/>
                  </a:lnTo>
                  <a:lnTo>
                    <a:pt x="8097" y="63388"/>
                  </a:lnTo>
                  <a:lnTo>
                    <a:pt x="5247" y="73558"/>
                  </a:lnTo>
                  <a:lnTo>
                    <a:pt x="2589" y="84059"/>
                  </a:lnTo>
                  <a:lnTo>
                    <a:pt x="748" y="95539"/>
                  </a:lnTo>
                  <a:lnTo>
                    <a:pt x="0" y="108254"/>
                  </a:lnTo>
                  <a:lnTo>
                    <a:pt x="308" y="121970"/>
                  </a:lnTo>
                  <a:lnTo>
                    <a:pt x="1494" y="136175"/>
                  </a:lnTo>
                  <a:lnTo>
                    <a:pt x="3361" y="150500"/>
                  </a:lnTo>
                  <a:lnTo>
                    <a:pt x="6051" y="164296"/>
                  </a:lnTo>
                  <a:lnTo>
                    <a:pt x="10029" y="176598"/>
                  </a:lnTo>
                  <a:lnTo>
                    <a:pt x="15444" y="187010"/>
                  </a:lnTo>
                  <a:lnTo>
                    <a:pt x="22155" y="195318"/>
                  </a:lnTo>
                  <a:lnTo>
                    <a:pt x="29911" y="201235"/>
                  </a:lnTo>
                  <a:lnTo>
                    <a:pt x="38447" y="204846"/>
                  </a:lnTo>
                  <a:lnTo>
                    <a:pt x="47388" y="206354"/>
                  </a:lnTo>
                  <a:lnTo>
                    <a:pt x="56262" y="205891"/>
                  </a:lnTo>
                  <a:lnTo>
                    <a:pt x="64816" y="203720"/>
                  </a:lnTo>
                  <a:lnTo>
                    <a:pt x="72829" y="200026"/>
                  </a:lnTo>
                  <a:lnTo>
                    <a:pt x="80039" y="194845"/>
                  </a:lnTo>
                  <a:lnTo>
                    <a:pt x="86388" y="188330"/>
                  </a:lnTo>
                  <a:lnTo>
                    <a:pt x="91972" y="180731"/>
                  </a:lnTo>
                  <a:lnTo>
                    <a:pt x="96948" y="172307"/>
                  </a:lnTo>
                  <a:lnTo>
                    <a:pt x="101468" y="163280"/>
                  </a:lnTo>
                  <a:lnTo>
                    <a:pt x="105660" y="153826"/>
                  </a:lnTo>
                  <a:lnTo>
                    <a:pt x="109621" y="144075"/>
                  </a:lnTo>
                  <a:lnTo>
                    <a:pt x="113412" y="134110"/>
                  </a:lnTo>
                  <a:lnTo>
                    <a:pt x="116761" y="123673"/>
                  </a:lnTo>
                  <a:lnTo>
                    <a:pt x="119098" y="112204"/>
                  </a:lnTo>
                  <a:lnTo>
                    <a:pt x="120191" y="99486"/>
                  </a:lnTo>
                  <a:lnTo>
                    <a:pt x="120119" y="85929"/>
                  </a:lnTo>
                  <a:lnTo>
                    <a:pt x="119097" y="72352"/>
                  </a:lnTo>
                  <a:lnTo>
                    <a:pt x="117354" y="59249"/>
                  </a:lnTo>
                  <a:lnTo>
                    <a:pt x="115240" y="47007"/>
                  </a:lnTo>
                  <a:lnTo>
                    <a:pt x="113003" y="34765"/>
                  </a:lnTo>
                  <a:lnTo>
                    <a:pt x="110451" y="20354"/>
                  </a:lnTo>
                  <a:lnTo>
                    <a:pt x="107192" y="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55749" y="1797522"/>
              <a:ext cx="210281" cy="156960"/>
            </a:xfrm>
            <a:custGeom>
              <a:avLst/>
              <a:gdLst/>
              <a:ahLst/>
              <a:cxnLst/>
              <a:rect l="0" t="0" r="0" b="0"/>
              <a:pathLst>
                <a:path w="210281" h="156960">
                  <a:moveTo>
                    <a:pt x="9170" y="0"/>
                  </a:moveTo>
                  <a:lnTo>
                    <a:pt x="6343" y="8813"/>
                  </a:lnTo>
                  <a:lnTo>
                    <a:pt x="4230" y="18308"/>
                  </a:lnTo>
                  <a:lnTo>
                    <a:pt x="2650" y="29440"/>
                  </a:lnTo>
                  <a:lnTo>
                    <a:pt x="1485" y="41934"/>
                  </a:lnTo>
                  <a:lnTo>
                    <a:pt x="647" y="55229"/>
                  </a:lnTo>
                  <a:lnTo>
                    <a:pt x="68" y="68905"/>
                  </a:lnTo>
                  <a:lnTo>
                    <a:pt x="0" y="82578"/>
                  </a:lnTo>
                  <a:lnTo>
                    <a:pt x="999" y="95837"/>
                  </a:lnTo>
                  <a:lnTo>
                    <a:pt x="3280" y="108504"/>
                  </a:lnTo>
                  <a:lnTo>
                    <a:pt x="6751" y="120433"/>
                  </a:lnTo>
                  <a:lnTo>
                    <a:pt x="11195" y="131418"/>
                  </a:lnTo>
                  <a:lnTo>
                    <a:pt x="16376" y="141417"/>
                  </a:lnTo>
                  <a:lnTo>
                    <a:pt x="22093" y="149754"/>
                  </a:lnTo>
                  <a:lnTo>
                    <a:pt x="28191" y="155092"/>
                  </a:lnTo>
                  <a:lnTo>
                    <a:pt x="34548" y="156959"/>
                  </a:lnTo>
                  <a:lnTo>
                    <a:pt x="40920" y="155653"/>
                  </a:lnTo>
                  <a:lnTo>
                    <a:pt x="46948" y="151780"/>
                  </a:lnTo>
                  <a:lnTo>
                    <a:pt x="52464" y="145963"/>
                  </a:lnTo>
                  <a:lnTo>
                    <a:pt x="57470" y="138736"/>
                  </a:lnTo>
                  <a:lnTo>
                    <a:pt x="62052" y="130512"/>
                  </a:lnTo>
                  <a:lnTo>
                    <a:pt x="66329" y="121627"/>
                  </a:lnTo>
                  <a:lnTo>
                    <a:pt x="71290" y="113463"/>
                  </a:lnTo>
                  <a:lnTo>
                    <a:pt x="77547" y="108436"/>
                  </a:lnTo>
                  <a:lnTo>
                    <a:pt x="84049" y="107304"/>
                  </a:lnTo>
                  <a:lnTo>
                    <a:pt x="90523" y="109136"/>
                  </a:lnTo>
                  <a:lnTo>
                    <a:pt x="97023" y="112877"/>
                  </a:lnTo>
                  <a:lnTo>
                    <a:pt x="103757" y="117637"/>
                  </a:lnTo>
                  <a:lnTo>
                    <a:pt x="111040" y="122658"/>
                  </a:lnTo>
                  <a:lnTo>
                    <a:pt x="118997" y="127527"/>
                  </a:lnTo>
                  <a:lnTo>
                    <a:pt x="127744" y="131787"/>
                  </a:lnTo>
                  <a:lnTo>
                    <a:pt x="137468" y="134826"/>
                  </a:lnTo>
                  <a:lnTo>
                    <a:pt x="148166" y="136425"/>
                  </a:lnTo>
                  <a:lnTo>
                    <a:pt x="159378" y="136382"/>
                  </a:lnTo>
                  <a:lnTo>
                    <a:pt x="170315" y="134337"/>
                  </a:lnTo>
                  <a:lnTo>
                    <a:pt x="180544" y="130286"/>
                  </a:lnTo>
                  <a:lnTo>
                    <a:pt x="189666" y="124190"/>
                  </a:lnTo>
                  <a:lnTo>
                    <a:pt x="197169" y="115815"/>
                  </a:lnTo>
                  <a:lnTo>
                    <a:pt x="202937" y="105259"/>
                  </a:lnTo>
                  <a:lnTo>
                    <a:pt x="207010" y="93192"/>
                  </a:lnTo>
                  <a:lnTo>
                    <a:pt x="209399" y="80632"/>
                  </a:lnTo>
                  <a:lnTo>
                    <a:pt x="210280" y="68214"/>
                  </a:lnTo>
                  <a:lnTo>
                    <a:pt x="209905" y="56239"/>
                  </a:lnTo>
                  <a:lnTo>
                    <a:pt x="208371" y="43474"/>
                  </a:lnTo>
                  <a:lnTo>
                    <a:pt x="204448" y="26600"/>
                  </a:lnTo>
                  <a:lnTo>
                    <a:pt x="196083" y="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14136" y="1802495"/>
              <a:ext cx="114225" cy="129434"/>
            </a:xfrm>
            <a:custGeom>
              <a:avLst/>
              <a:gdLst/>
              <a:ahLst/>
              <a:cxnLst/>
              <a:rect l="0" t="0" r="0" b="0"/>
              <a:pathLst>
                <a:path w="114225" h="129434">
                  <a:moveTo>
                    <a:pt x="0" y="36563"/>
                  </a:moveTo>
                  <a:lnTo>
                    <a:pt x="5721" y="45244"/>
                  </a:lnTo>
                  <a:lnTo>
                    <a:pt x="10577" y="53476"/>
                  </a:lnTo>
                  <a:lnTo>
                    <a:pt x="15019" y="62055"/>
                  </a:lnTo>
                  <a:lnTo>
                    <a:pt x="19181" y="71051"/>
                  </a:lnTo>
                  <a:lnTo>
                    <a:pt x="23139" y="80416"/>
                  </a:lnTo>
                  <a:lnTo>
                    <a:pt x="26949" y="90074"/>
                  </a:lnTo>
                  <a:lnTo>
                    <a:pt x="30650" y="99950"/>
                  </a:lnTo>
                  <a:lnTo>
                    <a:pt x="34274" y="109984"/>
                  </a:lnTo>
                  <a:lnTo>
                    <a:pt x="37818" y="120057"/>
                  </a:lnTo>
                  <a:lnTo>
                    <a:pt x="40289" y="127573"/>
                  </a:lnTo>
                  <a:lnTo>
                    <a:pt x="40372" y="129433"/>
                  </a:lnTo>
                  <a:lnTo>
                    <a:pt x="38331" y="126808"/>
                  </a:lnTo>
                  <a:lnTo>
                    <a:pt x="34902" y="121298"/>
                  </a:lnTo>
                  <a:lnTo>
                    <a:pt x="30864" y="113995"/>
                  </a:lnTo>
                  <a:lnTo>
                    <a:pt x="26686" y="105578"/>
                  </a:lnTo>
                  <a:lnTo>
                    <a:pt x="22577" y="96462"/>
                  </a:lnTo>
                  <a:lnTo>
                    <a:pt x="18597" y="86901"/>
                  </a:lnTo>
                  <a:lnTo>
                    <a:pt x="14756" y="77055"/>
                  </a:lnTo>
                  <a:lnTo>
                    <a:pt x="11356" y="67024"/>
                  </a:lnTo>
                  <a:lnTo>
                    <a:pt x="8976" y="56873"/>
                  </a:lnTo>
                  <a:lnTo>
                    <a:pt x="7859" y="46652"/>
                  </a:lnTo>
                  <a:lnTo>
                    <a:pt x="8246" y="36711"/>
                  </a:lnTo>
                  <a:lnTo>
                    <a:pt x="10530" y="27674"/>
                  </a:lnTo>
                  <a:lnTo>
                    <a:pt x="14741" y="19811"/>
                  </a:lnTo>
                  <a:lnTo>
                    <a:pt x="20778" y="13229"/>
                  </a:lnTo>
                  <a:lnTo>
                    <a:pt x="28589" y="8034"/>
                  </a:lnTo>
                  <a:lnTo>
                    <a:pt x="37966" y="4143"/>
                  </a:lnTo>
                  <a:lnTo>
                    <a:pt x="48439" y="1495"/>
                  </a:lnTo>
                  <a:lnTo>
                    <a:pt x="59395" y="145"/>
                  </a:lnTo>
                  <a:lnTo>
                    <a:pt x="70436" y="0"/>
                  </a:lnTo>
                  <a:lnTo>
                    <a:pt x="80943" y="888"/>
                  </a:lnTo>
                  <a:lnTo>
                    <a:pt x="91024" y="2829"/>
                  </a:lnTo>
                  <a:lnTo>
                    <a:pt x="101556" y="7094"/>
                  </a:lnTo>
                  <a:lnTo>
                    <a:pt x="114224" y="15796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06882" y="1870210"/>
              <a:ext cx="14935" cy="124609"/>
            </a:xfrm>
            <a:custGeom>
              <a:avLst/>
              <a:gdLst/>
              <a:ahLst/>
              <a:cxnLst/>
              <a:rect l="0" t="0" r="0" b="0"/>
              <a:pathLst>
                <a:path w="14935" h="124609">
                  <a:moveTo>
                    <a:pt x="4550" y="0"/>
                  </a:moveTo>
                  <a:lnTo>
                    <a:pt x="1788" y="8681"/>
                  </a:lnTo>
                  <a:lnTo>
                    <a:pt x="307" y="16913"/>
                  </a:lnTo>
                  <a:lnTo>
                    <a:pt x="0" y="25497"/>
                  </a:lnTo>
                  <a:lnTo>
                    <a:pt x="499" y="34663"/>
                  </a:lnTo>
                  <a:lnTo>
                    <a:pt x="1309" y="44667"/>
                  </a:lnTo>
                  <a:lnTo>
                    <a:pt x="2116" y="55552"/>
                  </a:lnTo>
                  <a:lnTo>
                    <a:pt x="2992" y="66989"/>
                  </a:lnTo>
                  <a:lnTo>
                    <a:pt x="4475" y="79705"/>
                  </a:lnTo>
                  <a:lnTo>
                    <a:pt x="7792" y="97023"/>
                  </a:lnTo>
                  <a:lnTo>
                    <a:pt x="14934" y="124608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01048" y="17456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46548" y="1735218"/>
              <a:ext cx="10261" cy="259602"/>
            </a:xfrm>
            <a:custGeom>
              <a:avLst/>
              <a:gdLst/>
              <a:ahLst/>
              <a:cxnLst/>
              <a:rect l="0" t="0" r="0" b="0"/>
              <a:pathLst>
                <a:path w="10261" h="259602">
                  <a:moveTo>
                    <a:pt x="10260" y="0"/>
                  </a:moveTo>
                  <a:lnTo>
                    <a:pt x="7432" y="8747"/>
                  </a:lnTo>
                  <a:lnTo>
                    <a:pt x="5321" y="17610"/>
                  </a:lnTo>
                  <a:lnTo>
                    <a:pt x="3739" y="27469"/>
                  </a:lnTo>
                  <a:lnTo>
                    <a:pt x="2575" y="38298"/>
                  </a:lnTo>
                  <a:lnTo>
                    <a:pt x="1738" y="49948"/>
                  </a:lnTo>
                  <a:lnTo>
                    <a:pt x="1148" y="62240"/>
                  </a:lnTo>
                  <a:lnTo>
                    <a:pt x="741" y="75170"/>
                  </a:lnTo>
                  <a:lnTo>
                    <a:pt x="460" y="88909"/>
                  </a:lnTo>
                  <a:lnTo>
                    <a:pt x="269" y="103476"/>
                  </a:lnTo>
                  <a:lnTo>
                    <a:pt x="140" y="118607"/>
                  </a:lnTo>
                  <a:lnTo>
                    <a:pt x="53" y="133845"/>
                  </a:lnTo>
                  <a:lnTo>
                    <a:pt x="0" y="148913"/>
                  </a:lnTo>
                  <a:lnTo>
                    <a:pt x="130" y="163560"/>
                  </a:lnTo>
                  <a:lnTo>
                    <a:pt x="744" y="177493"/>
                  </a:lnTo>
                  <a:lnTo>
                    <a:pt x="1958" y="190621"/>
                  </a:lnTo>
                  <a:lnTo>
                    <a:pt x="3585" y="202960"/>
                  </a:lnTo>
                  <a:lnTo>
                    <a:pt x="5377" y="215955"/>
                  </a:lnTo>
                  <a:lnTo>
                    <a:pt x="7493" y="232950"/>
                  </a:lnTo>
                  <a:lnTo>
                    <a:pt x="10260" y="259601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42584" y="1828674"/>
              <a:ext cx="145377" cy="20769"/>
            </a:xfrm>
            <a:custGeom>
              <a:avLst/>
              <a:gdLst/>
              <a:ahLst/>
              <a:cxnLst/>
              <a:rect l="0" t="0" r="0" b="0"/>
              <a:pathLst>
                <a:path w="145377" h="20769">
                  <a:moveTo>
                    <a:pt x="145376" y="0"/>
                  </a:moveTo>
                  <a:lnTo>
                    <a:pt x="136562" y="2828"/>
                  </a:lnTo>
                  <a:lnTo>
                    <a:pt x="127069" y="4940"/>
                  </a:lnTo>
                  <a:lnTo>
                    <a:pt x="115939" y="6526"/>
                  </a:lnTo>
                  <a:lnTo>
                    <a:pt x="103616" y="7860"/>
                  </a:lnTo>
                  <a:lnTo>
                    <a:pt x="90960" y="9337"/>
                  </a:lnTo>
                  <a:lnTo>
                    <a:pt x="78517" y="11158"/>
                  </a:lnTo>
                  <a:lnTo>
                    <a:pt x="66348" y="13206"/>
                  </a:lnTo>
                  <a:lnTo>
                    <a:pt x="52707" y="15333"/>
                  </a:lnTo>
                  <a:lnTo>
                    <a:pt x="33097" y="17729"/>
                  </a:lnTo>
                  <a:lnTo>
                    <a:pt x="0" y="20768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93134" y="1828272"/>
              <a:ext cx="119435" cy="162064"/>
            </a:xfrm>
            <a:custGeom>
              <a:avLst/>
              <a:gdLst/>
              <a:ahLst/>
              <a:cxnLst/>
              <a:rect l="0" t="0" r="0" b="0"/>
              <a:pathLst>
                <a:path w="119435" h="162064">
                  <a:moveTo>
                    <a:pt x="5211" y="52322"/>
                  </a:moveTo>
                  <a:lnTo>
                    <a:pt x="13958" y="55084"/>
                  </a:lnTo>
                  <a:lnTo>
                    <a:pt x="22821" y="56565"/>
                  </a:lnTo>
                  <a:lnTo>
                    <a:pt x="32670" y="56863"/>
                  </a:lnTo>
                  <a:lnTo>
                    <a:pt x="43159" y="56023"/>
                  </a:lnTo>
                  <a:lnTo>
                    <a:pt x="53530" y="53935"/>
                  </a:lnTo>
                  <a:lnTo>
                    <a:pt x="63331" y="50650"/>
                  </a:lnTo>
                  <a:lnTo>
                    <a:pt x="71980" y="46033"/>
                  </a:lnTo>
                  <a:lnTo>
                    <a:pt x="78630" y="39705"/>
                  </a:lnTo>
                  <a:lnTo>
                    <a:pt x="83005" y="31631"/>
                  </a:lnTo>
                  <a:lnTo>
                    <a:pt x="84835" y="22685"/>
                  </a:lnTo>
                  <a:lnTo>
                    <a:pt x="83611" y="14400"/>
                  </a:lnTo>
                  <a:lnTo>
                    <a:pt x="79363" y="7604"/>
                  </a:lnTo>
                  <a:lnTo>
                    <a:pt x="72852" y="2746"/>
                  </a:lnTo>
                  <a:lnTo>
                    <a:pt x="65251" y="226"/>
                  </a:lnTo>
                  <a:lnTo>
                    <a:pt x="57336" y="0"/>
                  </a:lnTo>
                  <a:lnTo>
                    <a:pt x="49472" y="1720"/>
                  </a:lnTo>
                  <a:lnTo>
                    <a:pt x="41780" y="4956"/>
                  </a:lnTo>
                  <a:lnTo>
                    <a:pt x="34279" y="9317"/>
                  </a:lnTo>
                  <a:lnTo>
                    <a:pt x="27103" y="14645"/>
                  </a:lnTo>
                  <a:lnTo>
                    <a:pt x="20520" y="21005"/>
                  </a:lnTo>
                  <a:lnTo>
                    <a:pt x="14630" y="28358"/>
                  </a:lnTo>
                  <a:lnTo>
                    <a:pt x="9535" y="36873"/>
                  </a:lnTo>
                  <a:lnTo>
                    <a:pt x="5419" y="46970"/>
                  </a:lnTo>
                  <a:lnTo>
                    <a:pt x="2294" y="58723"/>
                  </a:lnTo>
                  <a:lnTo>
                    <a:pt x="346" y="71447"/>
                  </a:lnTo>
                  <a:lnTo>
                    <a:pt x="0" y="83933"/>
                  </a:lnTo>
                  <a:lnTo>
                    <a:pt x="1338" y="95502"/>
                  </a:lnTo>
                  <a:lnTo>
                    <a:pt x="4160" y="106008"/>
                  </a:lnTo>
                  <a:lnTo>
                    <a:pt x="8157" y="115564"/>
                  </a:lnTo>
                  <a:lnTo>
                    <a:pt x="13041" y="124359"/>
                  </a:lnTo>
                  <a:lnTo>
                    <a:pt x="18722" y="132422"/>
                  </a:lnTo>
                  <a:lnTo>
                    <a:pt x="25323" y="139609"/>
                  </a:lnTo>
                  <a:lnTo>
                    <a:pt x="32832" y="145909"/>
                  </a:lnTo>
                  <a:lnTo>
                    <a:pt x="41286" y="151279"/>
                  </a:lnTo>
                  <a:lnTo>
                    <a:pt x="50817" y="155580"/>
                  </a:lnTo>
                  <a:lnTo>
                    <a:pt x="61383" y="158832"/>
                  </a:lnTo>
                  <a:lnTo>
                    <a:pt x="72411" y="161010"/>
                  </a:lnTo>
                  <a:lnTo>
                    <a:pt x="84076" y="162063"/>
                  </a:lnTo>
                  <a:lnTo>
                    <a:pt x="98504" y="160983"/>
                  </a:lnTo>
                  <a:lnTo>
                    <a:pt x="119434" y="156163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20248" y="1880594"/>
              <a:ext cx="10385" cy="103841"/>
            </a:xfrm>
            <a:custGeom>
              <a:avLst/>
              <a:gdLst/>
              <a:ahLst/>
              <a:cxnLst/>
              <a:rect l="0" t="0" r="0" b="0"/>
              <a:pathLst>
                <a:path w="10385" h="103841">
                  <a:moveTo>
                    <a:pt x="0" y="0"/>
                  </a:moveTo>
                  <a:lnTo>
                    <a:pt x="0" y="11575"/>
                  </a:lnTo>
                  <a:lnTo>
                    <a:pt x="0" y="22551"/>
                  </a:lnTo>
                  <a:lnTo>
                    <a:pt x="5" y="33981"/>
                  </a:lnTo>
                  <a:lnTo>
                    <a:pt x="204" y="45735"/>
                  </a:lnTo>
                  <a:lnTo>
                    <a:pt x="1093" y="58674"/>
                  </a:lnTo>
                  <a:lnTo>
                    <a:pt x="3854" y="76142"/>
                  </a:lnTo>
                  <a:lnTo>
                    <a:pt x="10384" y="10384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99481" y="1735218"/>
              <a:ext cx="10384" cy="1"/>
            </a:xfrm>
            <a:custGeom>
              <a:avLst/>
              <a:gdLst/>
              <a:ahLst/>
              <a:cxnLst/>
              <a:rect l="0" t="0" r="0" b="0"/>
              <a:pathLst>
                <a:path w="10384" h="1">
                  <a:moveTo>
                    <a:pt x="0" y="0"/>
                  </a:moveTo>
                  <a:lnTo>
                    <a:pt x="10383" y="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65625" y="1745602"/>
              <a:ext cx="20769" cy="259601"/>
            </a:xfrm>
            <a:custGeom>
              <a:avLst/>
              <a:gdLst/>
              <a:ahLst/>
              <a:cxnLst/>
              <a:rect l="0" t="0" r="0" b="0"/>
              <a:pathLst>
                <a:path w="20769" h="259601">
                  <a:moveTo>
                    <a:pt x="20768" y="0"/>
                  </a:moveTo>
                  <a:lnTo>
                    <a:pt x="17875" y="8813"/>
                  </a:lnTo>
                  <a:lnTo>
                    <a:pt x="15131" y="18308"/>
                  </a:lnTo>
                  <a:lnTo>
                    <a:pt x="12275" y="29445"/>
                  </a:lnTo>
                  <a:lnTo>
                    <a:pt x="9447" y="42109"/>
                  </a:lnTo>
                  <a:lnTo>
                    <a:pt x="6965" y="56043"/>
                  </a:lnTo>
                  <a:lnTo>
                    <a:pt x="4982" y="70956"/>
                  </a:lnTo>
                  <a:lnTo>
                    <a:pt x="3490" y="86429"/>
                  </a:lnTo>
                  <a:lnTo>
                    <a:pt x="2410" y="101953"/>
                  </a:lnTo>
                  <a:lnTo>
                    <a:pt x="1648" y="117244"/>
                  </a:lnTo>
                  <a:lnTo>
                    <a:pt x="1120" y="132222"/>
                  </a:lnTo>
                  <a:lnTo>
                    <a:pt x="756" y="146908"/>
                  </a:lnTo>
                  <a:lnTo>
                    <a:pt x="509" y="161355"/>
                  </a:lnTo>
                  <a:lnTo>
                    <a:pt x="342" y="175623"/>
                  </a:lnTo>
                  <a:lnTo>
                    <a:pt x="229" y="189760"/>
                  </a:lnTo>
                  <a:lnTo>
                    <a:pt x="153" y="203787"/>
                  </a:lnTo>
                  <a:lnTo>
                    <a:pt x="102" y="217135"/>
                  </a:lnTo>
                  <a:lnTo>
                    <a:pt x="63" y="229964"/>
                  </a:lnTo>
                  <a:lnTo>
                    <a:pt x="30" y="243402"/>
                  </a:lnTo>
                  <a:lnTo>
                    <a:pt x="0" y="25960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51402" y="1807906"/>
              <a:ext cx="176529" cy="10385"/>
            </a:xfrm>
            <a:custGeom>
              <a:avLst/>
              <a:gdLst/>
              <a:ahLst/>
              <a:cxnLst/>
              <a:rect l="0" t="0" r="0" b="0"/>
              <a:pathLst>
                <a:path w="176529" h="10385">
                  <a:moveTo>
                    <a:pt x="176528" y="10384"/>
                  </a:moveTo>
                  <a:lnTo>
                    <a:pt x="165020" y="10318"/>
                  </a:lnTo>
                  <a:lnTo>
                    <a:pt x="154676" y="9687"/>
                  </a:lnTo>
                  <a:lnTo>
                    <a:pt x="144511" y="8412"/>
                  </a:lnTo>
                  <a:lnTo>
                    <a:pt x="134181" y="6749"/>
                  </a:lnTo>
                  <a:lnTo>
                    <a:pt x="123340" y="5103"/>
                  </a:lnTo>
                  <a:lnTo>
                    <a:pt x="111847" y="3710"/>
                  </a:lnTo>
                  <a:lnTo>
                    <a:pt x="99421" y="2626"/>
                  </a:lnTo>
                  <a:lnTo>
                    <a:pt x="85563" y="1827"/>
                  </a:lnTo>
                  <a:lnTo>
                    <a:pt x="70162" y="1256"/>
                  </a:lnTo>
                  <a:lnTo>
                    <a:pt x="54290" y="855"/>
                  </a:lnTo>
                  <a:lnTo>
                    <a:pt x="38453" y="535"/>
                  </a:lnTo>
                  <a:lnTo>
                    <a:pt x="21260" y="266"/>
                  </a:lnTo>
                  <a:lnTo>
                    <a:pt x="0" y="0"/>
                  </a:lnTo>
                </a:path>
              </a:pathLst>
            </a:custGeom>
            <a:ln w="3771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417070" y="2106802"/>
            <a:ext cx="636134" cy="747650"/>
            <a:chOff x="1417070" y="2106802"/>
            <a:chExt cx="636134" cy="747650"/>
          </a:xfrm>
        </p:grpSpPr>
        <p:sp>
          <p:nvSpPr>
            <p:cNvPr id="54" name="Freeform 53"/>
            <p:cNvSpPr/>
            <p:nvPr/>
          </p:nvSpPr>
          <p:spPr>
            <a:xfrm>
              <a:off x="1673969" y="2106802"/>
              <a:ext cx="245536" cy="330672"/>
            </a:xfrm>
            <a:custGeom>
              <a:avLst/>
              <a:gdLst/>
              <a:ahLst/>
              <a:cxnLst/>
              <a:rect l="0" t="0" r="0" b="0"/>
              <a:pathLst>
                <a:path w="245536" h="330672">
                  <a:moveTo>
                    <a:pt x="232434" y="19970"/>
                  </a:moveTo>
                  <a:lnTo>
                    <a:pt x="222207" y="16717"/>
                  </a:lnTo>
                  <a:lnTo>
                    <a:pt x="212509" y="14972"/>
                  </a:lnTo>
                  <a:lnTo>
                    <a:pt x="202402" y="14605"/>
                  </a:lnTo>
                  <a:lnTo>
                    <a:pt x="191803" y="14993"/>
                  </a:lnTo>
                  <a:lnTo>
                    <a:pt x="180771" y="15192"/>
                  </a:lnTo>
                  <a:lnTo>
                    <a:pt x="169388" y="14684"/>
                  </a:lnTo>
                  <a:lnTo>
                    <a:pt x="157553" y="13357"/>
                  </a:lnTo>
                  <a:lnTo>
                    <a:pt x="144978" y="11300"/>
                  </a:lnTo>
                  <a:lnTo>
                    <a:pt x="131569" y="8668"/>
                  </a:lnTo>
                  <a:lnTo>
                    <a:pt x="117406" y="5797"/>
                  </a:lnTo>
                  <a:lnTo>
                    <a:pt x="102633" y="3166"/>
                  </a:lnTo>
                  <a:lnTo>
                    <a:pt x="87416" y="1034"/>
                  </a:lnTo>
                  <a:lnTo>
                    <a:pt x="72453" y="0"/>
                  </a:lnTo>
                  <a:lnTo>
                    <a:pt x="58911" y="1068"/>
                  </a:lnTo>
                  <a:lnTo>
                    <a:pt x="47325" y="4596"/>
                  </a:lnTo>
                  <a:lnTo>
                    <a:pt x="38013" y="10571"/>
                  </a:lnTo>
                  <a:lnTo>
                    <a:pt x="31370" y="18924"/>
                  </a:lnTo>
                  <a:lnTo>
                    <a:pt x="27337" y="29357"/>
                  </a:lnTo>
                  <a:lnTo>
                    <a:pt x="25511" y="41263"/>
                  </a:lnTo>
                  <a:lnTo>
                    <a:pt x="25406" y="53873"/>
                  </a:lnTo>
                  <a:lnTo>
                    <a:pt x="26566" y="66697"/>
                  </a:lnTo>
                  <a:lnTo>
                    <a:pt x="28443" y="79695"/>
                  </a:lnTo>
                  <a:lnTo>
                    <a:pt x="30401" y="93145"/>
                  </a:lnTo>
                  <a:lnTo>
                    <a:pt x="32104" y="107182"/>
                  </a:lnTo>
                  <a:lnTo>
                    <a:pt x="33638" y="121592"/>
                  </a:lnTo>
                  <a:lnTo>
                    <a:pt x="35381" y="135922"/>
                  </a:lnTo>
                  <a:lnTo>
                    <a:pt x="37561" y="149875"/>
                  </a:lnTo>
                  <a:lnTo>
                    <a:pt x="40725" y="162093"/>
                  </a:lnTo>
                  <a:lnTo>
                    <a:pt x="45846" y="169340"/>
                  </a:lnTo>
                  <a:lnTo>
                    <a:pt x="52850" y="170807"/>
                  </a:lnTo>
                  <a:lnTo>
                    <a:pt x="60897" y="169185"/>
                  </a:lnTo>
                  <a:lnTo>
                    <a:pt x="69796" y="166174"/>
                  </a:lnTo>
                  <a:lnTo>
                    <a:pt x="79490" y="162543"/>
                  </a:lnTo>
                  <a:lnTo>
                    <a:pt x="89868" y="158641"/>
                  </a:lnTo>
                  <a:lnTo>
                    <a:pt x="100977" y="154816"/>
                  </a:lnTo>
                  <a:lnTo>
                    <a:pt x="113038" y="151496"/>
                  </a:lnTo>
                  <a:lnTo>
                    <a:pt x="126082" y="148873"/>
                  </a:lnTo>
                  <a:lnTo>
                    <a:pt x="139800" y="147303"/>
                  </a:lnTo>
                  <a:lnTo>
                    <a:pt x="153652" y="147387"/>
                  </a:lnTo>
                  <a:lnTo>
                    <a:pt x="167316" y="149297"/>
                  </a:lnTo>
                  <a:lnTo>
                    <a:pt x="180684" y="152844"/>
                  </a:lnTo>
                  <a:lnTo>
                    <a:pt x="193765" y="157705"/>
                  </a:lnTo>
                  <a:lnTo>
                    <a:pt x="206594" y="163563"/>
                  </a:lnTo>
                  <a:lnTo>
                    <a:pt x="218654" y="170527"/>
                  </a:lnTo>
                  <a:lnTo>
                    <a:pt x="228927" y="179100"/>
                  </a:lnTo>
                  <a:lnTo>
                    <a:pt x="236985" y="189424"/>
                  </a:lnTo>
                  <a:lnTo>
                    <a:pt x="242593" y="201122"/>
                  </a:lnTo>
                  <a:lnTo>
                    <a:pt x="245408" y="213524"/>
                  </a:lnTo>
                  <a:lnTo>
                    <a:pt x="245535" y="226170"/>
                  </a:lnTo>
                  <a:lnTo>
                    <a:pt x="243395" y="238835"/>
                  </a:lnTo>
                  <a:lnTo>
                    <a:pt x="239499" y="251436"/>
                  </a:lnTo>
                  <a:lnTo>
                    <a:pt x="234294" y="263948"/>
                  </a:lnTo>
                  <a:lnTo>
                    <a:pt x="227774" y="276189"/>
                  </a:lnTo>
                  <a:lnTo>
                    <a:pt x="219498" y="287818"/>
                  </a:lnTo>
                  <a:lnTo>
                    <a:pt x="209370" y="298688"/>
                  </a:lnTo>
                  <a:lnTo>
                    <a:pt x="197604" y="308471"/>
                  </a:lnTo>
                  <a:lnTo>
                    <a:pt x="184539" y="316578"/>
                  </a:lnTo>
                  <a:lnTo>
                    <a:pt x="170497" y="322841"/>
                  </a:lnTo>
                  <a:lnTo>
                    <a:pt x="155751" y="327262"/>
                  </a:lnTo>
                  <a:lnTo>
                    <a:pt x="140509" y="329814"/>
                  </a:lnTo>
                  <a:lnTo>
                    <a:pt x="124928" y="330671"/>
                  </a:lnTo>
                  <a:lnTo>
                    <a:pt x="109308" y="330147"/>
                  </a:lnTo>
                  <a:lnTo>
                    <a:pt x="94080" y="328570"/>
                  </a:lnTo>
                  <a:lnTo>
                    <a:pt x="79451" y="326225"/>
                  </a:lnTo>
                  <a:lnTo>
                    <a:pt x="65497" y="323289"/>
                  </a:lnTo>
                  <a:lnTo>
                    <a:pt x="50652" y="319432"/>
                  </a:lnTo>
                  <a:lnTo>
                    <a:pt x="31016" y="313023"/>
                  </a:lnTo>
                  <a:lnTo>
                    <a:pt x="0" y="301336"/>
                  </a:lnTo>
                </a:path>
              </a:pathLst>
            </a:custGeom>
            <a:ln w="4419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17070" y="2457072"/>
              <a:ext cx="636134" cy="73401"/>
            </a:xfrm>
            <a:custGeom>
              <a:avLst/>
              <a:gdLst/>
              <a:ahLst/>
              <a:cxnLst/>
              <a:rect l="0" t="0" r="0" b="0"/>
              <a:pathLst>
                <a:path w="636134" h="73401">
                  <a:moveTo>
                    <a:pt x="636133" y="0"/>
                  </a:moveTo>
                  <a:lnTo>
                    <a:pt x="625750" y="3331"/>
                  </a:lnTo>
                  <a:lnTo>
                    <a:pt x="614563" y="5820"/>
                  </a:lnTo>
                  <a:lnTo>
                    <a:pt x="601454" y="7688"/>
                  </a:lnTo>
                  <a:lnTo>
                    <a:pt x="586936" y="9260"/>
                  </a:lnTo>
                  <a:lnTo>
                    <a:pt x="572027" y="11000"/>
                  </a:lnTo>
                  <a:lnTo>
                    <a:pt x="557355" y="13145"/>
                  </a:lnTo>
                  <a:lnTo>
                    <a:pt x="542766" y="15547"/>
                  </a:lnTo>
                  <a:lnTo>
                    <a:pt x="527554" y="17792"/>
                  </a:lnTo>
                  <a:lnTo>
                    <a:pt x="511344" y="19652"/>
                  </a:lnTo>
                  <a:lnTo>
                    <a:pt x="494117" y="21274"/>
                  </a:lnTo>
                  <a:lnTo>
                    <a:pt x="476026" y="23069"/>
                  </a:lnTo>
                  <a:lnTo>
                    <a:pt x="457257" y="25260"/>
                  </a:lnTo>
                  <a:lnTo>
                    <a:pt x="437798" y="27697"/>
                  </a:lnTo>
                  <a:lnTo>
                    <a:pt x="417432" y="29968"/>
                  </a:lnTo>
                  <a:lnTo>
                    <a:pt x="396121" y="31846"/>
                  </a:lnTo>
                  <a:lnTo>
                    <a:pt x="374170" y="33481"/>
                  </a:lnTo>
                  <a:lnTo>
                    <a:pt x="352107" y="35284"/>
                  </a:lnTo>
                  <a:lnTo>
                    <a:pt x="330251" y="37486"/>
                  </a:lnTo>
                  <a:lnTo>
                    <a:pt x="308701" y="40128"/>
                  </a:lnTo>
                  <a:lnTo>
                    <a:pt x="287446" y="43155"/>
                  </a:lnTo>
                  <a:lnTo>
                    <a:pt x="266434" y="46480"/>
                  </a:lnTo>
                  <a:lnTo>
                    <a:pt x="245609" y="49836"/>
                  </a:lnTo>
                  <a:lnTo>
                    <a:pt x="224917" y="52802"/>
                  </a:lnTo>
                  <a:lnTo>
                    <a:pt x="204319" y="55179"/>
                  </a:lnTo>
                  <a:lnTo>
                    <a:pt x="183791" y="56970"/>
                  </a:lnTo>
                  <a:lnTo>
                    <a:pt x="163306" y="58267"/>
                  </a:lnTo>
                  <a:lnTo>
                    <a:pt x="142865" y="59189"/>
                  </a:lnTo>
                  <a:lnTo>
                    <a:pt x="122834" y="60026"/>
                  </a:lnTo>
                  <a:lnTo>
                    <a:pt x="103922" y="61216"/>
                  </a:lnTo>
                  <a:lnTo>
                    <a:pt x="86431" y="62964"/>
                  </a:lnTo>
                  <a:lnTo>
                    <a:pt x="70355" y="65096"/>
                  </a:lnTo>
                  <a:lnTo>
                    <a:pt x="53760" y="67377"/>
                  </a:lnTo>
                  <a:lnTo>
                    <a:pt x="32591" y="70009"/>
                  </a:lnTo>
                  <a:lnTo>
                    <a:pt x="0" y="73400"/>
                  </a:lnTo>
                </a:path>
              </a:pathLst>
            </a:custGeom>
            <a:ln w="4419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07449" y="2603871"/>
              <a:ext cx="17588" cy="244668"/>
            </a:xfrm>
            <a:custGeom>
              <a:avLst/>
              <a:gdLst/>
              <a:ahLst/>
              <a:cxnLst/>
              <a:rect l="0" t="0" r="0" b="0"/>
              <a:pathLst>
                <a:path w="17588" h="244668">
                  <a:moveTo>
                    <a:pt x="5354" y="0"/>
                  </a:moveTo>
                  <a:lnTo>
                    <a:pt x="2102" y="13635"/>
                  </a:lnTo>
                  <a:lnTo>
                    <a:pt x="355" y="26567"/>
                  </a:lnTo>
                  <a:lnTo>
                    <a:pt x="0" y="40038"/>
                  </a:lnTo>
                  <a:lnTo>
                    <a:pt x="789" y="53967"/>
                  </a:lnTo>
                  <a:lnTo>
                    <a:pt x="2495" y="67924"/>
                  </a:lnTo>
                  <a:lnTo>
                    <a:pt x="4893" y="81643"/>
                  </a:lnTo>
                  <a:lnTo>
                    <a:pt x="7608" y="95236"/>
                  </a:lnTo>
                  <a:lnTo>
                    <a:pt x="10135" y="109083"/>
                  </a:lnTo>
                  <a:lnTo>
                    <a:pt x="12213" y="123390"/>
                  </a:lnTo>
                  <a:lnTo>
                    <a:pt x="13801" y="138176"/>
                  </a:lnTo>
                  <a:lnTo>
                    <a:pt x="14962" y="153377"/>
                  </a:lnTo>
                  <a:lnTo>
                    <a:pt x="15788" y="168885"/>
                  </a:lnTo>
                  <a:lnTo>
                    <a:pt x="16364" y="184135"/>
                  </a:lnTo>
                  <a:lnTo>
                    <a:pt x="16823" y="199733"/>
                  </a:lnTo>
                  <a:lnTo>
                    <a:pt x="17208" y="218349"/>
                  </a:lnTo>
                  <a:lnTo>
                    <a:pt x="17587" y="244667"/>
                  </a:lnTo>
                </a:path>
              </a:pathLst>
            </a:custGeom>
            <a:ln w="4419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96631" y="2560380"/>
              <a:ext cx="251844" cy="294072"/>
            </a:xfrm>
            <a:custGeom>
              <a:avLst/>
              <a:gdLst/>
              <a:ahLst/>
              <a:cxnLst/>
              <a:rect l="0" t="0" r="0" b="0"/>
              <a:pathLst>
                <a:path w="251844" h="294072">
                  <a:moveTo>
                    <a:pt x="136372" y="31258"/>
                  </a:moveTo>
                  <a:lnTo>
                    <a:pt x="122892" y="31413"/>
                  </a:lnTo>
                  <a:lnTo>
                    <a:pt x="111449" y="32902"/>
                  </a:lnTo>
                  <a:lnTo>
                    <a:pt x="100986" y="35914"/>
                  </a:lnTo>
                  <a:lnTo>
                    <a:pt x="91177" y="40236"/>
                  </a:lnTo>
                  <a:lnTo>
                    <a:pt x="81850" y="45619"/>
                  </a:lnTo>
                  <a:lnTo>
                    <a:pt x="72882" y="51821"/>
                  </a:lnTo>
                  <a:lnTo>
                    <a:pt x="64362" y="58816"/>
                  </a:lnTo>
                  <a:lnTo>
                    <a:pt x="56574" y="66790"/>
                  </a:lnTo>
                  <a:lnTo>
                    <a:pt x="49609" y="75765"/>
                  </a:lnTo>
                  <a:lnTo>
                    <a:pt x="43197" y="85610"/>
                  </a:lnTo>
                  <a:lnTo>
                    <a:pt x="36838" y="96143"/>
                  </a:lnTo>
                  <a:lnTo>
                    <a:pt x="30237" y="107189"/>
                  </a:lnTo>
                  <a:lnTo>
                    <a:pt x="23499" y="118604"/>
                  </a:lnTo>
                  <a:lnTo>
                    <a:pt x="17000" y="130279"/>
                  </a:lnTo>
                  <a:lnTo>
                    <a:pt x="10959" y="142134"/>
                  </a:lnTo>
                  <a:lnTo>
                    <a:pt x="5778" y="154112"/>
                  </a:lnTo>
                  <a:lnTo>
                    <a:pt x="2113" y="166173"/>
                  </a:lnTo>
                  <a:lnTo>
                    <a:pt x="176" y="178291"/>
                  </a:lnTo>
                  <a:lnTo>
                    <a:pt x="0" y="190447"/>
                  </a:lnTo>
                  <a:lnTo>
                    <a:pt x="1641" y="202628"/>
                  </a:lnTo>
                  <a:lnTo>
                    <a:pt x="4938" y="214822"/>
                  </a:lnTo>
                  <a:lnTo>
                    <a:pt x="9591" y="226831"/>
                  </a:lnTo>
                  <a:lnTo>
                    <a:pt x="15282" y="238296"/>
                  </a:lnTo>
                  <a:lnTo>
                    <a:pt x="21737" y="249058"/>
                  </a:lnTo>
                  <a:lnTo>
                    <a:pt x="29122" y="258962"/>
                  </a:lnTo>
                  <a:lnTo>
                    <a:pt x="37988" y="267769"/>
                  </a:lnTo>
                  <a:lnTo>
                    <a:pt x="48517" y="275452"/>
                  </a:lnTo>
                  <a:lnTo>
                    <a:pt x="60551" y="281970"/>
                  </a:lnTo>
                  <a:lnTo>
                    <a:pt x="73799" y="287173"/>
                  </a:lnTo>
                  <a:lnTo>
                    <a:pt x="87952" y="291095"/>
                  </a:lnTo>
                  <a:lnTo>
                    <a:pt x="102378" y="293553"/>
                  </a:lnTo>
                  <a:lnTo>
                    <a:pt x="116169" y="294071"/>
                  </a:lnTo>
                  <a:lnTo>
                    <a:pt x="128883" y="292568"/>
                  </a:lnTo>
                  <a:lnTo>
                    <a:pt x="140687" y="289295"/>
                  </a:lnTo>
                  <a:lnTo>
                    <a:pt x="152101" y="284619"/>
                  </a:lnTo>
                  <a:lnTo>
                    <a:pt x="163481" y="278883"/>
                  </a:lnTo>
                  <a:lnTo>
                    <a:pt x="174790" y="272001"/>
                  </a:lnTo>
                  <a:lnTo>
                    <a:pt x="185707" y="263483"/>
                  </a:lnTo>
                  <a:lnTo>
                    <a:pt x="196070" y="253197"/>
                  </a:lnTo>
                  <a:lnTo>
                    <a:pt x="205886" y="241523"/>
                  </a:lnTo>
                  <a:lnTo>
                    <a:pt x="215243" y="229137"/>
                  </a:lnTo>
                  <a:lnTo>
                    <a:pt x="224238" y="216497"/>
                  </a:lnTo>
                  <a:lnTo>
                    <a:pt x="232581" y="203638"/>
                  </a:lnTo>
                  <a:lnTo>
                    <a:pt x="239634" y="190289"/>
                  </a:lnTo>
                  <a:lnTo>
                    <a:pt x="245147" y="176319"/>
                  </a:lnTo>
                  <a:lnTo>
                    <a:pt x="249045" y="161758"/>
                  </a:lnTo>
                  <a:lnTo>
                    <a:pt x="251237" y="146709"/>
                  </a:lnTo>
                  <a:lnTo>
                    <a:pt x="251843" y="131292"/>
                  </a:lnTo>
                  <a:lnTo>
                    <a:pt x="250950" y="115797"/>
                  </a:lnTo>
                  <a:lnTo>
                    <a:pt x="248508" y="100662"/>
                  </a:lnTo>
                  <a:lnTo>
                    <a:pt x="244627" y="86099"/>
                  </a:lnTo>
                  <a:lnTo>
                    <a:pt x="239363" y="72305"/>
                  </a:lnTo>
                  <a:lnTo>
                    <a:pt x="232637" y="59546"/>
                  </a:lnTo>
                  <a:lnTo>
                    <a:pt x="224539" y="47870"/>
                  </a:lnTo>
                  <a:lnTo>
                    <a:pt x="215302" y="37331"/>
                  </a:lnTo>
                  <a:lnTo>
                    <a:pt x="205187" y="28088"/>
                  </a:lnTo>
                  <a:lnTo>
                    <a:pt x="194420" y="20109"/>
                  </a:lnTo>
                  <a:lnTo>
                    <a:pt x="182995" y="13389"/>
                  </a:lnTo>
                  <a:lnTo>
                    <a:pt x="170695" y="8051"/>
                  </a:lnTo>
                  <a:lnTo>
                    <a:pt x="157477" y="4033"/>
                  </a:lnTo>
                  <a:lnTo>
                    <a:pt x="143637" y="1313"/>
                  </a:lnTo>
                  <a:lnTo>
                    <a:pt x="129700" y="0"/>
                  </a:lnTo>
                  <a:lnTo>
                    <a:pt x="115983" y="25"/>
                  </a:lnTo>
                  <a:lnTo>
                    <a:pt x="102775" y="1360"/>
                  </a:lnTo>
                  <a:lnTo>
                    <a:pt x="90420" y="4109"/>
                  </a:lnTo>
                  <a:lnTo>
                    <a:pt x="79023" y="8186"/>
                  </a:lnTo>
                  <a:lnTo>
                    <a:pt x="68838" y="13011"/>
                  </a:lnTo>
                  <a:lnTo>
                    <a:pt x="59365" y="18094"/>
                  </a:lnTo>
                  <a:lnTo>
                    <a:pt x="49772" y="23879"/>
                  </a:lnTo>
                  <a:lnTo>
                    <a:pt x="38506" y="31258"/>
                  </a:lnTo>
                </a:path>
              </a:pathLst>
            </a:custGeom>
            <a:ln w="4419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663084" y="2106802"/>
            <a:ext cx="2629996" cy="747650"/>
            <a:chOff x="3663084" y="2106802"/>
            <a:chExt cx="2629996" cy="747650"/>
          </a:xfrm>
        </p:grpSpPr>
        <p:sp>
          <p:nvSpPr>
            <p:cNvPr id="59" name="Freeform 58"/>
            <p:cNvSpPr/>
            <p:nvPr/>
          </p:nvSpPr>
          <p:spPr>
            <a:xfrm>
              <a:off x="3663084" y="2106802"/>
              <a:ext cx="411621" cy="657332"/>
            </a:xfrm>
            <a:custGeom>
              <a:avLst/>
              <a:gdLst/>
              <a:ahLst/>
              <a:cxnLst/>
              <a:rect l="0" t="0" r="0" b="0"/>
              <a:pathLst>
                <a:path w="411621" h="657332">
                  <a:moveTo>
                    <a:pt x="29225" y="323565"/>
                  </a:moveTo>
                  <a:lnTo>
                    <a:pt x="29225" y="344056"/>
                  </a:lnTo>
                  <a:lnTo>
                    <a:pt x="29225" y="363489"/>
                  </a:lnTo>
                  <a:lnTo>
                    <a:pt x="29225" y="383741"/>
                  </a:lnTo>
                  <a:lnTo>
                    <a:pt x="29225" y="404977"/>
                  </a:lnTo>
                  <a:lnTo>
                    <a:pt x="29225" y="427083"/>
                  </a:lnTo>
                  <a:lnTo>
                    <a:pt x="29225" y="449874"/>
                  </a:lnTo>
                  <a:lnTo>
                    <a:pt x="29225" y="472947"/>
                  </a:lnTo>
                  <a:lnTo>
                    <a:pt x="29225" y="495729"/>
                  </a:lnTo>
                  <a:lnTo>
                    <a:pt x="29225" y="517926"/>
                  </a:lnTo>
                  <a:lnTo>
                    <a:pt x="29225" y="539506"/>
                  </a:lnTo>
                  <a:lnTo>
                    <a:pt x="29225" y="560552"/>
                  </a:lnTo>
                  <a:lnTo>
                    <a:pt x="29219" y="581175"/>
                  </a:lnTo>
                  <a:lnTo>
                    <a:pt x="28977" y="601252"/>
                  </a:lnTo>
                  <a:lnTo>
                    <a:pt x="28072" y="620444"/>
                  </a:lnTo>
                  <a:lnTo>
                    <a:pt x="26317" y="638542"/>
                  </a:lnTo>
                  <a:lnTo>
                    <a:pt x="23645" y="652317"/>
                  </a:lnTo>
                  <a:lnTo>
                    <a:pt x="20429" y="657331"/>
                  </a:lnTo>
                  <a:lnTo>
                    <a:pt x="17282" y="654366"/>
                  </a:lnTo>
                  <a:lnTo>
                    <a:pt x="14083" y="645704"/>
                  </a:lnTo>
                  <a:lnTo>
                    <a:pt x="10867" y="633023"/>
                  </a:lnTo>
                  <a:lnTo>
                    <a:pt x="8001" y="617211"/>
                  </a:lnTo>
                  <a:lnTo>
                    <a:pt x="5688" y="598944"/>
                  </a:lnTo>
                  <a:lnTo>
                    <a:pt x="3937" y="578825"/>
                  </a:lnTo>
                  <a:lnTo>
                    <a:pt x="2665" y="557357"/>
                  </a:lnTo>
                  <a:lnTo>
                    <a:pt x="1765" y="534938"/>
                  </a:lnTo>
                  <a:lnTo>
                    <a:pt x="1140" y="512087"/>
                  </a:lnTo>
                  <a:lnTo>
                    <a:pt x="709" y="489441"/>
                  </a:lnTo>
                  <a:lnTo>
                    <a:pt x="415" y="467326"/>
                  </a:lnTo>
                  <a:lnTo>
                    <a:pt x="217" y="445799"/>
                  </a:lnTo>
                  <a:lnTo>
                    <a:pt x="83" y="424786"/>
                  </a:lnTo>
                  <a:lnTo>
                    <a:pt x="0" y="404179"/>
                  </a:lnTo>
                  <a:lnTo>
                    <a:pt x="181" y="383874"/>
                  </a:lnTo>
                  <a:lnTo>
                    <a:pt x="1045" y="363786"/>
                  </a:lnTo>
                  <a:lnTo>
                    <a:pt x="2782" y="343862"/>
                  </a:lnTo>
                  <a:lnTo>
                    <a:pt x="5797" y="324513"/>
                  </a:lnTo>
                  <a:lnTo>
                    <a:pt x="10804" y="306566"/>
                  </a:lnTo>
                  <a:lnTo>
                    <a:pt x="18001" y="290357"/>
                  </a:lnTo>
                  <a:lnTo>
                    <a:pt x="26931" y="275780"/>
                  </a:lnTo>
                  <a:lnTo>
                    <a:pt x="36776" y="262540"/>
                  </a:lnTo>
                  <a:lnTo>
                    <a:pt x="46967" y="250327"/>
                  </a:lnTo>
                  <a:lnTo>
                    <a:pt x="57452" y="239092"/>
                  </a:lnTo>
                  <a:lnTo>
                    <a:pt x="68549" y="229047"/>
                  </a:lnTo>
                  <a:lnTo>
                    <a:pt x="80409" y="220208"/>
                  </a:lnTo>
                  <a:lnTo>
                    <a:pt x="92990" y="212186"/>
                  </a:lnTo>
                  <a:lnTo>
                    <a:pt x="106165" y="204329"/>
                  </a:lnTo>
                  <a:lnTo>
                    <a:pt x="119794" y="196245"/>
                  </a:lnTo>
                  <a:lnTo>
                    <a:pt x="133755" y="187807"/>
                  </a:lnTo>
                  <a:lnTo>
                    <a:pt x="147950" y="179023"/>
                  </a:lnTo>
                  <a:lnTo>
                    <a:pt x="162309" y="169955"/>
                  </a:lnTo>
                  <a:lnTo>
                    <a:pt x="176782" y="160668"/>
                  </a:lnTo>
                  <a:lnTo>
                    <a:pt x="191330" y="151221"/>
                  </a:lnTo>
                  <a:lnTo>
                    <a:pt x="205931" y="141662"/>
                  </a:lnTo>
                  <a:lnTo>
                    <a:pt x="220568" y="132024"/>
                  </a:lnTo>
                  <a:lnTo>
                    <a:pt x="235226" y="122332"/>
                  </a:lnTo>
                  <a:lnTo>
                    <a:pt x="249902" y="112597"/>
                  </a:lnTo>
                  <a:lnTo>
                    <a:pt x="264588" y="102602"/>
                  </a:lnTo>
                  <a:lnTo>
                    <a:pt x="279281" y="91925"/>
                  </a:lnTo>
                  <a:lnTo>
                    <a:pt x="293979" y="80399"/>
                  </a:lnTo>
                  <a:lnTo>
                    <a:pt x="308680" y="68301"/>
                  </a:lnTo>
                  <a:lnTo>
                    <a:pt x="323383" y="56203"/>
                  </a:lnTo>
                  <a:lnTo>
                    <a:pt x="338075" y="44459"/>
                  </a:lnTo>
                  <a:lnTo>
                    <a:pt x="352389" y="33577"/>
                  </a:lnTo>
                  <a:lnTo>
                    <a:pt x="367163" y="23274"/>
                  </a:lnTo>
                  <a:lnTo>
                    <a:pt x="385253" y="12651"/>
                  </a:lnTo>
                  <a:lnTo>
                    <a:pt x="411620" y="0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77602" y="2533319"/>
              <a:ext cx="191198" cy="117661"/>
            </a:xfrm>
            <a:custGeom>
              <a:avLst/>
              <a:gdLst/>
              <a:ahLst/>
              <a:cxnLst/>
              <a:rect l="0" t="0" r="0" b="0"/>
              <a:pathLst>
                <a:path w="191198" h="117661">
                  <a:moveTo>
                    <a:pt x="191197" y="0"/>
                  </a:moveTo>
                  <a:lnTo>
                    <a:pt x="182907" y="8103"/>
                  </a:lnTo>
                  <a:lnTo>
                    <a:pt x="174240" y="14982"/>
                  </a:lnTo>
                  <a:lnTo>
                    <a:pt x="164327" y="21278"/>
                  </a:lnTo>
                  <a:lnTo>
                    <a:pt x="153236" y="27415"/>
                  </a:lnTo>
                  <a:lnTo>
                    <a:pt x="141157" y="33927"/>
                  </a:lnTo>
                  <a:lnTo>
                    <a:pt x="128313" y="41073"/>
                  </a:lnTo>
                  <a:lnTo>
                    <a:pt x="114903" y="48864"/>
                  </a:lnTo>
                  <a:lnTo>
                    <a:pt x="101089" y="57207"/>
                  </a:lnTo>
                  <a:lnTo>
                    <a:pt x="86995" y="65971"/>
                  </a:lnTo>
                  <a:lnTo>
                    <a:pt x="72811" y="74888"/>
                  </a:lnTo>
                  <a:lnTo>
                    <a:pt x="57100" y="84583"/>
                  </a:lnTo>
                  <a:lnTo>
                    <a:pt x="35364" y="97469"/>
                  </a:lnTo>
                  <a:lnTo>
                    <a:pt x="0" y="117660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50601" y="2636271"/>
              <a:ext cx="6444" cy="176491"/>
            </a:xfrm>
            <a:custGeom>
              <a:avLst/>
              <a:gdLst/>
              <a:ahLst/>
              <a:cxnLst/>
              <a:rect l="0" t="0" r="0" b="0"/>
              <a:pathLst>
                <a:path w="6444" h="176491">
                  <a:moveTo>
                    <a:pt x="6443" y="0"/>
                  </a:moveTo>
                  <a:lnTo>
                    <a:pt x="2532" y="12295"/>
                  </a:lnTo>
                  <a:lnTo>
                    <a:pt x="434" y="23954"/>
                  </a:lnTo>
                  <a:lnTo>
                    <a:pt x="0" y="36112"/>
                  </a:lnTo>
                  <a:lnTo>
                    <a:pt x="707" y="49095"/>
                  </a:lnTo>
                  <a:lnTo>
                    <a:pt x="1851" y="63264"/>
                  </a:lnTo>
                  <a:lnTo>
                    <a:pt x="2991" y="78682"/>
                  </a:lnTo>
                  <a:lnTo>
                    <a:pt x="3949" y="94880"/>
                  </a:lnTo>
                  <a:lnTo>
                    <a:pt x="4789" y="112891"/>
                  </a:lnTo>
                  <a:lnTo>
                    <a:pt x="5578" y="137419"/>
                  </a:lnTo>
                  <a:lnTo>
                    <a:pt x="6443" y="176490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57044" y="2489197"/>
              <a:ext cx="14708" cy="14708"/>
            </a:xfrm>
            <a:custGeom>
              <a:avLst/>
              <a:gdLst/>
              <a:ahLst/>
              <a:cxnLst/>
              <a:rect l="0" t="0" r="0" b="0"/>
              <a:pathLst>
                <a:path w="14708" h="14708">
                  <a:moveTo>
                    <a:pt x="14707" y="0"/>
                  </a:moveTo>
                  <a:lnTo>
                    <a:pt x="0" y="14707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45289" y="2503904"/>
              <a:ext cx="161783" cy="266525"/>
            </a:xfrm>
            <a:custGeom>
              <a:avLst/>
              <a:gdLst/>
              <a:ahLst/>
              <a:cxnLst/>
              <a:rect l="0" t="0" r="0" b="0"/>
              <a:pathLst>
                <a:path w="161783" h="266525">
                  <a:moveTo>
                    <a:pt x="0" y="117660"/>
                  </a:moveTo>
                  <a:lnTo>
                    <a:pt x="4098" y="129955"/>
                  </a:lnTo>
                  <a:lnTo>
                    <a:pt x="7985" y="141614"/>
                  </a:lnTo>
                  <a:lnTo>
                    <a:pt x="12035" y="153766"/>
                  </a:lnTo>
                  <a:lnTo>
                    <a:pt x="16282" y="166507"/>
                  </a:lnTo>
                  <a:lnTo>
                    <a:pt x="20703" y="179771"/>
                  </a:lnTo>
                  <a:lnTo>
                    <a:pt x="25269" y="193449"/>
                  </a:lnTo>
                  <a:lnTo>
                    <a:pt x="30174" y="207438"/>
                  </a:lnTo>
                  <a:lnTo>
                    <a:pt x="35816" y="221650"/>
                  </a:lnTo>
                  <a:lnTo>
                    <a:pt x="42357" y="235987"/>
                  </a:lnTo>
                  <a:lnTo>
                    <a:pt x="49733" y="249258"/>
                  </a:lnTo>
                  <a:lnTo>
                    <a:pt x="57791" y="259283"/>
                  </a:lnTo>
                  <a:lnTo>
                    <a:pt x="66363" y="265120"/>
                  </a:lnTo>
                  <a:lnTo>
                    <a:pt x="75078" y="266524"/>
                  </a:lnTo>
                  <a:lnTo>
                    <a:pt x="83396" y="263333"/>
                  </a:lnTo>
                  <a:lnTo>
                    <a:pt x="91048" y="255957"/>
                  </a:lnTo>
                  <a:lnTo>
                    <a:pt x="97794" y="245159"/>
                  </a:lnTo>
                  <a:lnTo>
                    <a:pt x="103306" y="231754"/>
                  </a:lnTo>
                  <a:lnTo>
                    <a:pt x="107535" y="216449"/>
                  </a:lnTo>
                  <a:lnTo>
                    <a:pt x="110875" y="200026"/>
                  </a:lnTo>
                  <a:lnTo>
                    <a:pt x="113986" y="183326"/>
                  </a:lnTo>
                  <a:lnTo>
                    <a:pt x="117278" y="166815"/>
                  </a:lnTo>
                  <a:lnTo>
                    <a:pt x="120890" y="150427"/>
                  </a:lnTo>
                  <a:lnTo>
                    <a:pt x="124822" y="133733"/>
                  </a:lnTo>
                  <a:lnTo>
                    <a:pt x="129024" y="116501"/>
                  </a:lnTo>
                  <a:lnTo>
                    <a:pt x="133432" y="98934"/>
                  </a:lnTo>
                  <a:lnTo>
                    <a:pt x="137993" y="81542"/>
                  </a:lnTo>
                  <a:lnTo>
                    <a:pt x="142653" y="64633"/>
                  </a:lnTo>
                  <a:lnTo>
                    <a:pt x="147172" y="48890"/>
                  </a:lnTo>
                  <a:lnTo>
                    <a:pt x="151551" y="33939"/>
                  </a:lnTo>
                  <a:lnTo>
                    <a:pt x="156176" y="18470"/>
                  </a:lnTo>
                  <a:lnTo>
                    <a:pt x="161782" y="0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80608" y="2548829"/>
              <a:ext cx="165206" cy="305623"/>
            </a:xfrm>
            <a:custGeom>
              <a:avLst/>
              <a:gdLst/>
              <a:ahLst/>
              <a:cxnLst/>
              <a:rect l="0" t="0" r="0" b="0"/>
              <a:pathLst>
                <a:path w="165206" h="305623">
                  <a:moveTo>
                    <a:pt x="0" y="116857"/>
                  </a:moveTo>
                  <a:lnTo>
                    <a:pt x="8291" y="124773"/>
                  </a:lnTo>
                  <a:lnTo>
                    <a:pt x="16958" y="129863"/>
                  </a:lnTo>
                  <a:lnTo>
                    <a:pt x="26870" y="132530"/>
                  </a:lnTo>
                  <a:lnTo>
                    <a:pt x="37962" y="133231"/>
                  </a:lnTo>
                  <a:lnTo>
                    <a:pt x="50040" y="132365"/>
                  </a:lnTo>
                  <a:lnTo>
                    <a:pt x="62878" y="130304"/>
                  </a:lnTo>
                  <a:lnTo>
                    <a:pt x="76046" y="127135"/>
                  </a:lnTo>
                  <a:lnTo>
                    <a:pt x="88956" y="122683"/>
                  </a:lnTo>
                  <a:lnTo>
                    <a:pt x="101305" y="116954"/>
                  </a:lnTo>
                  <a:lnTo>
                    <a:pt x="113050" y="110126"/>
                  </a:lnTo>
                  <a:lnTo>
                    <a:pt x="124271" y="102436"/>
                  </a:lnTo>
                  <a:lnTo>
                    <a:pt x="135068" y="94094"/>
                  </a:lnTo>
                  <a:lnTo>
                    <a:pt x="145091" y="84822"/>
                  </a:lnTo>
                  <a:lnTo>
                    <a:pt x="153567" y="73898"/>
                  </a:lnTo>
                  <a:lnTo>
                    <a:pt x="160179" y="61081"/>
                  </a:lnTo>
                  <a:lnTo>
                    <a:pt x="164382" y="47217"/>
                  </a:lnTo>
                  <a:lnTo>
                    <a:pt x="165205" y="33926"/>
                  </a:lnTo>
                  <a:lnTo>
                    <a:pt x="162439" y="22109"/>
                  </a:lnTo>
                  <a:lnTo>
                    <a:pt x="156508" y="12379"/>
                  </a:lnTo>
                  <a:lnTo>
                    <a:pt x="148060" y="5400"/>
                  </a:lnTo>
                  <a:lnTo>
                    <a:pt x="137729" y="1247"/>
                  </a:lnTo>
                  <a:lnTo>
                    <a:pt x="126040" y="0"/>
                  </a:lnTo>
                  <a:lnTo>
                    <a:pt x="113393" y="1997"/>
                  </a:lnTo>
                  <a:lnTo>
                    <a:pt x="100097" y="7110"/>
                  </a:lnTo>
                  <a:lnTo>
                    <a:pt x="86817" y="14847"/>
                  </a:lnTo>
                  <a:lnTo>
                    <a:pt x="74556" y="24620"/>
                  </a:lnTo>
                  <a:lnTo>
                    <a:pt x="63776" y="35895"/>
                  </a:lnTo>
                  <a:lnTo>
                    <a:pt x="54456" y="48243"/>
                  </a:lnTo>
                  <a:lnTo>
                    <a:pt x="46355" y="61343"/>
                  </a:lnTo>
                  <a:lnTo>
                    <a:pt x="39196" y="74962"/>
                  </a:lnTo>
                  <a:lnTo>
                    <a:pt x="32727" y="88935"/>
                  </a:lnTo>
                  <a:lnTo>
                    <a:pt x="26751" y="103149"/>
                  </a:lnTo>
                  <a:lnTo>
                    <a:pt x="21123" y="117532"/>
                  </a:lnTo>
                  <a:lnTo>
                    <a:pt x="15966" y="132259"/>
                  </a:lnTo>
                  <a:lnTo>
                    <a:pt x="11636" y="147724"/>
                  </a:lnTo>
                  <a:lnTo>
                    <a:pt x="8267" y="164076"/>
                  </a:lnTo>
                  <a:lnTo>
                    <a:pt x="6005" y="181026"/>
                  </a:lnTo>
                  <a:lnTo>
                    <a:pt x="5116" y="197992"/>
                  </a:lnTo>
                  <a:lnTo>
                    <a:pt x="5613" y="214623"/>
                  </a:lnTo>
                  <a:lnTo>
                    <a:pt x="7534" y="230596"/>
                  </a:lnTo>
                  <a:lnTo>
                    <a:pt x="11051" y="245514"/>
                  </a:lnTo>
                  <a:lnTo>
                    <a:pt x="16115" y="259262"/>
                  </a:lnTo>
                  <a:lnTo>
                    <a:pt x="22709" y="271738"/>
                  </a:lnTo>
                  <a:lnTo>
                    <a:pt x="30976" y="282719"/>
                  </a:lnTo>
                  <a:lnTo>
                    <a:pt x="40824" y="292210"/>
                  </a:lnTo>
                  <a:lnTo>
                    <a:pt x="51769" y="299747"/>
                  </a:lnTo>
                  <a:lnTo>
                    <a:pt x="63079" y="304313"/>
                  </a:lnTo>
                  <a:lnTo>
                    <a:pt x="74304" y="305622"/>
                  </a:lnTo>
                  <a:lnTo>
                    <a:pt x="85273" y="304015"/>
                  </a:lnTo>
                  <a:lnTo>
                    <a:pt x="95962" y="300071"/>
                  </a:lnTo>
                  <a:lnTo>
                    <a:pt x="106404" y="294376"/>
                  </a:lnTo>
                  <a:lnTo>
                    <a:pt x="116498" y="287576"/>
                  </a:lnTo>
                  <a:lnTo>
                    <a:pt x="127134" y="279556"/>
                  </a:lnTo>
                  <a:lnTo>
                    <a:pt x="140810" y="268059"/>
                  </a:lnTo>
                  <a:lnTo>
                    <a:pt x="161782" y="249224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13029" y="2253877"/>
              <a:ext cx="6445" cy="485348"/>
            </a:xfrm>
            <a:custGeom>
              <a:avLst/>
              <a:gdLst/>
              <a:ahLst/>
              <a:cxnLst/>
              <a:rect l="0" t="0" r="0" b="0"/>
              <a:pathLst>
                <a:path w="6445" h="485348">
                  <a:moveTo>
                    <a:pt x="0" y="0"/>
                  </a:moveTo>
                  <a:lnTo>
                    <a:pt x="3911" y="16300"/>
                  </a:lnTo>
                  <a:lnTo>
                    <a:pt x="6009" y="30951"/>
                  </a:lnTo>
                  <a:lnTo>
                    <a:pt x="6444" y="45355"/>
                  </a:lnTo>
                  <a:lnTo>
                    <a:pt x="5736" y="60228"/>
                  </a:lnTo>
                  <a:lnTo>
                    <a:pt x="4591" y="76488"/>
                  </a:lnTo>
                  <a:lnTo>
                    <a:pt x="3451" y="94510"/>
                  </a:lnTo>
                  <a:lnTo>
                    <a:pt x="2497" y="114419"/>
                  </a:lnTo>
                  <a:lnTo>
                    <a:pt x="1761" y="136349"/>
                  </a:lnTo>
                  <a:lnTo>
                    <a:pt x="1222" y="160154"/>
                  </a:lnTo>
                  <a:lnTo>
                    <a:pt x="838" y="185277"/>
                  </a:lnTo>
                  <a:lnTo>
                    <a:pt x="570" y="210928"/>
                  </a:lnTo>
                  <a:lnTo>
                    <a:pt x="386" y="236603"/>
                  </a:lnTo>
                  <a:lnTo>
                    <a:pt x="260" y="261866"/>
                  </a:lnTo>
                  <a:lnTo>
                    <a:pt x="174" y="286241"/>
                  </a:lnTo>
                  <a:lnTo>
                    <a:pt x="117" y="309569"/>
                  </a:lnTo>
                  <a:lnTo>
                    <a:pt x="78" y="331934"/>
                  </a:lnTo>
                  <a:lnTo>
                    <a:pt x="52" y="353521"/>
                  </a:lnTo>
                  <a:lnTo>
                    <a:pt x="35" y="374504"/>
                  </a:lnTo>
                  <a:lnTo>
                    <a:pt x="23" y="394741"/>
                  </a:lnTo>
                  <a:lnTo>
                    <a:pt x="14" y="416040"/>
                  </a:lnTo>
                  <a:lnTo>
                    <a:pt x="7" y="443402"/>
                  </a:lnTo>
                  <a:lnTo>
                    <a:pt x="0" y="485347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5954" y="2415660"/>
              <a:ext cx="338274" cy="117660"/>
            </a:xfrm>
            <a:custGeom>
              <a:avLst/>
              <a:gdLst/>
              <a:ahLst/>
              <a:cxnLst/>
              <a:rect l="0" t="0" r="0" b="0"/>
              <a:pathLst>
                <a:path w="338274" h="117660">
                  <a:moveTo>
                    <a:pt x="338273" y="0"/>
                  </a:moveTo>
                  <a:lnTo>
                    <a:pt x="325884" y="8102"/>
                  </a:lnTo>
                  <a:lnTo>
                    <a:pt x="313330" y="14981"/>
                  </a:lnTo>
                  <a:lnTo>
                    <a:pt x="299368" y="21271"/>
                  </a:lnTo>
                  <a:lnTo>
                    <a:pt x="284028" y="27168"/>
                  </a:lnTo>
                  <a:lnTo>
                    <a:pt x="267529" y="32774"/>
                  </a:lnTo>
                  <a:lnTo>
                    <a:pt x="250132" y="38175"/>
                  </a:lnTo>
                  <a:lnTo>
                    <a:pt x="232300" y="43658"/>
                  </a:lnTo>
                  <a:lnTo>
                    <a:pt x="214654" y="49698"/>
                  </a:lnTo>
                  <a:lnTo>
                    <a:pt x="197509" y="56502"/>
                  </a:lnTo>
                  <a:lnTo>
                    <a:pt x="180696" y="63819"/>
                  </a:lnTo>
                  <a:lnTo>
                    <a:pt x="163718" y="71096"/>
                  </a:lnTo>
                  <a:lnTo>
                    <a:pt x="146289" y="78006"/>
                  </a:lnTo>
                  <a:lnTo>
                    <a:pt x="128355" y="84467"/>
                  </a:lnTo>
                  <a:lnTo>
                    <a:pt x="109973" y="90520"/>
                  </a:lnTo>
                  <a:lnTo>
                    <a:pt x="91257" y="96238"/>
                  </a:lnTo>
                  <a:lnTo>
                    <a:pt x="72873" y="101492"/>
                  </a:lnTo>
                  <a:lnTo>
                    <a:pt x="54082" y="106457"/>
                  </a:lnTo>
                  <a:lnTo>
                    <a:pt x="31671" y="111571"/>
                  </a:lnTo>
                  <a:lnTo>
                    <a:pt x="0" y="117659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05113" y="2507207"/>
              <a:ext cx="163694" cy="252402"/>
            </a:xfrm>
            <a:custGeom>
              <a:avLst/>
              <a:gdLst/>
              <a:ahLst/>
              <a:cxnLst/>
              <a:rect l="0" t="0" r="0" b="0"/>
              <a:pathLst>
                <a:path w="163694" h="252402">
                  <a:moveTo>
                    <a:pt x="25576" y="114357"/>
                  </a:moveTo>
                  <a:lnTo>
                    <a:pt x="37871" y="118268"/>
                  </a:lnTo>
                  <a:lnTo>
                    <a:pt x="49530" y="120366"/>
                  </a:lnTo>
                  <a:lnTo>
                    <a:pt x="61681" y="120794"/>
                  </a:lnTo>
                  <a:lnTo>
                    <a:pt x="74423" y="119845"/>
                  </a:lnTo>
                  <a:lnTo>
                    <a:pt x="87686" y="117795"/>
                  </a:lnTo>
                  <a:lnTo>
                    <a:pt x="101359" y="114892"/>
                  </a:lnTo>
                  <a:lnTo>
                    <a:pt x="115106" y="110904"/>
                  </a:lnTo>
                  <a:lnTo>
                    <a:pt x="128413" y="105149"/>
                  </a:lnTo>
                  <a:lnTo>
                    <a:pt x="141006" y="97398"/>
                  </a:lnTo>
                  <a:lnTo>
                    <a:pt x="151968" y="87838"/>
                  </a:lnTo>
                  <a:lnTo>
                    <a:pt x="159690" y="76817"/>
                  </a:lnTo>
                  <a:lnTo>
                    <a:pt x="163573" y="64701"/>
                  </a:lnTo>
                  <a:lnTo>
                    <a:pt x="163693" y="52021"/>
                  </a:lnTo>
                  <a:lnTo>
                    <a:pt x="160279" y="39440"/>
                  </a:lnTo>
                  <a:lnTo>
                    <a:pt x="153846" y="27332"/>
                  </a:lnTo>
                  <a:lnTo>
                    <a:pt x="145033" y="16460"/>
                  </a:lnTo>
                  <a:lnTo>
                    <a:pt x="134444" y="8055"/>
                  </a:lnTo>
                  <a:lnTo>
                    <a:pt x="122576" y="2569"/>
                  </a:lnTo>
                  <a:lnTo>
                    <a:pt x="109808" y="0"/>
                  </a:lnTo>
                  <a:lnTo>
                    <a:pt x="96416" y="272"/>
                  </a:lnTo>
                  <a:lnTo>
                    <a:pt x="82603" y="3047"/>
                  </a:lnTo>
                  <a:lnTo>
                    <a:pt x="68735" y="8054"/>
                  </a:lnTo>
                  <a:lnTo>
                    <a:pt x="55334" y="15231"/>
                  </a:lnTo>
                  <a:lnTo>
                    <a:pt x="42659" y="24352"/>
                  </a:lnTo>
                  <a:lnTo>
                    <a:pt x="31164" y="35278"/>
                  </a:lnTo>
                  <a:lnTo>
                    <a:pt x="21596" y="48062"/>
                  </a:lnTo>
                  <a:lnTo>
                    <a:pt x="14181" y="62562"/>
                  </a:lnTo>
                  <a:lnTo>
                    <a:pt x="8704" y="78478"/>
                  </a:lnTo>
                  <a:lnTo>
                    <a:pt x="4785" y="95481"/>
                  </a:lnTo>
                  <a:lnTo>
                    <a:pt x="2046" y="113275"/>
                  </a:lnTo>
                  <a:lnTo>
                    <a:pt x="391" y="131402"/>
                  </a:lnTo>
                  <a:lnTo>
                    <a:pt x="0" y="149262"/>
                  </a:lnTo>
                  <a:lnTo>
                    <a:pt x="877" y="166543"/>
                  </a:lnTo>
                  <a:lnTo>
                    <a:pt x="3075" y="182976"/>
                  </a:lnTo>
                  <a:lnTo>
                    <a:pt x="6789" y="198213"/>
                  </a:lnTo>
                  <a:lnTo>
                    <a:pt x="11993" y="212175"/>
                  </a:lnTo>
                  <a:lnTo>
                    <a:pt x="18923" y="224559"/>
                  </a:lnTo>
                  <a:lnTo>
                    <a:pt x="28158" y="234735"/>
                  </a:lnTo>
                  <a:lnTo>
                    <a:pt x="39801" y="242557"/>
                  </a:lnTo>
                  <a:lnTo>
                    <a:pt x="53325" y="248072"/>
                  </a:lnTo>
                  <a:lnTo>
                    <a:pt x="67864" y="251274"/>
                  </a:lnTo>
                  <a:lnTo>
                    <a:pt x="82798" y="252401"/>
                  </a:lnTo>
                  <a:lnTo>
                    <a:pt x="97461" y="252064"/>
                  </a:lnTo>
                  <a:lnTo>
                    <a:pt x="112598" y="251083"/>
                  </a:lnTo>
                  <a:lnTo>
                    <a:pt x="131087" y="249378"/>
                  </a:lnTo>
                  <a:lnTo>
                    <a:pt x="157943" y="246724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23653" y="2540224"/>
              <a:ext cx="160017" cy="202178"/>
            </a:xfrm>
            <a:custGeom>
              <a:avLst/>
              <a:gdLst/>
              <a:ahLst/>
              <a:cxnLst/>
              <a:rect l="0" t="0" r="0" b="0"/>
              <a:pathLst>
                <a:path w="160017" h="202178">
                  <a:moveTo>
                    <a:pt x="12940" y="96047"/>
                  </a:moveTo>
                  <a:lnTo>
                    <a:pt x="13034" y="112346"/>
                  </a:lnTo>
                  <a:lnTo>
                    <a:pt x="13929" y="126999"/>
                  </a:lnTo>
                  <a:lnTo>
                    <a:pt x="15727" y="141389"/>
                  </a:lnTo>
                  <a:lnTo>
                    <a:pt x="17842" y="155780"/>
                  </a:lnTo>
                  <a:lnTo>
                    <a:pt x="19267" y="170228"/>
                  </a:lnTo>
                  <a:lnTo>
                    <a:pt x="19459" y="184674"/>
                  </a:lnTo>
                  <a:lnTo>
                    <a:pt x="17322" y="196673"/>
                  </a:lnTo>
                  <a:lnTo>
                    <a:pt x="12923" y="202177"/>
                  </a:lnTo>
                  <a:lnTo>
                    <a:pt x="8717" y="200572"/>
                  </a:lnTo>
                  <a:lnTo>
                    <a:pt x="5490" y="193319"/>
                  </a:lnTo>
                  <a:lnTo>
                    <a:pt x="3185" y="181823"/>
                  </a:lnTo>
                  <a:lnTo>
                    <a:pt x="1588" y="166920"/>
                  </a:lnTo>
                  <a:lnTo>
                    <a:pt x="500" y="149329"/>
                  </a:lnTo>
                  <a:lnTo>
                    <a:pt x="0" y="130165"/>
                  </a:lnTo>
                  <a:lnTo>
                    <a:pt x="405" y="110837"/>
                  </a:lnTo>
                  <a:lnTo>
                    <a:pt x="1826" y="92139"/>
                  </a:lnTo>
                  <a:lnTo>
                    <a:pt x="4391" y="74301"/>
                  </a:lnTo>
                  <a:lnTo>
                    <a:pt x="8354" y="57269"/>
                  </a:lnTo>
                  <a:lnTo>
                    <a:pt x="13727" y="40921"/>
                  </a:lnTo>
                  <a:lnTo>
                    <a:pt x="20768" y="26009"/>
                  </a:lnTo>
                  <a:lnTo>
                    <a:pt x="30079" y="14116"/>
                  </a:lnTo>
                  <a:lnTo>
                    <a:pt x="41766" y="5864"/>
                  </a:lnTo>
                  <a:lnTo>
                    <a:pt x="55082" y="1223"/>
                  </a:lnTo>
                  <a:lnTo>
                    <a:pt x="68737" y="0"/>
                  </a:lnTo>
                  <a:lnTo>
                    <a:pt x="81949" y="1720"/>
                  </a:lnTo>
                  <a:lnTo>
                    <a:pt x="94462" y="5996"/>
                  </a:lnTo>
                  <a:lnTo>
                    <a:pt x="106293" y="12671"/>
                  </a:lnTo>
                  <a:lnTo>
                    <a:pt x="117545" y="21451"/>
                  </a:lnTo>
                  <a:lnTo>
                    <a:pt x="127894" y="32147"/>
                  </a:lnTo>
                  <a:lnTo>
                    <a:pt x="136599" y="44775"/>
                  </a:lnTo>
                  <a:lnTo>
                    <a:pt x="143389" y="59171"/>
                  </a:lnTo>
                  <a:lnTo>
                    <a:pt x="148426" y="75016"/>
                  </a:lnTo>
                  <a:lnTo>
                    <a:pt x="152038" y="91972"/>
                  </a:lnTo>
                  <a:lnTo>
                    <a:pt x="154574" y="109722"/>
                  </a:lnTo>
                  <a:lnTo>
                    <a:pt x="156331" y="127452"/>
                  </a:lnTo>
                  <a:lnTo>
                    <a:pt x="157723" y="145733"/>
                  </a:lnTo>
                  <a:lnTo>
                    <a:pt x="158881" y="167728"/>
                  </a:lnTo>
                  <a:lnTo>
                    <a:pt x="160016" y="198999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16035" y="2239170"/>
              <a:ext cx="14709" cy="470640"/>
            </a:xfrm>
            <a:custGeom>
              <a:avLst/>
              <a:gdLst/>
              <a:ahLst/>
              <a:cxnLst/>
              <a:rect l="0" t="0" r="0" b="0"/>
              <a:pathLst>
                <a:path w="14709" h="470640">
                  <a:moveTo>
                    <a:pt x="14708" y="0"/>
                  </a:moveTo>
                  <a:lnTo>
                    <a:pt x="14708" y="20491"/>
                  </a:lnTo>
                  <a:lnTo>
                    <a:pt x="14707" y="39924"/>
                  </a:lnTo>
                  <a:lnTo>
                    <a:pt x="14707" y="60177"/>
                  </a:lnTo>
                  <a:lnTo>
                    <a:pt x="14707" y="81412"/>
                  </a:lnTo>
                  <a:lnTo>
                    <a:pt x="14707" y="103518"/>
                  </a:lnTo>
                  <a:lnTo>
                    <a:pt x="14707" y="126322"/>
                  </a:lnTo>
                  <a:lnTo>
                    <a:pt x="14707" y="149877"/>
                  </a:lnTo>
                  <a:lnTo>
                    <a:pt x="14707" y="174470"/>
                  </a:lnTo>
                  <a:lnTo>
                    <a:pt x="14707" y="200157"/>
                  </a:lnTo>
                  <a:lnTo>
                    <a:pt x="14707" y="226354"/>
                  </a:lnTo>
                  <a:lnTo>
                    <a:pt x="14707" y="252005"/>
                  </a:lnTo>
                  <a:lnTo>
                    <a:pt x="14707" y="276553"/>
                  </a:lnTo>
                  <a:lnTo>
                    <a:pt x="14707" y="299925"/>
                  </a:lnTo>
                  <a:lnTo>
                    <a:pt x="14707" y="322280"/>
                  </a:lnTo>
                  <a:lnTo>
                    <a:pt x="14700" y="343831"/>
                  </a:lnTo>
                  <a:lnTo>
                    <a:pt x="14459" y="364556"/>
                  </a:lnTo>
                  <a:lnTo>
                    <a:pt x="13554" y="384193"/>
                  </a:lnTo>
                  <a:lnTo>
                    <a:pt x="11809" y="402670"/>
                  </a:lnTo>
                  <a:lnTo>
                    <a:pt x="9489" y="419493"/>
                  </a:lnTo>
                  <a:lnTo>
                    <a:pt x="6937" y="435299"/>
                  </a:lnTo>
                  <a:lnTo>
                    <a:pt x="3928" y="451477"/>
                  </a:lnTo>
                  <a:lnTo>
                    <a:pt x="0" y="470639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68961" y="2445074"/>
              <a:ext cx="264735" cy="29416"/>
            </a:xfrm>
            <a:custGeom>
              <a:avLst/>
              <a:gdLst/>
              <a:ahLst/>
              <a:cxnLst/>
              <a:rect l="0" t="0" r="0" b="0"/>
              <a:pathLst>
                <a:path w="264735" h="29416">
                  <a:moveTo>
                    <a:pt x="264734" y="0"/>
                  </a:moveTo>
                  <a:lnTo>
                    <a:pt x="252346" y="4005"/>
                  </a:lnTo>
                  <a:lnTo>
                    <a:pt x="239791" y="6997"/>
                  </a:lnTo>
                  <a:lnTo>
                    <a:pt x="225829" y="9243"/>
                  </a:lnTo>
                  <a:lnTo>
                    <a:pt x="210489" y="11133"/>
                  </a:lnTo>
                  <a:lnTo>
                    <a:pt x="193990" y="13225"/>
                  </a:lnTo>
                  <a:lnTo>
                    <a:pt x="176580" y="15803"/>
                  </a:lnTo>
                  <a:lnTo>
                    <a:pt x="158267" y="18691"/>
                  </a:lnTo>
                  <a:lnTo>
                    <a:pt x="138808" y="21390"/>
                  </a:lnTo>
                  <a:lnTo>
                    <a:pt x="118187" y="23620"/>
                  </a:lnTo>
                  <a:lnTo>
                    <a:pt x="97080" y="25333"/>
                  </a:lnTo>
                  <a:lnTo>
                    <a:pt x="74373" y="26773"/>
                  </a:lnTo>
                  <a:lnTo>
                    <a:pt x="44950" y="28061"/>
                  </a:lnTo>
                  <a:lnTo>
                    <a:pt x="0" y="29415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21939" y="2195047"/>
              <a:ext cx="215199" cy="558885"/>
            </a:xfrm>
            <a:custGeom>
              <a:avLst/>
              <a:gdLst/>
              <a:ahLst/>
              <a:cxnLst/>
              <a:rect l="0" t="0" r="0" b="0"/>
              <a:pathLst>
                <a:path w="215199" h="558885">
                  <a:moveTo>
                    <a:pt x="0" y="0"/>
                  </a:moveTo>
                  <a:lnTo>
                    <a:pt x="0" y="20398"/>
                  </a:lnTo>
                  <a:lnTo>
                    <a:pt x="0" y="38936"/>
                  </a:lnTo>
                  <a:lnTo>
                    <a:pt x="6" y="57384"/>
                  </a:lnTo>
                  <a:lnTo>
                    <a:pt x="248" y="76263"/>
                  </a:lnTo>
                  <a:lnTo>
                    <a:pt x="1153" y="96039"/>
                  </a:lnTo>
                  <a:lnTo>
                    <a:pt x="2898" y="116863"/>
                  </a:lnTo>
                  <a:lnTo>
                    <a:pt x="5206" y="138643"/>
                  </a:lnTo>
                  <a:lnTo>
                    <a:pt x="7509" y="161198"/>
                  </a:lnTo>
                  <a:lnTo>
                    <a:pt x="9468" y="184331"/>
                  </a:lnTo>
                  <a:lnTo>
                    <a:pt x="10995" y="207653"/>
                  </a:lnTo>
                  <a:lnTo>
                    <a:pt x="12123" y="230610"/>
                  </a:lnTo>
                  <a:lnTo>
                    <a:pt x="12932" y="252931"/>
                  </a:lnTo>
                  <a:lnTo>
                    <a:pt x="13498" y="274595"/>
                  </a:lnTo>
                  <a:lnTo>
                    <a:pt x="13888" y="295699"/>
                  </a:lnTo>
                  <a:lnTo>
                    <a:pt x="14155" y="316366"/>
                  </a:lnTo>
                  <a:lnTo>
                    <a:pt x="14336" y="336712"/>
                  </a:lnTo>
                  <a:lnTo>
                    <a:pt x="14459" y="356827"/>
                  </a:lnTo>
                  <a:lnTo>
                    <a:pt x="14524" y="376739"/>
                  </a:lnTo>
                  <a:lnTo>
                    <a:pt x="13949" y="394919"/>
                  </a:lnTo>
                  <a:lnTo>
                    <a:pt x="12059" y="406432"/>
                  </a:lnTo>
                  <a:lnTo>
                    <a:pt x="9913" y="408278"/>
                  </a:lnTo>
                  <a:lnTo>
                    <a:pt x="9013" y="402945"/>
                  </a:lnTo>
                  <a:lnTo>
                    <a:pt x="9616" y="393073"/>
                  </a:lnTo>
                  <a:lnTo>
                    <a:pt x="11471" y="380697"/>
                  </a:lnTo>
                  <a:lnTo>
                    <a:pt x="14273" y="367068"/>
                  </a:lnTo>
                  <a:lnTo>
                    <a:pt x="18210" y="353304"/>
                  </a:lnTo>
                  <a:lnTo>
                    <a:pt x="23940" y="340588"/>
                  </a:lnTo>
                  <a:lnTo>
                    <a:pt x="31684" y="329446"/>
                  </a:lnTo>
                  <a:lnTo>
                    <a:pt x="41480" y="320088"/>
                  </a:lnTo>
                  <a:lnTo>
                    <a:pt x="53405" y="312692"/>
                  </a:lnTo>
                  <a:lnTo>
                    <a:pt x="67264" y="307154"/>
                  </a:lnTo>
                  <a:lnTo>
                    <a:pt x="82252" y="303620"/>
                  </a:lnTo>
                  <a:lnTo>
                    <a:pt x="97134" y="302595"/>
                  </a:lnTo>
                  <a:lnTo>
                    <a:pt x="111221" y="304133"/>
                  </a:lnTo>
                  <a:lnTo>
                    <a:pt x="124344" y="308123"/>
                  </a:lnTo>
                  <a:lnTo>
                    <a:pt x="136594" y="314524"/>
                  </a:lnTo>
                  <a:lnTo>
                    <a:pt x="148139" y="323072"/>
                  </a:lnTo>
                  <a:lnTo>
                    <a:pt x="158924" y="333356"/>
                  </a:lnTo>
                  <a:lnTo>
                    <a:pt x="168666" y="344955"/>
                  </a:lnTo>
                  <a:lnTo>
                    <a:pt x="177296" y="357518"/>
                  </a:lnTo>
                  <a:lnTo>
                    <a:pt x="184941" y="370994"/>
                  </a:lnTo>
                  <a:lnTo>
                    <a:pt x="191803" y="385605"/>
                  </a:lnTo>
                  <a:lnTo>
                    <a:pt x="198068" y="401387"/>
                  </a:lnTo>
                  <a:lnTo>
                    <a:pt x="203675" y="418189"/>
                  </a:lnTo>
                  <a:lnTo>
                    <a:pt x="208318" y="435798"/>
                  </a:lnTo>
                  <a:lnTo>
                    <a:pt x="211901" y="453998"/>
                  </a:lnTo>
                  <a:lnTo>
                    <a:pt x="214273" y="472309"/>
                  </a:lnTo>
                  <a:lnTo>
                    <a:pt x="215198" y="492083"/>
                  </a:lnTo>
                  <a:lnTo>
                    <a:pt x="213196" y="518179"/>
                  </a:lnTo>
                  <a:lnTo>
                    <a:pt x="205905" y="558884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15807" y="2478279"/>
              <a:ext cx="277273" cy="334483"/>
            </a:xfrm>
            <a:custGeom>
              <a:avLst/>
              <a:gdLst/>
              <a:ahLst/>
              <a:cxnLst/>
              <a:rect l="0" t="0" r="0" b="0"/>
              <a:pathLst>
                <a:path w="277273" h="334483">
                  <a:moveTo>
                    <a:pt x="235601" y="10918"/>
                  </a:moveTo>
                  <a:lnTo>
                    <a:pt x="223213" y="6913"/>
                  </a:lnTo>
                  <a:lnTo>
                    <a:pt x="210659" y="3921"/>
                  </a:lnTo>
                  <a:lnTo>
                    <a:pt x="196697" y="1688"/>
                  </a:lnTo>
                  <a:lnTo>
                    <a:pt x="181358" y="280"/>
                  </a:lnTo>
                  <a:lnTo>
                    <a:pt x="164859" y="0"/>
                  </a:lnTo>
                  <a:lnTo>
                    <a:pt x="147454" y="923"/>
                  </a:lnTo>
                  <a:lnTo>
                    <a:pt x="129381" y="3135"/>
                  </a:lnTo>
                  <a:lnTo>
                    <a:pt x="110829" y="6852"/>
                  </a:lnTo>
                  <a:lnTo>
                    <a:pt x="91953" y="12049"/>
                  </a:lnTo>
                  <a:lnTo>
                    <a:pt x="73315" y="18735"/>
                  </a:lnTo>
                  <a:lnTo>
                    <a:pt x="55846" y="27062"/>
                  </a:lnTo>
                  <a:lnTo>
                    <a:pt x="39971" y="36964"/>
                  </a:lnTo>
                  <a:lnTo>
                    <a:pt x="26093" y="48419"/>
                  </a:lnTo>
                  <a:lnTo>
                    <a:pt x="14810" y="61560"/>
                  </a:lnTo>
                  <a:lnTo>
                    <a:pt x="6214" y="76273"/>
                  </a:lnTo>
                  <a:lnTo>
                    <a:pt x="867" y="91383"/>
                  </a:lnTo>
                  <a:lnTo>
                    <a:pt x="0" y="104871"/>
                  </a:lnTo>
                  <a:lnTo>
                    <a:pt x="3868" y="115741"/>
                  </a:lnTo>
                  <a:lnTo>
                    <a:pt x="11910" y="123957"/>
                  </a:lnTo>
                  <a:lnTo>
                    <a:pt x="23270" y="129922"/>
                  </a:lnTo>
                  <a:lnTo>
                    <a:pt x="37105" y="134147"/>
                  </a:lnTo>
                  <a:lnTo>
                    <a:pt x="52495" y="137320"/>
                  </a:lnTo>
                  <a:lnTo>
                    <a:pt x="68483" y="140240"/>
                  </a:lnTo>
                  <a:lnTo>
                    <a:pt x="84505" y="143362"/>
                  </a:lnTo>
                  <a:lnTo>
                    <a:pt x="100562" y="146840"/>
                  </a:lnTo>
                  <a:lnTo>
                    <a:pt x="117033" y="150674"/>
                  </a:lnTo>
                  <a:lnTo>
                    <a:pt x="134115" y="154806"/>
                  </a:lnTo>
                  <a:lnTo>
                    <a:pt x="151581" y="159164"/>
                  </a:lnTo>
                  <a:lnTo>
                    <a:pt x="168905" y="163690"/>
                  </a:lnTo>
                  <a:lnTo>
                    <a:pt x="185781" y="168341"/>
                  </a:lnTo>
                  <a:lnTo>
                    <a:pt x="201921" y="173309"/>
                  </a:lnTo>
                  <a:lnTo>
                    <a:pt x="216952" y="178998"/>
                  </a:lnTo>
                  <a:lnTo>
                    <a:pt x="230777" y="185578"/>
                  </a:lnTo>
                  <a:lnTo>
                    <a:pt x="243304" y="193219"/>
                  </a:lnTo>
                  <a:lnTo>
                    <a:pt x="254319" y="202199"/>
                  </a:lnTo>
                  <a:lnTo>
                    <a:pt x="263834" y="212531"/>
                  </a:lnTo>
                  <a:lnTo>
                    <a:pt x="271385" y="223803"/>
                  </a:lnTo>
                  <a:lnTo>
                    <a:pt x="275963" y="235334"/>
                  </a:lnTo>
                  <a:lnTo>
                    <a:pt x="277272" y="246706"/>
                  </a:lnTo>
                  <a:lnTo>
                    <a:pt x="275429" y="257772"/>
                  </a:lnTo>
                  <a:lnTo>
                    <a:pt x="270582" y="268528"/>
                  </a:lnTo>
                  <a:lnTo>
                    <a:pt x="263126" y="279008"/>
                  </a:lnTo>
                  <a:lnTo>
                    <a:pt x="253363" y="288815"/>
                  </a:lnTo>
                  <a:lnTo>
                    <a:pt x="241381" y="297145"/>
                  </a:lnTo>
                  <a:lnTo>
                    <a:pt x="227438" y="303687"/>
                  </a:lnTo>
                  <a:lnTo>
                    <a:pt x="212135" y="308790"/>
                  </a:lnTo>
                  <a:lnTo>
                    <a:pt x="196290" y="313191"/>
                  </a:lnTo>
                  <a:lnTo>
                    <a:pt x="180402" y="317392"/>
                  </a:lnTo>
                  <a:lnTo>
                    <a:pt x="164456" y="321400"/>
                  </a:lnTo>
                  <a:lnTo>
                    <a:pt x="148068" y="324867"/>
                  </a:lnTo>
                  <a:lnTo>
                    <a:pt x="131060" y="327617"/>
                  </a:lnTo>
                  <a:lnTo>
                    <a:pt x="114016" y="329683"/>
                  </a:lnTo>
                  <a:lnTo>
                    <a:pt x="96363" y="331398"/>
                  </a:lnTo>
                  <a:lnTo>
                    <a:pt x="74981" y="332912"/>
                  </a:lnTo>
                  <a:lnTo>
                    <a:pt x="44404" y="334482"/>
                  </a:lnTo>
                </a:path>
              </a:pathLst>
            </a:custGeom>
            <a:ln w="5333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556424" y="2106802"/>
            <a:ext cx="1329208" cy="747650"/>
            <a:chOff x="7556424" y="2106802"/>
            <a:chExt cx="1329208" cy="747650"/>
          </a:xfrm>
        </p:grpSpPr>
        <p:sp>
          <p:nvSpPr>
            <p:cNvPr id="74" name="Freeform 73"/>
            <p:cNvSpPr/>
            <p:nvPr/>
          </p:nvSpPr>
          <p:spPr>
            <a:xfrm>
              <a:off x="7556424" y="2120648"/>
              <a:ext cx="582506" cy="675628"/>
            </a:xfrm>
            <a:custGeom>
              <a:avLst/>
              <a:gdLst/>
              <a:ahLst/>
              <a:cxnLst/>
              <a:rect l="0" t="0" r="0" b="0"/>
              <a:pathLst>
                <a:path w="582506" h="675628">
                  <a:moveTo>
                    <a:pt x="282775" y="20138"/>
                  </a:moveTo>
                  <a:lnTo>
                    <a:pt x="263943" y="24981"/>
                  </a:lnTo>
                  <a:lnTo>
                    <a:pt x="247015" y="30504"/>
                  </a:lnTo>
                  <a:lnTo>
                    <a:pt x="230396" y="37277"/>
                  </a:lnTo>
                  <a:lnTo>
                    <a:pt x="214050" y="45185"/>
                  </a:lnTo>
                  <a:lnTo>
                    <a:pt x="198402" y="54031"/>
                  </a:lnTo>
                  <a:lnTo>
                    <a:pt x="183657" y="63610"/>
                  </a:lnTo>
                  <a:lnTo>
                    <a:pt x="169773" y="73995"/>
                  </a:lnTo>
                  <a:lnTo>
                    <a:pt x="156601" y="85529"/>
                  </a:lnTo>
                  <a:lnTo>
                    <a:pt x="143974" y="98307"/>
                  </a:lnTo>
                  <a:lnTo>
                    <a:pt x="131746" y="112193"/>
                  </a:lnTo>
                  <a:lnTo>
                    <a:pt x="119801" y="126966"/>
                  </a:lnTo>
                  <a:lnTo>
                    <a:pt x="108053" y="142412"/>
                  </a:lnTo>
                  <a:lnTo>
                    <a:pt x="96441" y="158611"/>
                  </a:lnTo>
                  <a:lnTo>
                    <a:pt x="84921" y="175917"/>
                  </a:lnTo>
                  <a:lnTo>
                    <a:pt x="73473" y="194434"/>
                  </a:lnTo>
                  <a:lnTo>
                    <a:pt x="62338" y="214036"/>
                  </a:lnTo>
                  <a:lnTo>
                    <a:pt x="51998" y="234509"/>
                  </a:lnTo>
                  <a:lnTo>
                    <a:pt x="42654" y="255628"/>
                  </a:lnTo>
                  <a:lnTo>
                    <a:pt x="34246" y="276950"/>
                  </a:lnTo>
                  <a:lnTo>
                    <a:pt x="26607" y="297837"/>
                  </a:lnTo>
                  <a:lnTo>
                    <a:pt x="19562" y="317996"/>
                  </a:lnTo>
                  <a:lnTo>
                    <a:pt x="13215" y="337932"/>
                  </a:lnTo>
                  <a:lnTo>
                    <a:pt x="7939" y="358751"/>
                  </a:lnTo>
                  <a:lnTo>
                    <a:pt x="3857" y="381009"/>
                  </a:lnTo>
                  <a:lnTo>
                    <a:pt x="1115" y="404469"/>
                  </a:lnTo>
                  <a:lnTo>
                    <a:pt x="0" y="428414"/>
                  </a:lnTo>
                  <a:lnTo>
                    <a:pt x="508" y="452349"/>
                  </a:lnTo>
                  <a:lnTo>
                    <a:pt x="2408" y="475806"/>
                  </a:lnTo>
                  <a:lnTo>
                    <a:pt x="5399" y="498248"/>
                  </a:lnTo>
                  <a:lnTo>
                    <a:pt x="9208" y="519486"/>
                  </a:lnTo>
                  <a:lnTo>
                    <a:pt x="13868" y="539352"/>
                  </a:lnTo>
                  <a:lnTo>
                    <a:pt x="19705" y="557559"/>
                  </a:lnTo>
                  <a:lnTo>
                    <a:pt x="26798" y="574115"/>
                  </a:lnTo>
                  <a:lnTo>
                    <a:pt x="35008" y="589258"/>
                  </a:lnTo>
                  <a:lnTo>
                    <a:pt x="44110" y="603294"/>
                  </a:lnTo>
                  <a:lnTo>
                    <a:pt x="53887" y="616502"/>
                  </a:lnTo>
                  <a:lnTo>
                    <a:pt x="64419" y="628849"/>
                  </a:lnTo>
                  <a:lnTo>
                    <a:pt x="76059" y="640017"/>
                  </a:lnTo>
                  <a:lnTo>
                    <a:pt x="88918" y="649915"/>
                  </a:lnTo>
                  <a:lnTo>
                    <a:pt x="103135" y="658423"/>
                  </a:lnTo>
                  <a:lnTo>
                    <a:pt x="118989" y="665270"/>
                  </a:lnTo>
                  <a:lnTo>
                    <a:pt x="136467" y="670464"/>
                  </a:lnTo>
                  <a:lnTo>
                    <a:pt x="155071" y="673980"/>
                  </a:lnTo>
                  <a:lnTo>
                    <a:pt x="174001" y="675627"/>
                  </a:lnTo>
                  <a:lnTo>
                    <a:pt x="192767" y="675474"/>
                  </a:lnTo>
                  <a:lnTo>
                    <a:pt x="211191" y="673540"/>
                  </a:lnTo>
                  <a:lnTo>
                    <a:pt x="229265" y="669668"/>
                  </a:lnTo>
                  <a:lnTo>
                    <a:pt x="247048" y="663955"/>
                  </a:lnTo>
                  <a:lnTo>
                    <a:pt x="264872" y="656702"/>
                  </a:lnTo>
                  <a:lnTo>
                    <a:pt x="283294" y="648256"/>
                  </a:lnTo>
                  <a:lnTo>
                    <a:pt x="302565" y="638924"/>
                  </a:lnTo>
                  <a:lnTo>
                    <a:pt x="322404" y="628694"/>
                  </a:lnTo>
                  <a:lnTo>
                    <a:pt x="342178" y="617256"/>
                  </a:lnTo>
                  <a:lnTo>
                    <a:pt x="361515" y="604541"/>
                  </a:lnTo>
                  <a:lnTo>
                    <a:pt x="380326" y="590695"/>
                  </a:lnTo>
                  <a:lnTo>
                    <a:pt x="398659" y="575949"/>
                  </a:lnTo>
                  <a:lnTo>
                    <a:pt x="416602" y="560527"/>
                  </a:lnTo>
                  <a:lnTo>
                    <a:pt x="433985" y="544618"/>
                  </a:lnTo>
                  <a:lnTo>
                    <a:pt x="450392" y="528366"/>
                  </a:lnTo>
                  <a:lnTo>
                    <a:pt x="465678" y="511869"/>
                  </a:lnTo>
                  <a:lnTo>
                    <a:pt x="479938" y="494937"/>
                  </a:lnTo>
                  <a:lnTo>
                    <a:pt x="493369" y="477127"/>
                  </a:lnTo>
                  <a:lnTo>
                    <a:pt x="506164" y="458266"/>
                  </a:lnTo>
                  <a:lnTo>
                    <a:pt x="518233" y="438431"/>
                  </a:lnTo>
                  <a:lnTo>
                    <a:pt x="529211" y="417801"/>
                  </a:lnTo>
                  <a:lnTo>
                    <a:pt x="538991" y="396568"/>
                  </a:lnTo>
                  <a:lnTo>
                    <a:pt x="547692" y="374896"/>
                  </a:lnTo>
                  <a:lnTo>
                    <a:pt x="555530" y="352915"/>
                  </a:lnTo>
                  <a:lnTo>
                    <a:pt x="562709" y="330717"/>
                  </a:lnTo>
                  <a:lnTo>
                    <a:pt x="569145" y="308371"/>
                  </a:lnTo>
                  <a:lnTo>
                    <a:pt x="574482" y="285923"/>
                  </a:lnTo>
                  <a:lnTo>
                    <a:pt x="578603" y="263415"/>
                  </a:lnTo>
                  <a:lnTo>
                    <a:pt x="581372" y="241131"/>
                  </a:lnTo>
                  <a:lnTo>
                    <a:pt x="582505" y="219584"/>
                  </a:lnTo>
                  <a:lnTo>
                    <a:pt x="582009" y="198993"/>
                  </a:lnTo>
                  <a:lnTo>
                    <a:pt x="580116" y="179312"/>
                  </a:lnTo>
                  <a:lnTo>
                    <a:pt x="577130" y="160380"/>
                  </a:lnTo>
                  <a:lnTo>
                    <a:pt x="573334" y="142024"/>
                  </a:lnTo>
                  <a:lnTo>
                    <a:pt x="568953" y="124086"/>
                  </a:lnTo>
                  <a:lnTo>
                    <a:pt x="564166" y="106445"/>
                  </a:lnTo>
                  <a:lnTo>
                    <a:pt x="559081" y="89027"/>
                  </a:lnTo>
                  <a:lnTo>
                    <a:pt x="553260" y="72295"/>
                  </a:lnTo>
                  <a:lnTo>
                    <a:pt x="545772" y="57195"/>
                  </a:lnTo>
                  <a:lnTo>
                    <a:pt x="536244" y="44113"/>
                  </a:lnTo>
                  <a:lnTo>
                    <a:pt x="524809" y="32923"/>
                  </a:lnTo>
                  <a:lnTo>
                    <a:pt x="511812" y="23283"/>
                  </a:lnTo>
                  <a:lnTo>
                    <a:pt x="497630" y="14839"/>
                  </a:lnTo>
                  <a:lnTo>
                    <a:pt x="482582" y="7798"/>
                  </a:lnTo>
                  <a:lnTo>
                    <a:pt x="466921" y="2901"/>
                  </a:lnTo>
                  <a:lnTo>
                    <a:pt x="450834" y="381"/>
                  </a:lnTo>
                  <a:lnTo>
                    <a:pt x="434454" y="0"/>
                  </a:lnTo>
                  <a:lnTo>
                    <a:pt x="417875" y="1339"/>
                  </a:lnTo>
                  <a:lnTo>
                    <a:pt x="401160" y="3987"/>
                  </a:lnTo>
                  <a:lnTo>
                    <a:pt x="384353" y="8116"/>
                  </a:lnTo>
                  <a:lnTo>
                    <a:pt x="367485" y="14442"/>
                  </a:lnTo>
                  <a:lnTo>
                    <a:pt x="350583" y="23171"/>
                  </a:lnTo>
                  <a:lnTo>
                    <a:pt x="333925" y="33793"/>
                  </a:lnTo>
                  <a:lnTo>
                    <a:pt x="318017" y="45381"/>
                  </a:lnTo>
                  <a:lnTo>
                    <a:pt x="303079" y="57299"/>
                  </a:lnTo>
                  <a:lnTo>
                    <a:pt x="289237" y="69372"/>
                  </a:lnTo>
                  <a:lnTo>
                    <a:pt x="275129" y="83276"/>
                  </a:lnTo>
                  <a:lnTo>
                    <a:pt x="257714" y="103828"/>
                  </a:lnTo>
                  <a:lnTo>
                    <a:pt x="231798" y="139082"/>
                  </a:lnTo>
                </a:path>
              </a:pathLst>
            </a:custGeom>
            <a:ln w="6134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63999" y="2752500"/>
              <a:ext cx="16992" cy="33985"/>
            </a:xfrm>
            <a:custGeom>
              <a:avLst/>
              <a:gdLst/>
              <a:ahLst/>
              <a:cxnLst/>
              <a:rect l="0" t="0" r="0" b="0"/>
              <a:pathLst>
                <a:path w="16992" h="33985">
                  <a:moveTo>
                    <a:pt x="16991" y="0"/>
                  </a:moveTo>
                  <a:lnTo>
                    <a:pt x="0" y="33984"/>
                  </a:lnTo>
                </a:path>
              </a:pathLst>
            </a:custGeom>
            <a:ln w="6134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16925" y="2106802"/>
              <a:ext cx="468707" cy="747650"/>
            </a:xfrm>
            <a:custGeom>
              <a:avLst/>
              <a:gdLst/>
              <a:ahLst/>
              <a:cxnLst/>
              <a:rect l="0" t="0" r="0" b="0"/>
              <a:pathLst>
                <a:path w="468707" h="747650">
                  <a:moveTo>
                    <a:pt x="441794" y="0"/>
                  </a:moveTo>
                  <a:lnTo>
                    <a:pt x="427590" y="4735"/>
                  </a:lnTo>
                  <a:lnTo>
                    <a:pt x="414119" y="9226"/>
                  </a:lnTo>
                  <a:lnTo>
                    <a:pt x="400073" y="13898"/>
                  </a:lnTo>
                  <a:lnTo>
                    <a:pt x="385074" y="18526"/>
                  </a:lnTo>
                  <a:lnTo>
                    <a:pt x="368703" y="22587"/>
                  </a:lnTo>
                  <a:lnTo>
                    <a:pt x="350877" y="25833"/>
                  </a:lnTo>
                  <a:lnTo>
                    <a:pt x="331769" y="28273"/>
                  </a:lnTo>
                  <a:lnTo>
                    <a:pt x="311643" y="30040"/>
                  </a:lnTo>
                  <a:lnTo>
                    <a:pt x="290755" y="31280"/>
                  </a:lnTo>
                  <a:lnTo>
                    <a:pt x="269318" y="31867"/>
                  </a:lnTo>
                  <a:lnTo>
                    <a:pt x="247494" y="31414"/>
                  </a:lnTo>
                  <a:lnTo>
                    <a:pt x="225411" y="29796"/>
                  </a:lnTo>
                  <a:lnTo>
                    <a:pt x="203415" y="27124"/>
                  </a:lnTo>
                  <a:lnTo>
                    <a:pt x="182061" y="23602"/>
                  </a:lnTo>
                  <a:lnTo>
                    <a:pt x="161615" y="19469"/>
                  </a:lnTo>
                  <a:lnTo>
                    <a:pt x="142578" y="15958"/>
                  </a:lnTo>
                  <a:lnTo>
                    <a:pt x="125799" y="15189"/>
                  </a:lnTo>
                  <a:lnTo>
                    <a:pt x="111534" y="18104"/>
                  </a:lnTo>
                  <a:lnTo>
                    <a:pt x="99793" y="24829"/>
                  </a:lnTo>
                  <a:lnTo>
                    <a:pt x="90630" y="35256"/>
                  </a:lnTo>
                  <a:lnTo>
                    <a:pt x="83811" y="48908"/>
                  </a:lnTo>
                  <a:lnTo>
                    <a:pt x="79175" y="65128"/>
                  </a:lnTo>
                  <a:lnTo>
                    <a:pt x="76760" y="83278"/>
                  </a:lnTo>
                  <a:lnTo>
                    <a:pt x="76377" y="102823"/>
                  </a:lnTo>
                  <a:lnTo>
                    <a:pt x="77401" y="123352"/>
                  </a:lnTo>
                  <a:lnTo>
                    <a:pt x="78944" y="144564"/>
                  </a:lnTo>
                  <a:lnTo>
                    <a:pt x="80452" y="166245"/>
                  </a:lnTo>
                  <a:lnTo>
                    <a:pt x="81705" y="188244"/>
                  </a:lnTo>
                  <a:lnTo>
                    <a:pt x="82667" y="210459"/>
                  </a:lnTo>
                  <a:lnTo>
                    <a:pt x="83379" y="232812"/>
                  </a:lnTo>
                  <a:lnTo>
                    <a:pt x="84157" y="254992"/>
                  </a:lnTo>
                  <a:lnTo>
                    <a:pt x="85552" y="276469"/>
                  </a:lnTo>
                  <a:lnTo>
                    <a:pt x="87834" y="296966"/>
                  </a:lnTo>
                  <a:lnTo>
                    <a:pt x="91672" y="314728"/>
                  </a:lnTo>
                  <a:lnTo>
                    <a:pt x="98097" y="325107"/>
                  </a:lnTo>
                  <a:lnTo>
                    <a:pt x="106497" y="326502"/>
                  </a:lnTo>
                  <a:lnTo>
                    <a:pt x="115477" y="322476"/>
                  </a:lnTo>
                  <a:lnTo>
                    <a:pt x="124789" y="315496"/>
                  </a:lnTo>
                  <a:lnTo>
                    <a:pt x="134487" y="306832"/>
                  </a:lnTo>
                  <a:lnTo>
                    <a:pt x="144585" y="297178"/>
                  </a:lnTo>
                  <a:lnTo>
                    <a:pt x="155561" y="287187"/>
                  </a:lnTo>
                  <a:lnTo>
                    <a:pt x="168335" y="277585"/>
                  </a:lnTo>
                  <a:lnTo>
                    <a:pt x="183250" y="268742"/>
                  </a:lnTo>
                  <a:lnTo>
                    <a:pt x="199880" y="261484"/>
                  </a:lnTo>
                  <a:lnTo>
                    <a:pt x="217363" y="257190"/>
                  </a:lnTo>
                  <a:lnTo>
                    <a:pt x="235098" y="256333"/>
                  </a:lnTo>
                  <a:lnTo>
                    <a:pt x="252802" y="258357"/>
                  </a:lnTo>
                  <a:lnTo>
                    <a:pt x="270379" y="262167"/>
                  </a:lnTo>
                  <a:lnTo>
                    <a:pt x="287809" y="266939"/>
                  </a:lnTo>
                  <a:lnTo>
                    <a:pt x="304845" y="272461"/>
                  </a:lnTo>
                  <a:lnTo>
                    <a:pt x="321020" y="278981"/>
                  </a:lnTo>
                  <a:lnTo>
                    <a:pt x="336150" y="286586"/>
                  </a:lnTo>
                  <a:lnTo>
                    <a:pt x="350305" y="295164"/>
                  </a:lnTo>
                  <a:lnTo>
                    <a:pt x="363665" y="304525"/>
                  </a:lnTo>
                  <a:lnTo>
                    <a:pt x="376421" y="314482"/>
                  </a:lnTo>
                  <a:lnTo>
                    <a:pt x="388737" y="325136"/>
                  </a:lnTo>
                  <a:lnTo>
                    <a:pt x="400742" y="336859"/>
                  </a:lnTo>
                  <a:lnTo>
                    <a:pt x="412522" y="349775"/>
                  </a:lnTo>
                  <a:lnTo>
                    <a:pt x="423882" y="364029"/>
                  </a:lnTo>
                  <a:lnTo>
                    <a:pt x="434373" y="379909"/>
                  </a:lnTo>
                  <a:lnTo>
                    <a:pt x="443812" y="397411"/>
                  </a:lnTo>
                  <a:lnTo>
                    <a:pt x="452009" y="416305"/>
                  </a:lnTo>
                  <a:lnTo>
                    <a:pt x="458647" y="436289"/>
                  </a:lnTo>
                  <a:lnTo>
                    <a:pt x="463701" y="457083"/>
                  </a:lnTo>
                  <a:lnTo>
                    <a:pt x="467122" y="478457"/>
                  </a:lnTo>
                  <a:lnTo>
                    <a:pt x="468706" y="500239"/>
                  </a:lnTo>
                  <a:lnTo>
                    <a:pt x="468518" y="522294"/>
                  </a:lnTo>
                  <a:lnTo>
                    <a:pt x="466835" y="544272"/>
                  </a:lnTo>
                  <a:lnTo>
                    <a:pt x="463990" y="565613"/>
                  </a:lnTo>
                  <a:lnTo>
                    <a:pt x="460280" y="586059"/>
                  </a:lnTo>
                  <a:lnTo>
                    <a:pt x="455686" y="605369"/>
                  </a:lnTo>
                  <a:lnTo>
                    <a:pt x="449894" y="623191"/>
                  </a:lnTo>
                  <a:lnTo>
                    <a:pt x="442823" y="639484"/>
                  </a:lnTo>
                  <a:lnTo>
                    <a:pt x="434353" y="654448"/>
                  </a:lnTo>
                  <a:lnTo>
                    <a:pt x="424219" y="668363"/>
                  </a:lnTo>
                  <a:lnTo>
                    <a:pt x="412435" y="681489"/>
                  </a:lnTo>
                  <a:lnTo>
                    <a:pt x="399241" y="693782"/>
                  </a:lnTo>
                  <a:lnTo>
                    <a:pt x="384946" y="704913"/>
                  </a:lnTo>
                  <a:lnTo>
                    <a:pt x="369825" y="714787"/>
                  </a:lnTo>
                  <a:lnTo>
                    <a:pt x="353846" y="723278"/>
                  </a:lnTo>
                  <a:lnTo>
                    <a:pt x="336689" y="730115"/>
                  </a:lnTo>
                  <a:lnTo>
                    <a:pt x="318265" y="735309"/>
                  </a:lnTo>
                  <a:lnTo>
                    <a:pt x="298450" y="739099"/>
                  </a:lnTo>
                  <a:lnTo>
                    <a:pt x="276976" y="741789"/>
                  </a:lnTo>
                  <a:lnTo>
                    <a:pt x="253857" y="743663"/>
                  </a:lnTo>
                  <a:lnTo>
                    <a:pt x="229330" y="744953"/>
                  </a:lnTo>
                  <a:lnTo>
                    <a:pt x="203703" y="745833"/>
                  </a:lnTo>
                  <a:lnTo>
                    <a:pt x="177267" y="746428"/>
                  </a:lnTo>
                  <a:lnTo>
                    <a:pt x="150517" y="746831"/>
                  </a:lnTo>
                  <a:lnTo>
                    <a:pt x="124123" y="747101"/>
                  </a:lnTo>
                  <a:lnTo>
                    <a:pt x="98452" y="747283"/>
                  </a:lnTo>
                  <a:lnTo>
                    <a:pt x="74513" y="747405"/>
                  </a:lnTo>
                  <a:lnTo>
                    <a:pt x="51752" y="747500"/>
                  </a:lnTo>
                  <a:lnTo>
                    <a:pt x="28176" y="747576"/>
                  </a:lnTo>
                  <a:lnTo>
                    <a:pt x="0" y="747649"/>
                  </a:lnTo>
                </a:path>
              </a:pathLst>
            </a:custGeom>
            <a:ln w="6134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464635" y="2956051"/>
            <a:ext cx="541004" cy="747777"/>
            <a:chOff x="1464635" y="2956051"/>
            <a:chExt cx="541004" cy="747777"/>
          </a:xfrm>
        </p:grpSpPr>
        <p:sp>
          <p:nvSpPr>
            <p:cNvPr id="78" name="Freeform 77"/>
            <p:cNvSpPr/>
            <p:nvPr/>
          </p:nvSpPr>
          <p:spPr>
            <a:xfrm>
              <a:off x="1541921" y="2956051"/>
              <a:ext cx="171575" cy="318466"/>
            </a:xfrm>
            <a:custGeom>
              <a:avLst/>
              <a:gdLst/>
              <a:ahLst/>
              <a:cxnLst/>
              <a:rect l="0" t="0" r="0" b="0"/>
              <a:pathLst>
                <a:path w="171575" h="318466">
                  <a:moveTo>
                    <a:pt x="90168" y="0"/>
                  </a:moveTo>
                  <a:lnTo>
                    <a:pt x="82988" y="7179"/>
                  </a:lnTo>
                  <a:lnTo>
                    <a:pt x="76181" y="13987"/>
                  </a:lnTo>
                  <a:lnTo>
                    <a:pt x="69087" y="21082"/>
                  </a:lnTo>
                  <a:lnTo>
                    <a:pt x="61647" y="28521"/>
                  </a:lnTo>
                  <a:lnTo>
                    <a:pt x="53902" y="36265"/>
                  </a:lnTo>
                  <a:lnTo>
                    <a:pt x="45929" y="44185"/>
                  </a:lnTo>
                  <a:lnTo>
                    <a:pt x="38337" y="49850"/>
                  </a:lnTo>
                  <a:lnTo>
                    <a:pt x="34098" y="49988"/>
                  </a:lnTo>
                  <a:lnTo>
                    <a:pt x="35537" y="46103"/>
                  </a:lnTo>
                  <a:lnTo>
                    <a:pt x="41127" y="41336"/>
                  </a:lnTo>
                  <a:lnTo>
                    <a:pt x="49801" y="37120"/>
                  </a:lnTo>
                  <a:lnTo>
                    <a:pt x="60853" y="33821"/>
                  </a:lnTo>
                  <a:lnTo>
                    <a:pt x="73295" y="31795"/>
                  </a:lnTo>
                  <a:lnTo>
                    <a:pt x="85892" y="31629"/>
                  </a:lnTo>
                  <a:lnTo>
                    <a:pt x="97936" y="33481"/>
                  </a:lnTo>
                  <a:lnTo>
                    <a:pt x="108823" y="37525"/>
                  </a:lnTo>
                  <a:lnTo>
                    <a:pt x="117846" y="44153"/>
                  </a:lnTo>
                  <a:lnTo>
                    <a:pt x="124805" y="53315"/>
                  </a:lnTo>
                  <a:lnTo>
                    <a:pt x="129521" y="64235"/>
                  </a:lnTo>
                  <a:lnTo>
                    <a:pt x="131606" y="75686"/>
                  </a:lnTo>
                  <a:lnTo>
                    <a:pt x="131108" y="86912"/>
                  </a:lnTo>
                  <a:lnTo>
                    <a:pt x="128414" y="97637"/>
                  </a:lnTo>
                  <a:lnTo>
                    <a:pt x="124007" y="107841"/>
                  </a:lnTo>
                  <a:lnTo>
                    <a:pt x="118326" y="117601"/>
                  </a:lnTo>
                  <a:lnTo>
                    <a:pt x="111528" y="127017"/>
                  </a:lnTo>
                  <a:lnTo>
                    <a:pt x="103514" y="136180"/>
                  </a:lnTo>
                  <a:lnTo>
                    <a:pt x="94414" y="145154"/>
                  </a:lnTo>
                  <a:lnTo>
                    <a:pt x="87768" y="153688"/>
                  </a:lnTo>
                  <a:lnTo>
                    <a:pt x="87591" y="160871"/>
                  </a:lnTo>
                  <a:lnTo>
                    <a:pt x="92231" y="166235"/>
                  </a:lnTo>
                  <a:lnTo>
                    <a:pt x="99666" y="170681"/>
                  </a:lnTo>
                  <a:lnTo>
                    <a:pt x="108392" y="175264"/>
                  </a:lnTo>
                  <a:lnTo>
                    <a:pt x="117561" y="180513"/>
                  </a:lnTo>
                  <a:lnTo>
                    <a:pt x="126787" y="186736"/>
                  </a:lnTo>
                  <a:lnTo>
                    <a:pt x="135925" y="194225"/>
                  </a:lnTo>
                  <a:lnTo>
                    <a:pt x="144932" y="203005"/>
                  </a:lnTo>
                  <a:lnTo>
                    <a:pt x="153414" y="213096"/>
                  </a:lnTo>
                  <a:lnTo>
                    <a:pt x="160643" y="224638"/>
                  </a:lnTo>
                  <a:lnTo>
                    <a:pt x="166310" y="237554"/>
                  </a:lnTo>
                  <a:lnTo>
                    <a:pt x="170117" y="251223"/>
                  </a:lnTo>
                  <a:lnTo>
                    <a:pt x="171574" y="264629"/>
                  </a:lnTo>
                  <a:lnTo>
                    <a:pt x="170635" y="277209"/>
                  </a:lnTo>
                  <a:lnTo>
                    <a:pt x="167226" y="288451"/>
                  </a:lnTo>
                  <a:lnTo>
                    <a:pt x="161035" y="297710"/>
                  </a:lnTo>
                  <a:lnTo>
                    <a:pt x="152154" y="304839"/>
                  </a:lnTo>
                  <a:lnTo>
                    <a:pt x="140800" y="310081"/>
                  </a:lnTo>
                  <a:lnTo>
                    <a:pt x="127104" y="313823"/>
                  </a:lnTo>
                  <a:lnTo>
                    <a:pt x="111382" y="316432"/>
                  </a:lnTo>
                  <a:lnTo>
                    <a:pt x="94440" y="318025"/>
                  </a:lnTo>
                  <a:lnTo>
                    <a:pt x="77435" y="318465"/>
                  </a:lnTo>
                  <a:lnTo>
                    <a:pt x="61037" y="317773"/>
                  </a:lnTo>
                  <a:lnTo>
                    <a:pt x="45978" y="316307"/>
                  </a:lnTo>
                  <a:lnTo>
                    <a:pt x="31794" y="314514"/>
                  </a:lnTo>
                  <a:lnTo>
                    <a:pt x="17247" y="312239"/>
                  </a:lnTo>
                  <a:lnTo>
                    <a:pt x="0" y="309145"/>
                  </a:lnTo>
                </a:path>
              </a:pathLst>
            </a:custGeom>
            <a:ln w="464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91759" y="2968932"/>
              <a:ext cx="137883" cy="270172"/>
            </a:xfrm>
            <a:custGeom>
              <a:avLst/>
              <a:gdLst/>
              <a:ahLst/>
              <a:cxnLst/>
              <a:rect l="0" t="0" r="0" b="0"/>
              <a:pathLst>
                <a:path w="137883" h="270172">
                  <a:moveTo>
                    <a:pt x="97951" y="0"/>
                  </a:moveTo>
                  <a:lnTo>
                    <a:pt x="90772" y="10686"/>
                  </a:lnTo>
                  <a:lnTo>
                    <a:pt x="83964" y="20115"/>
                  </a:lnTo>
                  <a:lnTo>
                    <a:pt x="76874" y="29177"/>
                  </a:lnTo>
                  <a:lnTo>
                    <a:pt x="69645" y="38272"/>
                  </a:lnTo>
                  <a:lnTo>
                    <a:pt x="62694" y="47847"/>
                  </a:lnTo>
                  <a:lnTo>
                    <a:pt x="56234" y="58093"/>
                  </a:lnTo>
                  <a:lnTo>
                    <a:pt x="50090" y="68789"/>
                  </a:lnTo>
                  <a:lnTo>
                    <a:pt x="43808" y="79452"/>
                  </a:lnTo>
                  <a:lnTo>
                    <a:pt x="37140" y="89806"/>
                  </a:lnTo>
                  <a:lnTo>
                    <a:pt x="30235" y="100179"/>
                  </a:lnTo>
                  <a:lnTo>
                    <a:pt x="23520" y="111359"/>
                  </a:lnTo>
                  <a:lnTo>
                    <a:pt x="17240" y="123731"/>
                  </a:lnTo>
                  <a:lnTo>
                    <a:pt x="11633" y="137289"/>
                  </a:lnTo>
                  <a:lnTo>
                    <a:pt x="7018" y="151843"/>
                  </a:lnTo>
                  <a:lnTo>
                    <a:pt x="3472" y="167161"/>
                  </a:lnTo>
                  <a:lnTo>
                    <a:pt x="1070" y="182839"/>
                  </a:lnTo>
                  <a:lnTo>
                    <a:pt x="0" y="198338"/>
                  </a:lnTo>
                  <a:lnTo>
                    <a:pt x="241" y="213368"/>
                  </a:lnTo>
                  <a:lnTo>
                    <a:pt x="1997" y="227480"/>
                  </a:lnTo>
                  <a:lnTo>
                    <a:pt x="5779" y="239984"/>
                  </a:lnTo>
                  <a:lnTo>
                    <a:pt x="11678" y="250647"/>
                  </a:lnTo>
                  <a:lnTo>
                    <a:pt x="19435" y="259238"/>
                  </a:lnTo>
                  <a:lnTo>
                    <a:pt x="28662" y="265327"/>
                  </a:lnTo>
                  <a:lnTo>
                    <a:pt x="38991" y="268918"/>
                  </a:lnTo>
                  <a:lnTo>
                    <a:pt x="50112" y="270171"/>
                  </a:lnTo>
                  <a:lnTo>
                    <a:pt x="61792" y="269172"/>
                  </a:lnTo>
                  <a:lnTo>
                    <a:pt x="73853" y="266189"/>
                  </a:lnTo>
                  <a:lnTo>
                    <a:pt x="85971" y="261410"/>
                  </a:lnTo>
                  <a:lnTo>
                    <a:pt x="97690" y="254851"/>
                  </a:lnTo>
                  <a:lnTo>
                    <a:pt x="108779" y="246675"/>
                  </a:lnTo>
                  <a:lnTo>
                    <a:pt x="118837" y="236977"/>
                  </a:lnTo>
                  <a:lnTo>
                    <a:pt x="127210" y="225693"/>
                  </a:lnTo>
                  <a:lnTo>
                    <a:pt x="133678" y="212959"/>
                  </a:lnTo>
                  <a:lnTo>
                    <a:pt x="137626" y="199826"/>
                  </a:lnTo>
                  <a:lnTo>
                    <a:pt x="137882" y="188080"/>
                  </a:lnTo>
                  <a:lnTo>
                    <a:pt x="134159" y="178611"/>
                  </a:lnTo>
                  <a:lnTo>
                    <a:pt x="127096" y="171657"/>
                  </a:lnTo>
                  <a:lnTo>
                    <a:pt x="117786" y="167247"/>
                  </a:lnTo>
                  <a:lnTo>
                    <a:pt x="107092" y="165104"/>
                  </a:lnTo>
                  <a:lnTo>
                    <a:pt x="95565" y="164990"/>
                  </a:lnTo>
                  <a:lnTo>
                    <a:pt x="83533" y="166835"/>
                  </a:lnTo>
                  <a:lnTo>
                    <a:pt x="71207" y="170415"/>
                  </a:lnTo>
                  <a:lnTo>
                    <a:pt x="59261" y="175255"/>
                  </a:lnTo>
                  <a:lnTo>
                    <a:pt x="47685" y="181327"/>
                  </a:lnTo>
                  <a:lnTo>
                    <a:pt x="35469" y="190528"/>
                  </a:lnTo>
                  <a:lnTo>
                    <a:pt x="20664" y="206097"/>
                  </a:lnTo>
                </a:path>
              </a:pathLst>
            </a:custGeom>
            <a:ln w="464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64635" y="3278078"/>
              <a:ext cx="541004" cy="38643"/>
            </a:xfrm>
            <a:custGeom>
              <a:avLst/>
              <a:gdLst/>
              <a:ahLst/>
              <a:cxnLst/>
              <a:rect l="0" t="0" r="0" b="0"/>
              <a:pathLst>
                <a:path w="541004" h="38643">
                  <a:moveTo>
                    <a:pt x="541003" y="38642"/>
                  </a:moveTo>
                  <a:lnTo>
                    <a:pt x="526647" y="38561"/>
                  </a:lnTo>
                  <a:lnTo>
                    <a:pt x="513030" y="37778"/>
                  </a:lnTo>
                  <a:lnTo>
                    <a:pt x="498840" y="36196"/>
                  </a:lnTo>
                  <a:lnTo>
                    <a:pt x="483962" y="34133"/>
                  </a:lnTo>
                  <a:lnTo>
                    <a:pt x="468473" y="32092"/>
                  </a:lnTo>
                  <a:lnTo>
                    <a:pt x="452499" y="30358"/>
                  </a:lnTo>
                  <a:lnTo>
                    <a:pt x="436163" y="28802"/>
                  </a:lnTo>
                  <a:lnTo>
                    <a:pt x="419568" y="27017"/>
                  </a:lnTo>
                  <a:lnTo>
                    <a:pt x="402784" y="24781"/>
                  </a:lnTo>
                  <a:lnTo>
                    <a:pt x="385665" y="22263"/>
                  </a:lnTo>
                  <a:lnTo>
                    <a:pt x="367877" y="19904"/>
                  </a:lnTo>
                  <a:lnTo>
                    <a:pt x="349292" y="17953"/>
                  </a:lnTo>
                  <a:lnTo>
                    <a:pt x="329964" y="16458"/>
                  </a:lnTo>
                  <a:lnTo>
                    <a:pt x="310036" y="15362"/>
                  </a:lnTo>
                  <a:lnTo>
                    <a:pt x="289647" y="14577"/>
                  </a:lnTo>
                  <a:lnTo>
                    <a:pt x="268927" y="13823"/>
                  </a:lnTo>
                  <a:lnTo>
                    <a:pt x="247971" y="12654"/>
                  </a:lnTo>
                  <a:lnTo>
                    <a:pt x="226852" y="10871"/>
                  </a:lnTo>
                  <a:lnTo>
                    <a:pt x="205617" y="8676"/>
                  </a:lnTo>
                  <a:lnTo>
                    <a:pt x="184307" y="6542"/>
                  </a:lnTo>
                  <a:lnTo>
                    <a:pt x="162950" y="4747"/>
                  </a:lnTo>
                  <a:lnTo>
                    <a:pt x="141765" y="3358"/>
                  </a:lnTo>
                  <a:lnTo>
                    <a:pt x="121137" y="2334"/>
                  </a:lnTo>
                  <a:lnTo>
                    <a:pt x="101245" y="1603"/>
                  </a:lnTo>
                  <a:lnTo>
                    <a:pt x="82319" y="1091"/>
                  </a:lnTo>
                  <a:lnTo>
                    <a:pt x="62638" y="682"/>
                  </a:lnTo>
                  <a:lnTo>
                    <a:pt x="37738" y="339"/>
                  </a:lnTo>
                  <a:lnTo>
                    <a:pt x="0" y="0"/>
                  </a:lnTo>
                </a:path>
              </a:pathLst>
            </a:custGeom>
            <a:ln w="464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16159" y="3471293"/>
              <a:ext cx="5755" cy="231860"/>
            </a:xfrm>
            <a:custGeom>
              <a:avLst/>
              <a:gdLst/>
              <a:ahLst/>
              <a:cxnLst/>
              <a:rect l="0" t="0" r="0" b="0"/>
              <a:pathLst>
                <a:path w="5755" h="231860">
                  <a:moveTo>
                    <a:pt x="0" y="0"/>
                  </a:moveTo>
                  <a:lnTo>
                    <a:pt x="0" y="17865"/>
                  </a:lnTo>
                  <a:lnTo>
                    <a:pt x="0" y="34101"/>
                  </a:lnTo>
                  <a:lnTo>
                    <a:pt x="6" y="50257"/>
                  </a:lnTo>
                  <a:lnTo>
                    <a:pt x="218" y="66792"/>
                  </a:lnTo>
                  <a:lnTo>
                    <a:pt x="1011" y="84112"/>
                  </a:lnTo>
                  <a:lnTo>
                    <a:pt x="2534" y="102339"/>
                  </a:lnTo>
                  <a:lnTo>
                    <a:pt x="4344" y="120991"/>
                  </a:lnTo>
                  <a:lnTo>
                    <a:pt x="5567" y="139158"/>
                  </a:lnTo>
                  <a:lnTo>
                    <a:pt x="5754" y="156347"/>
                  </a:lnTo>
                  <a:lnTo>
                    <a:pt x="5062" y="172182"/>
                  </a:lnTo>
                  <a:lnTo>
                    <a:pt x="3963" y="187882"/>
                  </a:lnTo>
                  <a:lnTo>
                    <a:pt x="2353" y="206189"/>
                  </a:lnTo>
                  <a:lnTo>
                    <a:pt x="0" y="231859"/>
                  </a:lnTo>
                </a:path>
              </a:pathLst>
            </a:custGeom>
            <a:ln w="464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77792" y="3484174"/>
              <a:ext cx="110076" cy="176825"/>
            </a:xfrm>
            <a:custGeom>
              <a:avLst/>
              <a:gdLst/>
              <a:ahLst/>
              <a:cxnLst/>
              <a:rect l="0" t="0" r="0" b="0"/>
              <a:pathLst>
                <a:path w="110076" h="176825">
                  <a:moveTo>
                    <a:pt x="80059" y="0"/>
                  </a:moveTo>
                  <a:lnTo>
                    <a:pt x="69373" y="7262"/>
                  </a:lnTo>
                  <a:lnTo>
                    <a:pt x="59945" y="14852"/>
                  </a:lnTo>
                  <a:lnTo>
                    <a:pt x="50894" y="23533"/>
                  </a:lnTo>
                  <a:lnTo>
                    <a:pt x="42220" y="33248"/>
                  </a:lnTo>
                  <a:lnTo>
                    <a:pt x="34231" y="43827"/>
                  </a:lnTo>
                  <a:lnTo>
                    <a:pt x="27049" y="55076"/>
                  </a:lnTo>
                  <a:lnTo>
                    <a:pt x="20606" y="66820"/>
                  </a:lnTo>
                  <a:lnTo>
                    <a:pt x="14771" y="78919"/>
                  </a:lnTo>
                  <a:lnTo>
                    <a:pt x="9406" y="91267"/>
                  </a:lnTo>
                  <a:lnTo>
                    <a:pt x="4785" y="103788"/>
                  </a:lnTo>
                  <a:lnTo>
                    <a:pt x="1564" y="116425"/>
                  </a:lnTo>
                  <a:lnTo>
                    <a:pt x="0" y="129132"/>
                  </a:lnTo>
                  <a:lnTo>
                    <a:pt x="361" y="141480"/>
                  </a:lnTo>
                  <a:lnTo>
                    <a:pt x="3114" y="152701"/>
                  </a:lnTo>
                  <a:lnTo>
                    <a:pt x="8273" y="162449"/>
                  </a:lnTo>
                  <a:lnTo>
                    <a:pt x="15305" y="170196"/>
                  </a:lnTo>
                  <a:lnTo>
                    <a:pt x="23386" y="175057"/>
                  </a:lnTo>
                  <a:lnTo>
                    <a:pt x="31939" y="176824"/>
                  </a:lnTo>
                  <a:lnTo>
                    <a:pt x="40664" y="175854"/>
                  </a:lnTo>
                  <a:lnTo>
                    <a:pt x="49422" y="172704"/>
                  </a:lnTo>
                  <a:lnTo>
                    <a:pt x="58164" y="167913"/>
                  </a:lnTo>
                  <a:lnTo>
                    <a:pt x="66875" y="161736"/>
                  </a:lnTo>
                  <a:lnTo>
                    <a:pt x="75552" y="154148"/>
                  </a:lnTo>
                  <a:lnTo>
                    <a:pt x="84196" y="145237"/>
                  </a:lnTo>
                  <a:lnTo>
                    <a:pt x="92406" y="135025"/>
                  </a:lnTo>
                  <a:lnTo>
                    <a:pt x="99438" y="123388"/>
                  </a:lnTo>
                  <a:lnTo>
                    <a:pt x="104970" y="110394"/>
                  </a:lnTo>
                  <a:lnTo>
                    <a:pt x="108683" y="96464"/>
                  </a:lnTo>
                  <a:lnTo>
                    <a:pt x="110075" y="82227"/>
                  </a:lnTo>
                  <a:lnTo>
                    <a:pt x="109104" y="68089"/>
                  </a:lnTo>
                  <a:lnTo>
                    <a:pt x="105998" y="54513"/>
                  </a:lnTo>
                  <a:lnTo>
                    <a:pt x="100477" y="40675"/>
                  </a:lnTo>
                  <a:lnTo>
                    <a:pt x="89319" y="23996"/>
                  </a:lnTo>
                  <a:lnTo>
                    <a:pt x="67178" y="0"/>
                  </a:lnTo>
                </a:path>
              </a:pathLst>
            </a:custGeom>
            <a:ln w="464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50457" y="3471293"/>
              <a:ext cx="193475" cy="232535"/>
            </a:xfrm>
            <a:custGeom>
              <a:avLst/>
              <a:gdLst/>
              <a:ahLst/>
              <a:cxnLst/>
              <a:rect l="0" t="0" r="0" b="0"/>
              <a:pathLst>
                <a:path w="193475" h="232535">
                  <a:moveTo>
                    <a:pt x="74846" y="0"/>
                  </a:moveTo>
                  <a:lnTo>
                    <a:pt x="64159" y="3754"/>
                  </a:lnTo>
                  <a:lnTo>
                    <a:pt x="54731" y="8724"/>
                  </a:lnTo>
                  <a:lnTo>
                    <a:pt x="45681" y="15449"/>
                  </a:lnTo>
                  <a:lnTo>
                    <a:pt x="37009" y="23931"/>
                  </a:lnTo>
                  <a:lnTo>
                    <a:pt x="29021" y="34265"/>
                  </a:lnTo>
                  <a:lnTo>
                    <a:pt x="21841" y="46316"/>
                  </a:lnTo>
                  <a:lnTo>
                    <a:pt x="15610" y="59788"/>
                  </a:lnTo>
                  <a:lnTo>
                    <a:pt x="10568" y="74349"/>
                  </a:lnTo>
                  <a:lnTo>
                    <a:pt x="6723" y="89710"/>
                  </a:lnTo>
                  <a:lnTo>
                    <a:pt x="3915" y="105640"/>
                  </a:lnTo>
                  <a:lnTo>
                    <a:pt x="1918" y="121968"/>
                  </a:lnTo>
                  <a:lnTo>
                    <a:pt x="535" y="138558"/>
                  </a:lnTo>
                  <a:lnTo>
                    <a:pt x="0" y="154923"/>
                  </a:lnTo>
                  <a:lnTo>
                    <a:pt x="931" y="170252"/>
                  </a:lnTo>
                  <a:lnTo>
                    <a:pt x="3561" y="184181"/>
                  </a:lnTo>
                  <a:lnTo>
                    <a:pt x="7940" y="196561"/>
                  </a:lnTo>
                  <a:lnTo>
                    <a:pt x="14151" y="207245"/>
                  </a:lnTo>
                  <a:lnTo>
                    <a:pt x="22055" y="216324"/>
                  </a:lnTo>
                  <a:lnTo>
                    <a:pt x="31548" y="223667"/>
                  </a:lnTo>
                  <a:lnTo>
                    <a:pt x="42687" y="228826"/>
                  </a:lnTo>
                  <a:lnTo>
                    <a:pt x="55338" y="231750"/>
                  </a:lnTo>
                  <a:lnTo>
                    <a:pt x="69035" y="232534"/>
                  </a:lnTo>
                  <a:lnTo>
                    <a:pt x="83113" y="231211"/>
                  </a:lnTo>
                  <a:lnTo>
                    <a:pt x="97148" y="228006"/>
                  </a:lnTo>
                  <a:lnTo>
                    <a:pt x="110781" y="223077"/>
                  </a:lnTo>
                  <a:lnTo>
                    <a:pt x="123605" y="216415"/>
                  </a:lnTo>
                  <a:lnTo>
                    <a:pt x="135487" y="208176"/>
                  </a:lnTo>
                  <a:lnTo>
                    <a:pt x="146306" y="198644"/>
                  </a:lnTo>
                  <a:lnTo>
                    <a:pt x="155851" y="188123"/>
                  </a:lnTo>
                  <a:lnTo>
                    <a:pt x="164132" y="176878"/>
                  </a:lnTo>
                  <a:lnTo>
                    <a:pt x="171333" y="165119"/>
                  </a:lnTo>
                  <a:lnTo>
                    <a:pt x="177691" y="153002"/>
                  </a:lnTo>
                  <a:lnTo>
                    <a:pt x="183413" y="140638"/>
                  </a:lnTo>
                  <a:lnTo>
                    <a:pt x="188273" y="128104"/>
                  </a:lnTo>
                  <a:lnTo>
                    <a:pt x="191656" y="115457"/>
                  </a:lnTo>
                  <a:lnTo>
                    <a:pt x="193339" y="102732"/>
                  </a:lnTo>
                  <a:lnTo>
                    <a:pt x="193474" y="89956"/>
                  </a:lnTo>
                  <a:lnTo>
                    <a:pt x="192356" y="77146"/>
                  </a:lnTo>
                  <a:lnTo>
                    <a:pt x="190273" y="64322"/>
                  </a:lnTo>
                  <a:lnTo>
                    <a:pt x="186885" y="51896"/>
                  </a:lnTo>
                  <a:lnTo>
                    <a:pt x="181265" y="40622"/>
                  </a:lnTo>
                  <a:lnTo>
                    <a:pt x="173087" y="30827"/>
                  </a:lnTo>
                  <a:lnTo>
                    <a:pt x="162577" y="22633"/>
                  </a:lnTo>
                  <a:lnTo>
                    <a:pt x="150180" y="16171"/>
                  </a:lnTo>
                  <a:lnTo>
                    <a:pt x="136374" y="11332"/>
                  </a:lnTo>
                  <a:lnTo>
                    <a:pt x="122059" y="8068"/>
                  </a:lnTo>
                  <a:lnTo>
                    <a:pt x="107013" y="6313"/>
                  </a:lnTo>
                  <a:lnTo>
                    <a:pt x="88557" y="7275"/>
                  </a:lnTo>
                  <a:lnTo>
                    <a:pt x="61965" y="12881"/>
                  </a:lnTo>
                </a:path>
              </a:pathLst>
            </a:custGeom>
            <a:ln w="4648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407409" y="2999362"/>
            <a:ext cx="3141346" cy="661156"/>
            <a:chOff x="3407409" y="2999362"/>
            <a:chExt cx="3141346" cy="661156"/>
          </a:xfrm>
        </p:grpSpPr>
        <p:sp>
          <p:nvSpPr>
            <p:cNvPr id="85" name="Freeform 84"/>
            <p:cNvSpPr/>
            <p:nvPr/>
          </p:nvSpPr>
          <p:spPr>
            <a:xfrm>
              <a:off x="3521293" y="3044915"/>
              <a:ext cx="22779" cy="204993"/>
            </a:xfrm>
            <a:custGeom>
              <a:avLst/>
              <a:gdLst/>
              <a:ahLst/>
              <a:cxnLst/>
              <a:rect l="0" t="0" r="0" b="0"/>
              <a:pathLst>
                <a:path w="22779" h="204993">
                  <a:moveTo>
                    <a:pt x="22778" y="0"/>
                  </a:moveTo>
                  <a:lnTo>
                    <a:pt x="19677" y="9593"/>
                  </a:lnTo>
                  <a:lnTo>
                    <a:pt x="17359" y="19314"/>
                  </a:lnTo>
                  <a:lnTo>
                    <a:pt x="15626" y="30126"/>
                  </a:lnTo>
                  <a:lnTo>
                    <a:pt x="14349" y="42003"/>
                  </a:lnTo>
                  <a:lnTo>
                    <a:pt x="13431" y="54780"/>
                  </a:lnTo>
                  <a:lnTo>
                    <a:pt x="12785" y="68256"/>
                  </a:lnTo>
                  <a:lnTo>
                    <a:pt x="12337" y="82250"/>
                  </a:lnTo>
                  <a:lnTo>
                    <a:pt x="12029" y="96616"/>
                  </a:lnTo>
                  <a:lnTo>
                    <a:pt x="11814" y="111237"/>
                  </a:lnTo>
                  <a:lnTo>
                    <a:pt x="11486" y="125856"/>
                  </a:lnTo>
                  <a:lnTo>
                    <a:pt x="10689" y="140084"/>
                  </a:lnTo>
                  <a:lnTo>
                    <a:pt x="9275" y="153727"/>
                  </a:lnTo>
                  <a:lnTo>
                    <a:pt x="7435" y="166304"/>
                  </a:lnTo>
                  <a:lnTo>
                    <a:pt x="5425" y="178191"/>
                  </a:lnTo>
                  <a:lnTo>
                    <a:pt x="3068" y="190431"/>
                  </a:lnTo>
                  <a:lnTo>
                    <a:pt x="0" y="204992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07409" y="2999362"/>
              <a:ext cx="296101" cy="45554"/>
            </a:xfrm>
            <a:custGeom>
              <a:avLst/>
              <a:gdLst/>
              <a:ahLst/>
              <a:cxnLst/>
              <a:rect l="0" t="0" r="0" b="0"/>
              <a:pathLst>
                <a:path w="296101" h="45554">
                  <a:moveTo>
                    <a:pt x="296100" y="0"/>
                  </a:moveTo>
                  <a:lnTo>
                    <a:pt x="286507" y="3173"/>
                  </a:lnTo>
                  <a:lnTo>
                    <a:pt x="276786" y="6183"/>
                  </a:lnTo>
                  <a:lnTo>
                    <a:pt x="265974" y="9314"/>
                  </a:lnTo>
                  <a:lnTo>
                    <a:pt x="254097" y="12416"/>
                  </a:lnTo>
                  <a:lnTo>
                    <a:pt x="241321" y="15138"/>
                  </a:lnTo>
                  <a:lnTo>
                    <a:pt x="227849" y="17318"/>
                  </a:lnTo>
                  <a:lnTo>
                    <a:pt x="214042" y="19141"/>
                  </a:lnTo>
                  <a:lnTo>
                    <a:pt x="200378" y="21026"/>
                  </a:lnTo>
                  <a:lnTo>
                    <a:pt x="187102" y="23213"/>
                  </a:lnTo>
                  <a:lnTo>
                    <a:pt x="174084" y="25581"/>
                  </a:lnTo>
                  <a:lnTo>
                    <a:pt x="160937" y="27762"/>
                  </a:lnTo>
                  <a:lnTo>
                    <a:pt x="147442" y="29550"/>
                  </a:lnTo>
                  <a:lnTo>
                    <a:pt x="133554" y="30916"/>
                  </a:lnTo>
                  <a:lnTo>
                    <a:pt x="119321" y="31913"/>
                  </a:lnTo>
                  <a:lnTo>
                    <a:pt x="104818" y="32627"/>
                  </a:lnTo>
                  <a:lnTo>
                    <a:pt x="90293" y="33307"/>
                  </a:lnTo>
                  <a:lnTo>
                    <a:pt x="76136" y="34348"/>
                  </a:lnTo>
                  <a:lnTo>
                    <a:pt x="62539" y="35930"/>
                  </a:lnTo>
                  <a:lnTo>
                    <a:pt x="49779" y="37885"/>
                  </a:lnTo>
                  <a:lnTo>
                    <a:pt x="36944" y="39984"/>
                  </a:lnTo>
                  <a:lnTo>
                    <a:pt x="21701" y="42415"/>
                  </a:lnTo>
                  <a:lnTo>
                    <a:pt x="0" y="45553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80732" y="3022138"/>
              <a:ext cx="102496" cy="227770"/>
            </a:xfrm>
            <a:custGeom>
              <a:avLst/>
              <a:gdLst/>
              <a:ahLst/>
              <a:cxnLst/>
              <a:rect l="0" t="0" r="0" b="0"/>
              <a:pathLst>
                <a:path w="102496" h="227770">
                  <a:moveTo>
                    <a:pt x="0" y="0"/>
                  </a:moveTo>
                  <a:lnTo>
                    <a:pt x="0" y="12694"/>
                  </a:lnTo>
                  <a:lnTo>
                    <a:pt x="0" y="24732"/>
                  </a:lnTo>
                  <a:lnTo>
                    <a:pt x="5" y="37273"/>
                  </a:lnTo>
                  <a:lnTo>
                    <a:pt x="191" y="50240"/>
                  </a:lnTo>
                  <a:lnTo>
                    <a:pt x="893" y="63233"/>
                  </a:lnTo>
                  <a:lnTo>
                    <a:pt x="2243" y="76005"/>
                  </a:lnTo>
                  <a:lnTo>
                    <a:pt x="4031" y="88660"/>
                  </a:lnTo>
                  <a:lnTo>
                    <a:pt x="5814" y="101550"/>
                  </a:lnTo>
                  <a:lnTo>
                    <a:pt x="7331" y="114868"/>
                  </a:lnTo>
                  <a:lnTo>
                    <a:pt x="8514" y="128634"/>
                  </a:lnTo>
                  <a:lnTo>
                    <a:pt x="9387" y="142784"/>
                  </a:lnTo>
                  <a:lnTo>
                    <a:pt x="10000" y="157203"/>
                  </a:lnTo>
                  <a:lnTo>
                    <a:pt x="9964" y="170572"/>
                  </a:lnTo>
                  <a:lnTo>
                    <a:pt x="8805" y="179149"/>
                  </a:lnTo>
                  <a:lnTo>
                    <a:pt x="7353" y="180923"/>
                  </a:lnTo>
                  <a:lnTo>
                    <a:pt x="6790" y="177928"/>
                  </a:lnTo>
                  <a:lnTo>
                    <a:pt x="7522" y="172128"/>
                  </a:lnTo>
                  <a:lnTo>
                    <a:pt x="9705" y="164952"/>
                  </a:lnTo>
                  <a:lnTo>
                    <a:pt x="13256" y="157232"/>
                  </a:lnTo>
                  <a:lnTo>
                    <a:pt x="18296" y="149889"/>
                  </a:lnTo>
                  <a:lnTo>
                    <a:pt x="25227" y="144085"/>
                  </a:lnTo>
                  <a:lnTo>
                    <a:pt x="34083" y="140306"/>
                  </a:lnTo>
                  <a:lnTo>
                    <a:pt x="44082" y="138809"/>
                  </a:lnTo>
                  <a:lnTo>
                    <a:pt x="53869" y="139923"/>
                  </a:lnTo>
                  <a:lnTo>
                    <a:pt x="62688" y="143556"/>
                  </a:lnTo>
                  <a:lnTo>
                    <a:pt x="70365" y="149310"/>
                  </a:lnTo>
                  <a:lnTo>
                    <a:pt x="77016" y="156710"/>
                  </a:lnTo>
                  <a:lnTo>
                    <a:pt x="82844" y="165319"/>
                  </a:lnTo>
                  <a:lnTo>
                    <a:pt x="87892" y="174713"/>
                  </a:lnTo>
                  <a:lnTo>
                    <a:pt x="92519" y="185619"/>
                  </a:lnTo>
                  <a:lnTo>
                    <a:pt x="97134" y="201406"/>
                  </a:lnTo>
                  <a:lnTo>
                    <a:pt x="102495" y="22776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74335" y="3192965"/>
              <a:ext cx="11390" cy="91108"/>
            </a:xfrm>
            <a:custGeom>
              <a:avLst/>
              <a:gdLst/>
              <a:ahLst/>
              <a:cxnLst/>
              <a:rect l="0" t="0" r="0" b="0"/>
              <a:pathLst>
                <a:path w="11390" h="91108">
                  <a:moveTo>
                    <a:pt x="0" y="0"/>
                  </a:moveTo>
                  <a:lnTo>
                    <a:pt x="73" y="12621"/>
                  </a:lnTo>
                  <a:lnTo>
                    <a:pt x="766" y="23967"/>
                  </a:lnTo>
                  <a:lnTo>
                    <a:pt x="2163" y="35100"/>
                  </a:lnTo>
                  <a:lnTo>
                    <a:pt x="3997" y="45939"/>
                  </a:lnTo>
                  <a:lnTo>
                    <a:pt x="5999" y="57152"/>
                  </a:lnTo>
                  <a:lnTo>
                    <a:pt x="8343" y="70939"/>
                  </a:lnTo>
                  <a:lnTo>
                    <a:pt x="11389" y="91107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62947" y="3101858"/>
              <a:ext cx="11389" cy="11389"/>
            </a:xfrm>
            <a:custGeom>
              <a:avLst/>
              <a:gdLst/>
              <a:ahLst/>
              <a:cxnLst/>
              <a:rect l="0" t="0" r="0" b="0"/>
              <a:pathLst>
                <a:path w="11389" h="11389">
                  <a:moveTo>
                    <a:pt x="0" y="0"/>
                  </a:moveTo>
                  <a:lnTo>
                    <a:pt x="11388" y="11388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31278" y="3147411"/>
              <a:ext cx="102497" cy="121708"/>
            </a:xfrm>
            <a:custGeom>
              <a:avLst/>
              <a:gdLst/>
              <a:ahLst/>
              <a:cxnLst/>
              <a:rect l="0" t="0" r="0" b="0"/>
              <a:pathLst>
                <a:path w="102497" h="121708">
                  <a:moveTo>
                    <a:pt x="0" y="34166"/>
                  </a:moveTo>
                  <a:lnTo>
                    <a:pt x="6274" y="40585"/>
                  </a:lnTo>
                  <a:lnTo>
                    <a:pt x="11601" y="47297"/>
                  </a:lnTo>
                  <a:lnTo>
                    <a:pt x="16471" y="54972"/>
                  </a:lnTo>
                  <a:lnTo>
                    <a:pt x="21037" y="63561"/>
                  </a:lnTo>
                  <a:lnTo>
                    <a:pt x="25378" y="72913"/>
                  </a:lnTo>
                  <a:lnTo>
                    <a:pt x="29560" y="82854"/>
                  </a:lnTo>
                  <a:lnTo>
                    <a:pt x="33806" y="93051"/>
                  </a:lnTo>
                  <a:lnTo>
                    <a:pt x="38483" y="103047"/>
                  </a:lnTo>
                  <a:lnTo>
                    <a:pt x="43704" y="112554"/>
                  </a:lnTo>
                  <a:lnTo>
                    <a:pt x="47631" y="119618"/>
                  </a:lnTo>
                  <a:lnTo>
                    <a:pt x="48263" y="121707"/>
                  </a:lnTo>
                  <a:lnTo>
                    <a:pt x="46760" y="119370"/>
                  </a:lnTo>
                  <a:lnTo>
                    <a:pt x="44155" y="113918"/>
                  </a:lnTo>
                  <a:lnTo>
                    <a:pt x="40986" y="106409"/>
                  </a:lnTo>
                  <a:lnTo>
                    <a:pt x="37536" y="97561"/>
                  </a:lnTo>
                  <a:lnTo>
                    <a:pt x="34297" y="87842"/>
                  </a:lnTo>
                  <a:lnTo>
                    <a:pt x="32007" y="77554"/>
                  </a:lnTo>
                  <a:lnTo>
                    <a:pt x="30991" y="66903"/>
                  </a:lnTo>
                  <a:lnTo>
                    <a:pt x="31552" y="56371"/>
                  </a:lnTo>
                  <a:lnTo>
                    <a:pt x="34148" y="46705"/>
                  </a:lnTo>
                  <a:lnTo>
                    <a:pt x="38821" y="38240"/>
                  </a:lnTo>
                  <a:lnTo>
                    <a:pt x="45296" y="30942"/>
                  </a:lnTo>
                  <a:lnTo>
                    <a:pt x="53188" y="24616"/>
                  </a:lnTo>
                  <a:lnTo>
                    <a:pt x="62123" y="19041"/>
                  </a:lnTo>
                  <a:lnTo>
                    <a:pt x="71307" y="14180"/>
                  </a:lnTo>
                  <a:lnTo>
                    <a:pt x="80441" y="9707"/>
                  </a:lnTo>
                  <a:lnTo>
                    <a:pt x="90319" y="5225"/>
                  </a:lnTo>
                  <a:lnTo>
                    <a:pt x="102496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39205" y="3033527"/>
              <a:ext cx="8454" cy="239158"/>
            </a:xfrm>
            <a:custGeom>
              <a:avLst/>
              <a:gdLst/>
              <a:ahLst/>
              <a:cxnLst/>
              <a:rect l="0" t="0" r="0" b="0"/>
              <a:pathLst>
                <a:path w="8454" h="239158">
                  <a:moveTo>
                    <a:pt x="8453" y="0"/>
                  </a:moveTo>
                  <a:lnTo>
                    <a:pt x="5353" y="9593"/>
                  </a:lnTo>
                  <a:lnTo>
                    <a:pt x="3036" y="19314"/>
                  </a:lnTo>
                  <a:lnTo>
                    <a:pt x="1306" y="30125"/>
                  </a:lnTo>
                  <a:lnTo>
                    <a:pt x="216" y="42003"/>
                  </a:lnTo>
                  <a:lnTo>
                    <a:pt x="0" y="54779"/>
                  </a:lnTo>
                  <a:lnTo>
                    <a:pt x="704" y="68260"/>
                  </a:lnTo>
                  <a:lnTo>
                    <a:pt x="2044" y="82441"/>
                  </a:lnTo>
                  <a:lnTo>
                    <a:pt x="3519" y="97508"/>
                  </a:lnTo>
                  <a:lnTo>
                    <a:pt x="4827" y="113485"/>
                  </a:lnTo>
                  <a:lnTo>
                    <a:pt x="5867" y="130079"/>
                  </a:lnTo>
                  <a:lnTo>
                    <a:pt x="6646" y="146791"/>
                  </a:lnTo>
                  <a:lnTo>
                    <a:pt x="7207" y="163306"/>
                  </a:lnTo>
                  <a:lnTo>
                    <a:pt x="7603" y="179084"/>
                  </a:lnTo>
                  <a:lnTo>
                    <a:pt x="7920" y="194926"/>
                  </a:lnTo>
                  <a:lnTo>
                    <a:pt x="8188" y="213430"/>
                  </a:lnTo>
                  <a:lnTo>
                    <a:pt x="8453" y="239157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79328" y="3131034"/>
              <a:ext cx="136662" cy="4990"/>
            </a:xfrm>
            <a:custGeom>
              <a:avLst/>
              <a:gdLst/>
              <a:ahLst/>
              <a:cxnLst/>
              <a:rect l="0" t="0" r="0" b="0"/>
              <a:pathLst>
                <a:path w="136662" h="4990">
                  <a:moveTo>
                    <a:pt x="136661" y="4989"/>
                  </a:moveTo>
                  <a:lnTo>
                    <a:pt x="124040" y="1961"/>
                  </a:lnTo>
                  <a:lnTo>
                    <a:pt x="112694" y="336"/>
                  </a:lnTo>
                  <a:lnTo>
                    <a:pt x="101546" y="0"/>
                  </a:lnTo>
                  <a:lnTo>
                    <a:pt x="90217" y="548"/>
                  </a:lnTo>
                  <a:lnTo>
                    <a:pt x="78327" y="1434"/>
                  </a:lnTo>
                  <a:lnTo>
                    <a:pt x="65748" y="2316"/>
                  </a:lnTo>
                  <a:lnTo>
                    <a:pt x="52974" y="3058"/>
                  </a:lnTo>
                  <a:lnTo>
                    <a:pt x="39646" y="3708"/>
                  </a:lnTo>
                  <a:lnTo>
                    <a:pt x="23383" y="4319"/>
                  </a:lnTo>
                  <a:lnTo>
                    <a:pt x="0" y="498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38766" y="3170188"/>
              <a:ext cx="45554" cy="79720"/>
            </a:xfrm>
            <a:custGeom>
              <a:avLst/>
              <a:gdLst/>
              <a:ahLst/>
              <a:cxnLst/>
              <a:rect l="0" t="0" r="0" b="0"/>
              <a:pathLst>
                <a:path w="45554" h="79720">
                  <a:moveTo>
                    <a:pt x="0" y="0"/>
                  </a:moveTo>
                  <a:lnTo>
                    <a:pt x="6274" y="9521"/>
                  </a:lnTo>
                  <a:lnTo>
                    <a:pt x="11601" y="18549"/>
                  </a:lnTo>
                  <a:lnTo>
                    <a:pt x="16471" y="27948"/>
                  </a:lnTo>
                  <a:lnTo>
                    <a:pt x="21083" y="37508"/>
                  </a:lnTo>
                  <a:lnTo>
                    <a:pt x="26176" y="47662"/>
                  </a:lnTo>
                  <a:lnTo>
                    <a:pt x="33411" y="60518"/>
                  </a:lnTo>
                  <a:lnTo>
                    <a:pt x="45553" y="79719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27378" y="3136023"/>
              <a:ext cx="125273" cy="284712"/>
            </a:xfrm>
            <a:custGeom>
              <a:avLst/>
              <a:gdLst/>
              <a:ahLst/>
              <a:cxnLst/>
              <a:rect l="0" t="0" r="0" b="0"/>
              <a:pathLst>
                <a:path w="125273" h="284712">
                  <a:moveTo>
                    <a:pt x="125272" y="0"/>
                  </a:moveTo>
                  <a:lnTo>
                    <a:pt x="122099" y="9520"/>
                  </a:lnTo>
                  <a:lnTo>
                    <a:pt x="119089" y="18549"/>
                  </a:lnTo>
                  <a:lnTo>
                    <a:pt x="115947" y="27958"/>
                  </a:lnTo>
                  <a:lnTo>
                    <a:pt x="112472" y="37824"/>
                  </a:lnTo>
                  <a:lnTo>
                    <a:pt x="108347" y="48094"/>
                  </a:lnTo>
                  <a:lnTo>
                    <a:pt x="103466" y="58686"/>
                  </a:lnTo>
                  <a:lnTo>
                    <a:pt x="98068" y="69518"/>
                  </a:lnTo>
                  <a:lnTo>
                    <a:pt x="92618" y="80523"/>
                  </a:lnTo>
                  <a:lnTo>
                    <a:pt x="87386" y="91649"/>
                  </a:lnTo>
                  <a:lnTo>
                    <a:pt x="82280" y="102860"/>
                  </a:lnTo>
                  <a:lnTo>
                    <a:pt x="76949" y="114129"/>
                  </a:lnTo>
                  <a:lnTo>
                    <a:pt x="71203" y="125436"/>
                  </a:lnTo>
                  <a:lnTo>
                    <a:pt x="65199" y="136771"/>
                  </a:lnTo>
                  <a:lnTo>
                    <a:pt x="59331" y="148123"/>
                  </a:lnTo>
                  <a:lnTo>
                    <a:pt x="53818" y="159487"/>
                  </a:lnTo>
                  <a:lnTo>
                    <a:pt x="48705" y="170859"/>
                  </a:lnTo>
                  <a:lnTo>
                    <a:pt x="43944" y="182236"/>
                  </a:lnTo>
                  <a:lnTo>
                    <a:pt x="39461" y="193617"/>
                  </a:lnTo>
                  <a:lnTo>
                    <a:pt x="35185" y="205001"/>
                  </a:lnTo>
                  <a:lnTo>
                    <a:pt x="31059" y="216387"/>
                  </a:lnTo>
                  <a:lnTo>
                    <a:pt x="27038" y="227763"/>
                  </a:lnTo>
                  <a:lnTo>
                    <a:pt x="23044" y="238847"/>
                  </a:lnTo>
                  <a:lnTo>
                    <a:pt x="18461" y="250286"/>
                  </a:lnTo>
                  <a:lnTo>
                    <a:pt x="11675" y="264294"/>
                  </a:lnTo>
                  <a:lnTo>
                    <a:pt x="0" y="284711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72214" y="3056304"/>
              <a:ext cx="145586" cy="204993"/>
            </a:xfrm>
            <a:custGeom>
              <a:avLst/>
              <a:gdLst/>
              <a:ahLst/>
              <a:cxnLst/>
              <a:rect l="0" t="0" r="0" b="0"/>
              <a:pathLst>
                <a:path w="145586" h="204993">
                  <a:moveTo>
                    <a:pt x="122090" y="0"/>
                  </a:moveTo>
                  <a:lnTo>
                    <a:pt x="109468" y="73"/>
                  </a:lnTo>
                  <a:lnTo>
                    <a:pt x="98123" y="765"/>
                  </a:lnTo>
                  <a:lnTo>
                    <a:pt x="86980" y="2168"/>
                  </a:lnTo>
                  <a:lnTo>
                    <a:pt x="75837" y="4179"/>
                  </a:lnTo>
                  <a:lnTo>
                    <a:pt x="64649" y="6685"/>
                  </a:lnTo>
                  <a:lnTo>
                    <a:pt x="53416" y="9574"/>
                  </a:lnTo>
                  <a:lnTo>
                    <a:pt x="42322" y="12923"/>
                  </a:lnTo>
                  <a:lnTo>
                    <a:pt x="31711" y="16985"/>
                  </a:lnTo>
                  <a:lnTo>
                    <a:pt x="21747" y="21845"/>
                  </a:lnTo>
                  <a:lnTo>
                    <a:pt x="12930" y="27602"/>
                  </a:lnTo>
                  <a:lnTo>
                    <a:pt x="6154" y="34449"/>
                  </a:lnTo>
                  <a:lnTo>
                    <a:pt x="1736" y="42372"/>
                  </a:lnTo>
                  <a:lnTo>
                    <a:pt x="0" y="50865"/>
                  </a:lnTo>
                  <a:lnTo>
                    <a:pt x="1533" y="59060"/>
                  </a:lnTo>
                  <a:lnTo>
                    <a:pt x="6334" y="66484"/>
                  </a:lnTo>
                  <a:lnTo>
                    <a:pt x="13938" y="72877"/>
                  </a:lnTo>
                  <a:lnTo>
                    <a:pt x="23738" y="78010"/>
                  </a:lnTo>
                  <a:lnTo>
                    <a:pt x="35165" y="81905"/>
                  </a:lnTo>
                  <a:lnTo>
                    <a:pt x="47579" y="84924"/>
                  </a:lnTo>
                  <a:lnTo>
                    <a:pt x="60302" y="87633"/>
                  </a:lnTo>
                  <a:lnTo>
                    <a:pt x="72931" y="90392"/>
                  </a:lnTo>
                  <a:lnTo>
                    <a:pt x="85148" y="93515"/>
                  </a:lnTo>
                  <a:lnTo>
                    <a:pt x="96606" y="97356"/>
                  </a:lnTo>
                  <a:lnTo>
                    <a:pt x="107193" y="102033"/>
                  </a:lnTo>
                  <a:lnTo>
                    <a:pt x="116816" y="107651"/>
                  </a:lnTo>
                  <a:lnTo>
                    <a:pt x="125294" y="114396"/>
                  </a:lnTo>
                  <a:lnTo>
                    <a:pt x="132634" y="122258"/>
                  </a:lnTo>
                  <a:lnTo>
                    <a:pt x="138645" y="131074"/>
                  </a:lnTo>
                  <a:lnTo>
                    <a:pt x="142876" y="140637"/>
                  </a:lnTo>
                  <a:lnTo>
                    <a:pt x="145231" y="150744"/>
                  </a:lnTo>
                  <a:lnTo>
                    <a:pt x="145585" y="160883"/>
                  </a:lnTo>
                  <a:lnTo>
                    <a:pt x="143610" y="170272"/>
                  </a:lnTo>
                  <a:lnTo>
                    <a:pt x="139351" y="178540"/>
                  </a:lnTo>
                  <a:lnTo>
                    <a:pt x="132973" y="185520"/>
                  </a:lnTo>
                  <a:lnTo>
                    <a:pt x="124568" y="191055"/>
                  </a:lnTo>
                  <a:lnTo>
                    <a:pt x="114399" y="195220"/>
                  </a:lnTo>
                  <a:lnTo>
                    <a:pt x="103067" y="198243"/>
                  </a:lnTo>
                  <a:lnTo>
                    <a:pt x="90073" y="200708"/>
                  </a:lnTo>
                  <a:lnTo>
                    <a:pt x="71865" y="202835"/>
                  </a:lnTo>
                  <a:lnTo>
                    <a:pt x="42371" y="204992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91811" y="3124635"/>
              <a:ext cx="4990" cy="125273"/>
            </a:xfrm>
            <a:custGeom>
              <a:avLst/>
              <a:gdLst/>
              <a:ahLst/>
              <a:cxnLst/>
              <a:rect l="0" t="0" r="0" b="0"/>
              <a:pathLst>
                <a:path w="4990" h="125273">
                  <a:moveTo>
                    <a:pt x="4989" y="0"/>
                  </a:moveTo>
                  <a:lnTo>
                    <a:pt x="1961" y="12621"/>
                  </a:lnTo>
                  <a:lnTo>
                    <a:pt x="337" y="23966"/>
                  </a:lnTo>
                  <a:lnTo>
                    <a:pt x="0" y="35114"/>
                  </a:lnTo>
                  <a:lnTo>
                    <a:pt x="548" y="46444"/>
                  </a:lnTo>
                  <a:lnTo>
                    <a:pt x="1434" y="58334"/>
                  </a:lnTo>
                  <a:lnTo>
                    <a:pt x="2316" y="70908"/>
                  </a:lnTo>
                  <a:lnTo>
                    <a:pt x="3058" y="83463"/>
                  </a:lnTo>
                  <a:lnTo>
                    <a:pt x="3709" y="95816"/>
                  </a:lnTo>
                  <a:lnTo>
                    <a:pt x="4320" y="109053"/>
                  </a:lnTo>
                  <a:lnTo>
                    <a:pt x="4989" y="125272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19577" y="30107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99296" y="3079081"/>
              <a:ext cx="113885" cy="159439"/>
            </a:xfrm>
            <a:custGeom>
              <a:avLst/>
              <a:gdLst/>
              <a:ahLst/>
              <a:cxnLst/>
              <a:rect l="0" t="0" r="0" b="0"/>
              <a:pathLst>
                <a:path w="113885" h="159439">
                  <a:moveTo>
                    <a:pt x="113884" y="0"/>
                  </a:moveTo>
                  <a:lnTo>
                    <a:pt x="107537" y="6347"/>
                  </a:lnTo>
                  <a:lnTo>
                    <a:pt x="101518" y="12366"/>
                  </a:lnTo>
                  <a:lnTo>
                    <a:pt x="95246" y="18639"/>
                  </a:lnTo>
                  <a:lnTo>
                    <a:pt x="88669" y="25216"/>
                  </a:lnTo>
                  <a:lnTo>
                    <a:pt x="81822" y="32063"/>
                  </a:lnTo>
                  <a:lnTo>
                    <a:pt x="74765" y="39129"/>
                  </a:lnTo>
                  <a:lnTo>
                    <a:pt x="67730" y="46537"/>
                  </a:lnTo>
                  <a:lnTo>
                    <a:pt x="61096" y="54575"/>
                  </a:lnTo>
                  <a:lnTo>
                    <a:pt x="55029" y="63348"/>
                  </a:lnTo>
                  <a:lnTo>
                    <a:pt x="49343" y="72797"/>
                  </a:lnTo>
                  <a:lnTo>
                    <a:pt x="43613" y="82793"/>
                  </a:lnTo>
                  <a:lnTo>
                    <a:pt x="37596" y="93200"/>
                  </a:lnTo>
                  <a:lnTo>
                    <a:pt x="31354" y="103827"/>
                  </a:lnTo>
                  <a:lnTo>
                    <a:pt x="24435" y="115705"/>
                  </a:lnTo>
                  <a:lnTo>
                    <a:pt x="15016" y="132295"/>
                  </a:lnTo>
                  <a:lnTo>
                    <a:pt x="0" y="159438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99296" y="3033527"/>
              <a:ext cx="102497" cy="204993"/>
            </a:xfrm>
            <a:custGeom>
              <a:avLst/>
              <a:gdLst/>
              <a:ahLst/>
              <a:cxnLst/>
              <a:rect l="0" t="0" r="0" b="0"/>
              <a:pathLst>
                <a:path w="102497" h="204993">
                  <a:moveTo>
                    <a:pt x="0" y="0"/>
                  </a:moveTo>
                  <a:lnTo>
                    <a:pt x="3173" y="9520"/>
                  </a:lnTo>
                  <a:lnTo>
                    <a:pt x="6182" y="18549"/>
                  </a:lnTo>
                  <a:lnTo>
                    <a:pt x="9319" y="27958"/>
                  </a:lnTo>
                  <a:lnTo>
                    <a:pt x="12608" y="37824"/>
                  </a:lnTo>
                  <a:lnTo>
                    <a:pt x="16031" y="48094"/>
                  </a:lnTo>
                  <a:lnTo>
                    <a:pt x="19567" y="58686"/>
                  </a:lnTo>
                  <a:lnTo>
                    <a:pt x="23364" y="69518"/>
                  </a:lnTo>
                  <a:lnTo>
                    <a:pt x="27734" y="80523"/>
                  </a:lnTo>
                  <a:lnTo>
                    <a:pt x="32798" y="91645"/>
                  </a:lnTo>
                  <a:lnTo>
                    <a:pt x="38510" y="102669"/>
                  </a:lnTo>
                  <a:lnTo>
                    <a:pt x="44751" y="113235"/>
                  </a:lnTo>
                  <a:lnTo>
                    <a:pt x="51387" y="123193"/>
                  </a:lnTo>
                  <a:lnTo>
                    <a:pt x="58135" y="132739"/>
                  </a:lnTo>
                  <a:lnTo>
                    <a:pt x="64576" y="142308"/>
                  </a:lnTo>
                  <a:lnTo>
                    <a:pt x="70507" y="152145"/>
                  </a:lnTo>
                  <a:lnTo>
                    <a:pt x="75966" y="162030"/>
                  </a:lnTo>
                  <a:lnTo>
                    <a:pt x="81779" y="172454"/>
                  </a:lnTo>
                  <a:lnTo>
                    <a:pt x="89665" y="185545"/>
                  </a:lnTo>
                  <a:lnTo>
                    <a:pt x="102496" y="204992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94304" y="3341015"/>
              <a:ext cx="125274" cy="284712"/>
            </a:xfrm>
            <a:custGeom>
              <a:avLst/>
              <a:gdLst/>
              <a:ahLst/>
              <a:cxnLst/>
              <a:rect l="0" t="0" r="0" b="0"/>
              <a:pathLst>
                <a:path w="125274" h="284712">
                  <a:moveTo>
                    <a:pt x="0" y="0"/>
                  </a:moveTo>
                  <a:lnTo>
                    <a:pt x="72" y="12766"/>
                  </a:lnTo>
                  <a:lnTo>
                    <a:pt x="765" y="25497"/>
                  </a:lnTo>
                  <a:lnTo>
                    <a:pt x="2162" y="39439"/>
                  </a:lnTo>
                  <a:lnTo>
                    <a:pt x="3987" y="54419"/>
                  </a:lnTo>
                  <a:lnTo>
                    <a:pt x="5791" y="69917"/>
                  </a:lnTo>
                  <a:lnTo>
                    <a:pt x="7320" y="85573"/>
                  </a:lnTo>
                  <a:lnTo>
                    <a:pt x="8508" y="101390"/>
                  </a:lnTo>
                  <a:lnTo>
                    <a:pt x="9384" y="117641"/>
                  </a:lnTo>
                  <a:lnTo>
                    <a:pt x="10011" y="134454"/>
                  </a:lnTo>
                  <a:lnTo>
                    <a:pt x="10450" y="151629"/>
                  </a:lnTo>
                  <a:lnTo>
                    <a:pt x="10753" y="168738"/>
                  </a:lnTo>
                  <a:lnTo>
                    <a:pt x="10959" y="185540"/>
                  </a:lnTo>
                  <a:lnTo>
                    <a:pt x="11100" y="201975"/>
                  </a:lnTo>
                  <a:lnTo>
                    <a:pt x="11194" y="218080"/>
                  </a:lnTo>
                  <a:lnTo>
                    <a:pt x="11245" y="233889"/>
                  </a:lnTo>
                  <a:lnTo>
                    <a:pt x="10795" y="248255"/>
                  </a:lnTo>
                  <a:lnTo>
                    <a:pt x="9146" y="257386"/>
                  </a:lnTo>
                  <a:lnTo>
                    <a:pt x="6783" y="258966"/>
                  </a:lnTo>
                  <a:lnTo>
                    <a:pt x="4735" y="254925"/>
                  </a:lnTo>
                  <a:lnTo>
                    <a:pt x="3415" y="247150"/>
                  </a:lnTo>
                  <a:lnTo>
                    <a:pt x="3068" y="236898"/>
                  </a:lnTo>
                  <a:lnTo>
                    <a:pt x="3720" y="225008"/>
                  </a:lnTo>
                  <a:lnTo>
                    <a:pt x="5587" y="212387"/>
                  </a:lnTo>
                  <a:lnTo>
                    <a:pt x="9149" y="200064"/>
                  </a:lnTo>
                  <a:lnTo>
                    <a:pt x="14516" y="188579"/>
                  </a:lnTo>
                  <a:lnTo>
                    <a:pt x="21476" y="178552"/>
                  </a:lnTo>
                  <a:lnTo>
                    <a:pt x="29705" y="170872"/>
                  </a:lnTo>
                  <a:lnTo>
                    <a:pt x="38879" y="165794"/>
                  </a:lnTo>
                  <a:lnTo>
                    <a:pt x="48557" y="163225"/>
                  </a:lnTo>
                  <a:lnTo>
                    <a:pt x="58203" y="163038"/>
                  </a:lnTo>
                  <a:lnTo>
                    <a:pt x="67530" y="164915"/>
                  </a:lnTo>
                  <a:lnTo>
                    <a:pt x="76467" y="168607"/>
                  </a:lnTo>
                  <a:lnTo>
                    <a:pt x="85050" y="174042"/>
                  </a:lnTo>
                  <a:lnTo>
                    <a:pt x="93340" y="181021"/>
                  </a:lnTo>
                  <a:lnTo>
                    <a:pt x="101054" y="189426"/>
                  </a:lnTo>
                  <a:lnTo>
                    <a:pt x="107585" y="199287"/>
                  </a:lnTo>
                  <a:lnTo>
                    <a:pt x="112700" y="210480"/>
                  </a:lnTo>
                  <a:lnTo>
                    <a:pt x="116509" y="222522"/>
                  </a:lnTo>
                  <a:lnTo>
                    <a:pt x="119658" y="236080"/>
                  </a:lnTo>
                  <a:lnTo>
                    <a:pt x="122421" y="254758"/>
                  </a:lnTo>
                  <a:lnTo>
                    <a:pt x="125273" y="284711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66461" y="3454899"/>
              <a:ext cx="89778" cy="155738"/>
            </a:xfrm>
            <a:custGeom>
              <a:avLst/>
              <a:gdLst/>
              <a:ahLst/>
              <a:cxnLst/>
              <a:rect l="0" t="0" r="0" b="0"/>
              <a:pathLst>
                <a:path w="89778" h="155738">
                  <a:moveTo>
                    <a:pt x="10058" y="22777"/>
                  </a:moveTo>
                  <a:lnTo>
                    <a:pt x="6957" y="32369"/>
                  </a:lnTo>
                  <a:lnTo>
                    <a:pt x="4640" y="42091"/>
                  </a:lnTo>
                  <a:lnTo>
                    <a:pt x="2906" y="52902"/>
                  </a:lnTo>
                  <a:lnTo>
                    <a:pt x="1629" y="64780"/>
                  </a:lnTo>
                  <a:lnTo>
                    <a:pt x="712" y="77557"/>
                  </a:lnTo>
                  <a:lnTo>
                    <a:pt x="74" y="91022"/>
                  </a:lnTo>
                  <a:lnTo>
                    <a:pt x="0" y="104643"/>
                  </a:lnTo>
                  <a:lnTo>
                    <a:pt x="1095" y="117606"/>
                  </a:lnTo>
                  <a:lnTo>
                    <a:pt x="3603" y="129506"/>
                  </a:lnTo>
                  <a:lnTo>
                    <a:pt x="7598" y="139802"/>
                  </a:lnTo>
                  <a:lnTo>
                    <a:pt x="13171" y="147659"/>
                  </a:lnTo>
                  <a:lnTo>
                    <a:pt x="20203" y="152854"/>
                  </a:lnTo>
                  <a:lnTo>
                    <a:pt x="28262" y="155500"/>
                  </a:lnTo>
                  <a:lnTo>
                    <a:pt x="36733" y="155737"/>
                  </a:lnTo>
                  <a:lnTo>
                    <a:pt x="45222" y="153890"/>
                  </a:lnTo>
                  <a:lnTo>
                    <a:pt x="53394" y="150032"/>
                  </a:lnTo>
                  <a:lnTo>
                    <a:pt x="60878" y="143912"/>
                  </a:lnTo>
                  <a:lnTo>
                    <a:pt x="67547" y="135592"/>
                  </a:lnTo>
                  <a:lnTo>
                    <a:pt x="73290" y="125407"/>
                  </a:lnTo>
                  <a:lnTo>
                    <a:pt x="77915" y="113766"/>
                  </a:lnTo>
                  <a:lnTo>
                    <a:pt x="81424" y="101054"/>
                  </a:lnTo>
                  <a:lnTo>
                    <a:pt x="83801" y="87754"/>
                  </a:lnTo>
                  <a:lnTo>
                    <a:pt x="84920" y="74428"/>
                  </a:lnTo>
                  <a:lnTo>
                    <a:pt x="84842" y="61392"/>
                  </a:lnTo>
                  <a:lnTo>
                    <a:pt x="84137" y="49011"/>
                  </a:lnTo>
                  <a:lnTo>
                    <a:pt x="83828" y="36473"/>
                  </a:lnTo>
                  <a:lnTo>
                    <a:pt x="85097" y="21470"/>
                  </a:lnTo>
                  <a:lnTo>
                    <a:pt x="89777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01792" y="3480646"/>
              <a:ext cx="130204" cy="133692"/>
            </a:xfrm>
            <a:custGeom>
              <a:avLst/>
              <a:gdLst/>
              <a:ahLst/>
              <a:cxnLst/>
              <a:rect l="0" t="0" r="0" b="0"/>
              <a:pathLst>
                <a:path w="130204" h="133692">
                  <a:moveTo>
                    <a:pt x="0" y="42584"/>
                  </a:moveTo>
                  <a:lnTo>
                    <a:pt x="72" y="58306"/>
                  </a:lnTo>
                  <a:lnTo>
                    <a:pt x="765" y="71968"/>
                  </a:lnTo>
                  <a:lnTo>
                    <a:pt x="2170" y="84770"/>
                  </a:lnTo>
                  <a:lnTo>
                    <a:pt x="4272" y="94408"/>
                  </a:lnTo>
                  <a:lnTo>
                    <a:pt x="6596" y="97456"/>
                  </a:lnTo>
                  <a:lnTo>
                    <a:pt x="8343" y="94602"/>
                  </a:lnTo>
                  <a:lnTo>
                    <a:pt x="9481" y="87564"/>
                  </a:lnTo>
                  <a:lnTo>
                    <a:pt x="10373" y="77917"/>
                  </a:lnTo>
                  <a:lnTo>
                    <a:pt x="11513" y="66955"/>
                  </a:lnTo>
                  <a:lnTo>
                    <a:pt x="13148" y="55454"/>
                  </a:lnTo>
                  <a:lnTo>
                    <a:pt x="15483" y="43966"/>
                  </a:lnTo>
                  <a:lnTo>
                    <a:pt x="18779" y="32984"/>
                  </a:lnTo>
                  <a:lnTo>
                    <a:pt x="23090" y="22718"/>
                  </a:lnTo>
                  <a:lnTo>
                    <a:pt x="28642" y="13674"/>
                  </a:lnTo>
                  <a:lnTo>
                    <a:pt x="35917" y="6734"/>
                  </a:lnTo>
                  <a:lnTo>
                    <a:pt x="45010" y="2190"/>
                  </a:lnTo>
                  <a:lnTo>
                    <a:pt x="55350" y="0"/>
                  </a:lnTo>
                  <a:lnTo>
                    <a:pt x="65943" y="76"/>
                  </a:lnTo>
                  <a:lnTo>
                    <a:pt x="76186" y="2133"/>
                  </a:lnTo>
                  <a:lnTo>
                    <a:pt x="85885" y="5948"/>
                  </a:lnTo>
                  <a:lnTo>
                    <a:pt x="95051" y="11464"/>
                  </a:lnTo>
                  <a:lnTo>
                    <a:pt x="103766" y="18499"/>
                  </a:lnTo>
                  <a:lnTo>
                    <a:pt x="111783" y="26941"/>
                  </a:lnTo>
                  <a:lnTo>
                    <a:pt x="118525" y="36828"/>
                  </a:lnTo>
                  <a:lnTo>
                    <a:pt x="123780" y="48042"/>
                  </a:lnTo>
                  <a:lnTo>
                    <a:pt x="127493" y="60175"/>
                  </a:lnTo>
                  <a:lnTo>
                    <a:pt x="129590" y="72635"/>
                  </a:lnTo>
                  <a:lnTo>
                    <a:pt x="130203" y="85046"/>
                  </a:lnTo>
                  <a:lnTo>
                    <a:pt x="129766" y="96774"/>
                  </a:lnTo>
                  <a:lnTo>
                    <a:pt x="128868" y="107989"/>
                  </a:lnTo>
                  <a:lnTo>
                    <a:pt x="127436" y="119673"/>
                  </a:lnTo>
                  <a:lnTo>
                    <a:pt x="125272" y="133691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24000" y="3315897"/>
              <a:ext cx="142223" cy="330034"/>
            </a:xfrm>
            <a:custGeom>
              <a:avLst/>
              <a:gdLst/>
              <a:ahLst/>
              <a:cxnLst/>
              <a:rect l="0" t="0" r="0" b="0"/>
              <a:pathLst>
                <a:path w="142223" h="330034">
                  <a:moveTo>
                    <a:pt x="108057" y="218722"/>
                  </a:moveTo>
                  <a:lnTo>
                    <a:pt x="104738" y="209346"/>
                  </a:lnTo>
                  <a:lnTo>
                    <a:pt x="100344" y="201703"/>
                  </a:lnTo>
                  <a:lnTo>
                    <a:pt x="94403" y="195108"/>
                  </a:lnTo>
                  <a:lnTo>
                    <a:pt x="87090" y="189639"/>
                  </a:lnTo>
                  <a:lnTo>
                    <a:pt x="78656" y="185783"/>
                  </a:lnTo>
                  <a:lnTo>
                    <a:pt x="69362" y="183680"/>
                  </a:lnTo>
                  <a:lnTo>
                    <a:pt x="59613" y="183497"/>
                  </a:lnTo>
                  <a:lnTo>
                    <a:pt x="49924" y="185585"/>
                  </a:lnTo>
                  <a:lnTo>
                    <a:pt x="40577" y="189914"/>
                  </a:lnTo>
                  <a:lnTo>
                    <a:pt x="31811" y="196157"/>
                  </a:lnTo>
                  <a:lnTo>
                    <a:pt x="23918" y="203895"/>
                  </a:lnTo>
                  <a:lnTo>
                    <a:pt x="16972" y="212750"/>
                  </a:lnTo>
                  <a:lnTo>
                    <a:pt x="11042" y="222762"/>
                  </a:lnTo>
                  <a:lnTo>
                    <a:pt x="6291" y="234360"/>
                  </a:lnTo>
                  <a:lnTo>
                    <a:pt x="2702" y="247637"/>
                  </a:lnTo>
                  <a:lnTo>
                    <a:pt x="455" y="261867"/>
                  </a:lnTo>
                  <a:lnTo>
                    <a:pt x="0" y="275753"/>
                  </a:lnTo>
                  <a:lnTo>
                    <a:pt x="1423" y="288570"/>
                  </a:lnTo>
                  <a:lnTo>
                    <a:pt x="4669" y="299996"/>
                  </a:lnTo>
                  <a:lnTo>
                    <a:pt x="9732" y="309837"/>
                  </a:lnTo>
                  <a:lnTo>
                    <a:pt x="16418" y="318159"/>
                  </a:lnTo>
                  <a:lnTo>
                    <a:pt x="24242" y="324681"/>
                  </a:lnTo>
                  <a:lnTo>
                    <a:pt x="32555" y="328696"/>
                  </a:lnTo>
                  <a:lnTo>
                    <a:pt x="40943" y="330033"/>
                  </a:lnTo>
                  <a:lnTo>
                    <a:pt x="49231" y="328825"/>
                  </a:lnTo>
                  <a:lnTo>
                    <a:pt x="57370" y="325222"/>
                  </a:lnTo>
                  <a:lnTo>
                    <a:pt x="65363" y="319553"/>
                  </a:lnTo>
                  <a:lnTo>
                    <a:pt x="73059" y="312249"/>
                  </a:lnTo>
                  <a:lnTo>
                    <a:pt x="80154" y="303718"/>
                  </a:lnTo>
                  <a:lnTo>
                    <a:pt x="86531" y="294296"/>
                  </a:lnTo>
                  <a:lnTo>
                    <a:pt x="92246" y="284069"/>
                  </a:lnTo>
                  <a:lnTo>
                    <a:pt x="97419" y="272893"/>
                  </a:lnTo>
                  <a:lnTo>
                    <a:pt x="102183" y="260768"/>
                  </a:lnTo>
                  <a:lnTo>
                    <a:pt x="106648" y="247820"/>
                  </a:lnTo>
                  <a:lnTo>
                    <a:pt x="110903" y="234227"/>
                  </a:lnTo>
                  <a:lnTo>
                    <a:pt x="115005" y="220153"/>
                  </a:lnTo>
                  <a:lnTo>
                    <a:pt x="118825" y="205733"/>
                  </a:lnTo>
                  <a:lnTo>
                    <a:pt x="122061" y="191070"/>
                  </a:lnTo>
                  <a:lnTo>
                    <a:pt x="124601" y="176239"/>
                  </a:lnTo>
                  <a:lnTo>
                    <a:pt x="126674" y="161293"/>
                  </a:lnTo>
                  <a:lnTo>
                    <a:pt x="128730" y="146269"/>
                  </a:lnTo>
                  <a:lnTo>
                    <a:pt x="131032" y="131187"/>
                  </a:lnTo>
                  <a:lnTo>
                    <a:pt x="133478" y="115888"/>
                  </a:lnTo>
                  <a:lnTo>
                    <a:pt x="135713" y="100050"/>
                  </a:lnTo>
                  <a:lnTo>
                    <a:pt x="137536" y="83548"/>
                  </a:lnTo>
                  <a:lnTo>
                    <a:pt x="138925" y="66597"/>
                  </a:lnTo>
                  <a:lnTo>
                    <a:pt x="139938" y="49644"/>
                  </a:lnTo>
                  <a:lnTo>
                    <a:pt x="140648" y="32982"/>
                  </a:lnTo>
                  <a:lnTo>
                    <a:pt x="140754" y="17745"/>
                  </a:lnTo>
                  <a:lnTo>
                    <a:pt x="138937" y="6025"/>
                  </a:lnTo>
                  <a:lnTo>
                    <a:pt x="134273" y="0"/>
                  </a:lnTo>
                  <a:lnTo>
                    <a:pt x="128228" y="313"/>
                  </a:lnTo>
                  <a:lnTo>
                    <a:pt x="122741" y="5026"/>
                  </a:lnTo>
                  <a:lnTo>
                    <a:pt x="118432" y="13215"/>
                  </a:lnTo>
                  <a:lnTo>
                    <a:pt x="115255" y="24268"/>
                  </a:lnTo>
                  <a:lnTo>
                    <a:pt x="112993" y="37399"/>
                  </a:lnTo>
                  <a:lnTo>
                    <a:pt x="111415" y="51711"/>
                  </a:lnTo>
                  <a:lnTo>
                    <a:pt x="110329" y="66594"/>
                  </a:lnTo>
                  <a:lnTo>
                    <a:pt x="109588" y="81725"/>
                  </a:lnTo>
                  <a:lnTo>
                    <a:pt x="109085" y="96948"/>
                  </a:lnTo>
                  <a:lnTo>
                    <a:pt x="108746" y="112195"/>
                  </a:lnTo>
                  <a:lnTo>
                    <a:pt x="108518" y="127440"/>
                  </a:lnTo>
                  <a:lnTo>
                    <a:pt x="108366" y="142674"/>
                  </a:lnTo>
                  <a:lnTo>
                    <a:pt x="108268" y="157896"/>
                  </a:lnTo>
                  <a:lnTo>
                    <a:pt x="108386" y="173107"/>
                  </a:lnTo>
                  <a:lnTo>
                    <a:pt x="109042" y="188311"/>
                  </a:lnTo>
                  <a:lnTo>
                    <a:pt x="110366" y="203504"/>
                  </a:lnTo>
                  <a:lnTo>
                    <a:pt x="112321" y="218511"/>
                  </a:lnTo>
                  <a:lnTo>
                    <a:pt x="114791" y="233001"/>
                  </a:lnTo>
                  <a:lnTo>
                    <a:pt x="117656" y="246819"/>
                  </a:lnTo>
                  <a:lnTo>
                    <a:pt x="120849" y="259514"/>
                  </a:lnTo>
                  <a:lnTo>
                    <a:pt x="124799" y="271493"/>
                  </a:lnTo>
                  <a:lnTo>
                    <a:pt x="131060" y="283808"/>
                  </a:lnTo>
                  <a:lnTo>
                    <a:pt x="142222" y="29844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423165" y="3432122"/>
              <a:ext cx="102497" cy="170271"/>
            </a:xfrm>
            <a:custGeom>
              <a:avLst/>
              <a:gdLst/>
              <a:ahLst/>
              <a:cxnLst/>
              <a:rect l="0" t="0" r="0" b="0"/>
              <a:pathLst>
                <a:path w="102497" h="170271">
                  <a:moveTo>
                    <a:pt x="0" y="91108"/>
                  </a:moveTo>
                  <a:lnTo>
                    <a:pt x="72" y="103729"/>
                  </a:lnTo>
                  <a:lnTo>
                    <a:pt x="765" y="115075"/>
                  </a:lnTo>
                  <a:lnTo>
                    <a:pt x="2167" y="126218"/>
                  </a:lnTo>
                  <a:lnTo>
                    <a:pt x="4179" y="137360"/>
                  </a:lnTo>
                  <a:lnTo>
                    <a:pt x="6684" y="148549"/>
                  </a:lnTo>
                  <a:lnTo>
                    <a:pt x="9551" y="159711"/>
                  </a:lnTo>
                  <a:lnTo>
                    <a:pt x="12024" y="168141"/>
                  </a:lnTo>
                  <a:lnTo>
                    <a:pt x="13224" y="170270"/>
                  </a:lnTo>
                  <a:lnTo>
                    <a:pt x="13440" y="166815"/>
                  </a:lnTo>
                  <a:lnTo>
                    <a:pt x="13195" y="159409"/>
                  </a:lnTo>
                  <a:lnTo>
                    <a:pt x="12815" y="149361"/>
                  </a:lnTo>
                  <a:lnTo>
                    <a:pt x="12451" y="137570"/>
                  </a:lnTo>
                  <a:lnTo>
                    <a:pt x="12162" y="124635"/>
                  </a:lnTo>
                  <a:lnTo>
                    <a:pt x="12308" y="111125"/>
                  </a:lnTo>
                  <a:lnTo>
                    <a:pt x="13545" y="97630"/>
                  </a:lnTo>
                  <a:lnTo>
                    <a:pt x="16140" y="84462"/>
                  </a:lnTo>
                  <a:lnTo>
                    <a:pt x="20008" y="71876"/>
                  </a:lnTo>
                  <a:lnTo>
                    <a:pt x="24920" y="60167"/>
                  </a:lnTo>
                  <a:lnTo>
                    <a:pt x="30638" y="49410"/>
                  </a:lnTo>
                  <a:lnTo>
                    <a:pt x="37299" y="39672"/>
                  </a:lnTo>
                  <a:lnTo>
                    <a:pt x="45401" y="31116"/>
                  </a:lnTo>
                  <a:lnTo>
                    <a:pt x="55077" y="23721"/>
                  </a:lnTo>
                  <a:lnTo>
                    <a:pt x="65504" y="17469"/>
                  </a:lnTo>
                  <a:lnTo>
                    <a:pt x="76110" y="11832"/>
                  </a:lnTo>
                  <a:lnTo>
                    <a:pt x="87829" y="6312"/>
                  </a:lnTo>
                  <a:lnTo>
                    <a:pt x="102496" y="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42563" y="3457509"/>
              <a:ext cx="131149" cy="168361"/>
            </a:xfrm>
            <a:custGeom>
              <a:avLst/>
              <a:gdLst/>
              <a:ahLst/>
              <a:cxnLst/>
              <a:rect l="0" t="0" r="0" b="0"/>
              <a:pathLst>
                <a:path w="131149" h="168361">
                  <a:moveTo>
                    <a:pt x="17263" y="77109"/>
                  </a:moveTo>
                  <a:lnTo>
                    <a:pt x="23755" y="83311"/>
                  </a:lnTo>
                  <a:lnTo>
                    <a:pt x="31159" y="87945"/>
                  </a:lnTo>
                  <a:lnTo>
                    <a:pt x="40227" y="91403"/>
                  </a:lnTo>
                  <a:lnTo>
                    <a:pt x="50453" y="93583"/>
                  </a:lnTo>
                  <a:lnTo>
                    <a:pt x="60909" y="94016"/>
                  </a:lnTo>
                  <a:lnTo>
                    <a:pt x="71023" y="92593"/>
                  </a:lnTo>
                  <a:lnTo>
                    <a:pt x="80432" y="89353"/>
                  </a:lnTo>
                  <a:lnTo>
                    <a:pt x="88821" y="84298"/>
                  </a:lnTo>
                  <a:lnTo>
                    <a:pt x="96127" y="77615"/>
                  </a:lnTo>
                  <a:lnTo>
                    <a:pt x="102130" y="69610"/>
                  </a:lnTo>
                  <a:lnTo>
                    <a:pt x="106361" y="60601"/>
                  </a:lnTo>
                  <a:lnTo>
                    <a:pt x="108724" y="50864"/>
                  </a:lnTo>
                  <a:lnTo>
                    <a:pt x="109268" y="40791"/>
                  </a:lnTo>
                  <a:lnTo>
                    <a:pt x="107999" y="30871"/>
                  </a:lnTo>
                  <a:lnTo>
                    <a:pt x="105093" y="21372"/>
                  </a:lnTo>
                  <a:lnTo>
                    <a:pt x="100503" y="12868"/>
                  </a:lnTo>
                  <a:lnTo>
                    <a:pt x="93883" y="6302"/>
                  </a:lnTo>
                  <a:lnTo>
                    <a:pt x="85227" y="2016"/>
                  </a:lnTo>
                  <a:lnTo>
                    <a:pt x="74999" y="0"/>
                  </a:lnTo>
                  <a:lnTo>
                    <a:pt x="63906" y="194"/>
                  </a:lnTo>
                  <a:lnTo>
                    <a:pt x="52450" y="2330"/>
                  </a:lnTo>
                  <a:lnTo>
                    <a:pt x="41241" y="6200"/>
                  </a:lnTo>
                  <a:lnTo>
                    <a:pt x="31054" y="11752"/>
                  </a:lnTo>
                  <a:lnTo>
                    <a:pt x="22212" y="18811"/>
                  </a:lnTo>
                  <a:lnTo>
                    <a:pt x="14828" y="27269"/>
                  </a:lnTo>
                  <a:lnTo>
                    <a:pt x="9013" y="37167"/>
                  </a:lnTo>
                  <a:lnTo>
                    <a:pt x="4661" y="48389"/>
                  </a:lnTo>
                  <a:lnTo>
                    <a:pt x="1700" y="60525"/>
                  </a:lnTo>
                  <a:lnTo>
                    <a:pt x="180" y="72990"/>
                  </a:lnTo>
                  <a:lnTo>
                    <a:pt x="0" y="85412"/>
                  </a:lnTo>
                  <a:lnTo>
                    <a:pt x="1104" y="97474"/>
                  </a:lnTo>
                  <a:lnTo>
                    <a:pt x="3570" y="108818"/>
                  </a:lnTo>
                  <a:lnTo>
                    <a:pt x="7311" y="119331"/>
                  </a:lnTo>
                  <a:lnTo>
                    <a:pt x="12114" y="129086"/>
                  </a:lnTo>
                  <a:lnTo>
                    <a:pt x="17735" y="138228"/>
                  </a:lnTo>
                  <a:lnTo>
                    <a:pt x="23968" y="146891"/>
                  </a:lnTo>
                  <a:lnTo>
                    <a:pt x="30994" y="154674"/>
                  </a:lnTo>
                  <a:lnTo>
                    <a:pt x="39350" y="160676"/>
                  </a:lnTo>
                  <a:lnTo>
                    <a:pt x="49215" y="164555"/>
                  </a:lnTo>
                  <a:lnTo>
                    <a:pt x="60415" y="166645"/>
                  </a:lnTo>
                  <a:lnTo>
                    <a:pt x="74041" y="167879"/>
                  </a:lnTo>
                  <a:lnTo>
                    <a:pt x="94917" y="168360"/>
                  </a:lnTo>
                  <a:lnTo>
                    <a:pt x="131148" y="168216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07831" y="3305177"/>
              <a:ext cx="178368" cy="355341"/>
            </a:xfrm>
            <a:custGeom>
              <a:avLst/>
              <a:gdLst/>
              <a:ahLst/>
              <a:cxnLst/>
              <a:rect l="0" t="0" r="0" b="0"/>
              <a:pathLst>
                <a:path w="178368" h="355341">
                  <a:moveTo>
                    <a:pt x="91153" y="240830"/>
                  </a:moveTo>
                  <a:lnTo>
                    <a:pt x="87762" y="231527"/>
                  </a:lnTo>
                  <a:lnTo>
                    <a:pt x="82676" y="224576"/>
                  </a:lnTo>
                  <a:lnTo>
                    <a:pt x="75342" y="219384"/>
                  </a:lnTo>
                  <a:lnTo>
                    <a:pt x="66391" y="215927"/>
                  </a:lnTo>
                  <a:lnTo>
                    <a:pt x="56853" y="214576"/>
                  </a:lnTo>
                  <a:lnTo>
                    <a:pt x="47386" y="215353"/>
                  </a:lnTo>
                  <a:lnTo>
                    <a:pt x="38424" y="218145"/>
                  </a:lnTo>
                  <a:lnTo>
                    <a:pt x="30342" y="222892"/>
                  </a:lnTo>
                  <a:lnTo>
                    <a:pt x="23236" y="229366"/>
                  </a:lnTo>
                  <a:lnTo>
                    <a:pt x="17000" y="237229"/>
                  </a:lnTo>
                  <a:lnTo>
                    <a:pt x="11462" y="246144"/>
                  </a:lnTo>
                  <a:lnTo>
                    <a:pt x="6462" y="255821"/>
                  </a:lnTo>
                  <a:lnTo>
                    <a:pt x="2386" y="266037"/>
                  </a:lnTo>
                  <a:lnTo>
                    <a:pt x="119" y="276630"/>
                  </a:lnTo>
                  <a:lnTo>
                    <a:pt x="0" y="287476"/>
                  </a:lnTo>
                  <a:lnTo>
                    <a:pt x="1863" y="298315"/>
                  </a:lnTo>
                  <a:lnTo>
                    <a:pt x="5342" y="308758"/>
                  </a:lnTo>
                  <a:lnTo>
                    <a:pt x="10050" y="318623"/>
                  </a:lnTo>
                  <a:lnTo>
                    <a:pt x="15832" y="327741"/>
                  </a:lnTo>
                  <a:lnTo>
                    <a:pt x="22758" y="335872"/>
                  </a:lnTo>
                  <a:lnTo>
                    <a:pt x="30776" y="342973"/>
                  </a:lnTo>
                  <a:lnTo>
                    <a:pt x="39715" y="348824"/>
                  </a:lnTo>
                  <a:lnTo>
                    <a:pt x="49368" y="352945"/>
                  </a:lnTo>
                  <a:lnTo>
                    <a:pt x="59544" y="355222"/>
                  </a:lnTo>
                  <a:lnTo>
                    <a:pt x="69916" y="355340"/>
                  </a:lnTo>
                  <a:lnTo>
                    <a:pt x="80038" y="352631"/>
                  </a:lnTo>
                  <a:lnTo>
                    <a:pt x="89687" y="347000"/>
                  </a:lnTo>
                  <a:lnTo>
                    <a:pt x="98843" y="338818"/>
                  </a:lnTo>
                  <a:lnTo>
                    <a:pt x="107573" y="328620"/>
                  </a:lnTo>
                  <a:lnTo>
                    <a:pt x="115967" y="316923"/>
                  </a:lnTo>
                  <a:lnTo>
                    <a:pt x="123934" y="304326"/>
                  </a:lnTo>
                  <a:lnTo>
                    <a:pt x="131211" y="291480"/>
                  </a:lnTo>
                  <a:lnTo>
                    <a:pt x="137711" y="278753"/>
                  </a:lnTo>
                  <a:lnTo>
                    <a:pt x="143506" y="265918"/>
                  </a:lnTo>
                  <a:lnTo>
                    <a:pt x="148735" y="252320"/>
                  </a:lnTo>
                  <a:lnTo>
                    <a:pt x="153535" y="237631"/>
                  </a:lnTo>
                  <a:lnTo>
                    <a:pt x="158025" y="221694"/>
                  </a:lnTo>
                  <a:lnTo>
                    <a:pt x="162295" y="204350"/>
                  </a:lnTo>
                  <a:lnTo>
                    <a:pt x="166409" y="185669"/>
                  </a:lnTo>
                  <a:lnTo>
                    <a:pt x="170236" y="166046"/>
                  </a:lnTo>
                  <a:lnTo>
                    <a:pt x="173477" y="146067"/>
                  </a:lnTo>
                  <a:lnTo>
                    <a:pt x="176011" y="126114"/>
                  </a:lnTo>
                  <a:lnTo>
                    <a:pt x="177712" y="106687"/>
                  </a:lnTo>
                  <a:lnTo>
                    <a:pt x="178367" y="88479"/>
                  </a:lnTo>
                  <a:lnTo>
                    <a:pt x="177964" y="71743"/>
                  </a:lnTo>
                  <a:lnTo>
                    <a:pt x="176648" y="56197"/>
                  </a:lnTo>
                  <a:lnTo>
                    <a:pt x="174615" y="41254"/>
                  </a:lnTo>
                  <a:lnTo>
                    <a:pt x="172049" y="26540"/>
                  </a:lnTo>
                  <a:lnTo>
                    <a:pt x="169086" y="13114"/>
                  </a:lnTo>
                  <a:lnTo>
                    <a:pt x="165350" y="3730"/>
                  </a:lnTo>
                  <a:lnTo>
                    <a:pt x="160799" y="0"/>
                  </a:lnTo>
                  <a:lnTo>
                    <a:pt x="156348" y="1488"/>
                  </a:lnTo>
                  <a:lnTo>
                    <a:pt x="152177" y="7058"/>
                  </a:lnTo>
                  <a:lnTo>
                    <a:pt x="148199" y="15789"/>
                  </a:lnTo>
                  <a:lnTo>
                    <a:pt x="144323" y="27138"/>
                  </a:lnTo>
                  <a:lnTo>
                    <a:pt x="140501" y="40600"/>
                  </a:lnTo>
                  <a:lnTo>
                    <a:pt x="136882" y="55682"/>
                  </a:lnTo>
                  <a:lnTo>
                    <a:pt x="133787" y="71952"/>
                  </a:lnTo>
                  <a:lnTo>
                    <a:pt x="131354" y="89061"/>
                  </a:lnTo>
                  <a:lnTo>
                    <a:pt x="129723" y="106400"/>
                  </a:lnTo>
                  <a:lnTo>
                    <a:pt x="129115" y="123119"/>
                  </a:lnTo>
                  <a:lnTo>
                    <a:pt x="129544" y="138814"/>
                  </a:lnTo>
                  <a:lnTo>
                    <a:pt x="130694" y="153643"/>
                  </a:lnTo>
                  <a:lnTo>
                    <a:pt x="132040" y="168096"/>
                  </a:lnTo>
                  <a:lnTo>
                    <a:pt x="133265" y="182507"/>
                  </a:lnTo>
                  <a:lnTo>
                    <a:pt x="134433" y="196845"/>
                  </a:lnTo>
                  <a:lnTo>
                    <a:pt x="135873" y="210814"/>
                  </a:lnTo>
                  <a:lnTo>
                    <a:pt x="137768" y="224259"/>
                  </a:lnTo>
                  <a:lnTo>
                    <a:pt x="140307" y="237011"/>
                  </a:lnTo>
                  <a:lnTo>
                    <a:pt x="143754" y="248820"/>
                  </a:lnTo>
                  <a:lnTo>
                    <a:pt x="148152" y="259640"/>
                  </a:lnTo>
                  <a:lnTo>
                    <a:pt x="153053" y="269479"/>
                  </a:lnTo>
                  <a:lnTo>
                    <a:pt x="158105" y="279381"/>
                  </a:lnTo>
                  <a:lnTo>
                    <a:pt x="163751" y="291425"/>
                  </a:lnTo>
                  <a:lnTo>
                    <a:pt x="170872" y="309160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52464" y="3306849"/>
              <a:ext cx="8455" cy="318877"/>
            </a:xfrm>
            <a:custGeom>
              <a:avLst/>
              <a:gdLst/>
              <a:ahLst/>
              <a:cxnLst/>
              <a:rect l="0" t="0" r="0" b="0"/>
              <a:pathLst>
                <a:path w="8455" h="318877">
                  <a:moveTo>
                    <a:pt x="8454" y="0"/>
                  </a:moveTo>
                  <a:lnTo>
                    <a:pt x="5353" y="15867"/>
                  </a:lnTo>
                  <a:lnTo>
                    <a:pt x="3036" y="30915"/>
                  </a:lnTo>
                  <a:lnTo>
                    <a:pt x="1307" y="46592"/>
                  </a:lnTo>
                  <a:lnTo>
                    <a:pt x="217" y="62848"/>
                  </a:lnTo>
                  <a:lnTo>
                    <a:pt x="0" y="79264"/>
                  </a:lnTo>
                  <a:lnTo>
                    <a:pt x="704" y="95567"/>
                  </a:lnTo>
                  <a:lnTo>
                    <a:pt x="2043" y="111833"/>
                  </a:lnTo>
                  <a:lnTo>
                    <a:pt x="3520" y="128391"/>
                  </a:lnTo>
                  <a:lnTo>
                    <a:pt x="4828" y="145418"/>
                  </a:lnTo>
                  <a:lnTo>
                    <a:pt x="5868" y="162920"/>
                  </a:lnTo>
                  <a:lnTo>
                    <a:pt x="6647" y="180827"/>
                  </a:lnTo>
                  <a:lnTo>
                    <a:pt x="7209" y="199043"/>
                  </a:lnTo>
                  <a:lnTo>
                    <a:pt x="7604" y="217309"/>
                  </a:lnTo>
                  <a:lnTo>
                    <a:pt x="7877" y="235225"/>
                  </a:lnTo>
                  <a:lnTo>
                    <a:pt x="8064" y="252583"/>
                  </a:lnTo>
                  <a:lnTo>
                    <a:pt x="8192" y="268731"/>
                  </a:lnTo>
                  <a:lnTo>
                    <a:pt x="8292" y="284065"/>
                  </a:lnTo>
                  <a:lnTo>
                    <a:pt x="8374" y="299931"/>
                  </a:lnTo>
                  <a:lnTo>
                    <a:pt x="8454" y="318876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47033" y="3443511"/>
              <a:ext cx="193605" cy="22778"/>
            </a:xfrm>
            <a:custGeom>
              <a:avLst/>
              <a:gdLst/>
              <a:ahLst/>
              <a:cxnLst/>
              <a:rect l="0" t="0" r="0" b="0"/>
              <a:pathLst>
                <a:path w="193605" h="22778">
                  <a:moveTo>
                    <a:pt x="193604" y="0"/>
                  </a:moveTo>
                  <a:lnTo>
                    <a:pt x="180911" y="0"/>
                  </a:lnTo>
                  <a:lnTo>
                    <a:pt x="168872" y="0"/>
                  </a:lnTo>
                  <a:lnTo>
                    <a:pt x="156327" y="0"/>
                  </a:lnTo>
                  <a:lnTo>
                    <a:pt x="143172" y="0"/>
                  </a:lnTo>
                  <a:lnTo>
                    <a:pt x="129478" y="0"/>
                  </a:lnTo>
                  <a:lnTo>
                    <a:pt x="115361" y="5"/>
                  </a:lnTo>
                  <a:lnTo>
                    <a:pt x="101105" y="191"/>
                  </a:lnTo>
                  <a:lnTo>
                    <a:pt x="87133" y="893"/>
                  </a:lnTo>
                  <a:lnTo>
                    <a:pt x="73659" y="2248"/>
                  </a:lnTo>
                  <a:lnTo>
                    <a:pt x="60767" y="4264"/>
                  </a:lnTo>
                  <a:lnTo>
                    <a:pt x="47025" y="7215"/>
                  </a:lnTo>
                  <a:lnTo>
                    <a:pt x="28811" y="12572"/>
                  </a:lnTo>
                  <a:lnTo>
                    <a:pt x="0" y="22777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86191" y="3227131"/>
              <a:ext cx="125274" cy="387207"/>
            </a:xfrm>
            <a:custGeom>
              <a:avLst/>
              <a:gdLst/>
              <a:ahLst/>
              <a:cxnLst/>
              <a:rect l="0" t="0" r="0" b="0"/>
              <a:pathLst>
                <a:path w="125274" h="387207">
                  <a:moveTo>
                    <a:pt x="0" y="0"/>
                  </a:moveTo>
                  <a:lnTo>
                    <a:pt x="1" y="15794"/>
                  </a:lnTo>
                  <a:lnTo>
                    <a:pt x="1" y="30149"/>
                  </a:lnTo>
                  <a:lnTo>
                    <a:pt x="5" y="44428"/>
                  </a:lnTo>
                  <a:lnTo>
                    <a:pt x="192" y="58860"/>
                  </a:lnTo>
                  <a:lnTo>
                    <a:pt x="893" y="73472"/>
                  </a:lnTo>
                  <a:lnTo>
                    <a:pt x="2244" y="88246"/>
                  </a:lnTo>
                  <a:lnTo>
                    <a:pt x="4032" y="103323"/>
                  </a:lnTo>
                  <a:lnTo>
                    <a:pt x="5814" y="119005"/>
                  </a:lnTo>
                  <a:lnTo>
                    <a:pt x="7331" y="135400"/>
                  </a:lnTo>
                  <a:lnTo>
                    <a:pt x="8513" y="152277"/>
                  </a:lnTo>
                  <a:lnTo>
                    <a:pt x="9387" y="169180"/>
                  </a:lnTo>
                  <a:lnTo>
                    <a:pt x="10013" y="185838"/>
                  </a:lnTo>
                  <a:lnTo>
                    <a:pt x="10451" y="202176"/>
                  </a:lnTo>
                  <a:lnTo>
                    <a:pt x="10754" y="218215"/>
                  </a:lnTo>
                  <a:lnTo>
                    <a:pt x="10960" y="234017"/>
                  </a:lnTo>
                  <a:lnTo>
                    <a:pt x="11100" y="249818"/>
                  </a:lnTo>
                  <a:lnTo>
                    <a:pt x="11195" y="266000"/>
                  </a:lnTo>
                  <a:lnTo>
                    <a:pt x="11259" y="282738"/>
                  </a:lnTo>
                  <a:lnTo>
                    <a:pt x="11302" y="299848"/>
                  </a:lnTo>
                  <a:lnTo>
                    <a:pt x="11331" y="316908"/>
                  </a:lnTo>
                  <a:lnTo>
                    <a:pt x="11350" y="333570"/>
                  </a:lnTo>
                  <a:lnTo>
                    <a:pt x="11364" y="346144"/>
                  </a:lnTo>
                  <a:lnTo>
                    <a:pt x="11374" y="350155"/>
                  </a:lnTo>
                  <a:lnTo>
                    <a:pt x="11384" y="347169"/>
                  </a:lnTo>
                  <a:lnTo>
                    <a:pt x="11575" y="339797"/>
                  </a:lnTo>
                  <a:lnTo>
                    <a:pt x="12279" y="330103"/>
                  </a:lnTo>
                  <a:lnTo>
                    <a:pt x="13641" y="319313"/>
                  </a:lnTo>
                  <a:lnTo>
                    <a:pt x="15803" y="308050"/>
                  </a:lnTo>
                  <a:lnTo>
                    <a:pt x="18988" y="296608"/>
                  </a:lnTo>
                  <a:lnTo>
                    <a:pt x="23227" y="285131"/>
                  </a:lnTo>
                  <a:lnTo>
                    <a:pt x="28732" y="274200"/>
                  </a:lnTo>
                  <a:lnTo>
                    <a:pt x="35977" y="264831"/>
                  </a:lnTo>
                  <a:lnTo>
                    <a:pt x="45049" y="257465"/>
                  </a:lnTo>
                  <a:lnTo>
                    <a:pt x="55376" y="252700"/>
                  </a:lnTo>
                  <a:lnTo>
                    <a:pt x="65960" y="251536"/>
                  </a:lnTo>
                  <a:lnTo>
                    <a:pt x="76193" y="254166"/>
                  </a:lnTo>
                  <a:lnTo>
                    <a:pt x="85700" y="260129"/>
                  </a:lnTo>
                  <a:lnTo>
                    <a:pt x="94163" y="268741"/>
                  </a:lnTo>
                  <a:lnTo>
                    <a:pt x="101526" y="279332"/>
                  </a:lnTo>
                  <a:lnTo>
                    <a:pt x="107754" y="291349"/>
                  </a:lnTo>
                  <a:lnTo>
                    <a:pt x="112713" y="304371"/>
                  </a:lnTo>
                  <a:lnTo>
                    <a:pt x="116455" y="318073"/>
                  </a:lnTo>
                  <a:lnTo>
                    <a:pt x="119178" y="331789"/>
                  </a:lnTo>
                  <a:lnTo>
                    <a:pt x="121401" y="345941"/>
                  </a:lnTo>
                  <a:lnTo>
                    <a:pt x="123321" y="362978"/>
                  </a:lnTo>
                  <a:lnTo>
                    <a:pt x="125273" y="387206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87192" y="3386569"/>
              <a:ext cx="161563" cy="239158"/>
            </a:xfrm>
            <a:custGeom>
              <a:avLst/>
              <a:gdLst/>
              <a:ahLst/>
              <a:cxnLst/>
              <a:rect l="0" t="0" r="0" b="0"/>
              <a:pathLst>
                <a:path w="161563" h="239158">
                  <a:moveTo>
                    <a:pt x="117876" y="0"/>
                  </a:moveTo>
                  <a:lnTo>
                    <a:pt x="105254" y="72"/>
                  </a:lnTo>
                  <a:lnTo>
                    <a:pt x="93908" y="765"/>
                  </a:lnTo>
                  <a:lnTo>
                    <a:pt x="82764" y="2167"/>
                  </a:lnTo>
                  <a:lnTo>
                    <a:pt x="71623" y="4179"/>
                  </a:lnTo>
                  <a:lnTo>
                    <a:pt x="60434" y="6684"/>
                  </a:lnTo>
                  <a:lnTo>
                    <a:pt x="49206" y="9579"/>
                  </a:lnTo>
                  <a:lnTo>
                    <a:pt x="38300" y="13115"/>
                  </a:lnTo>
                  <a:lnTo>
                    <a:pt x="28390" y="17878"/>
                  </a:lnTo>
                  <a:lnTo>
                    <a:pt x="19771" y="24094"/>
                  </a:lnTo>
                  <a:lnTo>
                    <a:pt x="12554" y="31826"/>
                  </a:lnTo>
                  <a:lnTo>
                    <a:pt x="6861" y="41156"/>
                  </a:lnTo>
                  <a:lnTo>
                    <a:pt x="2605" y="51947"/>
                  </a:lnTo>
                  <a:lnTo>
                    <a:pt x="77" y="63410"/>
                  </a:lnTo>
                  <a:lnTo>
                    <a:pt x="0" y="74262"/>
                  </a:lnTo>
                  <a:lnTo>
                    <a:pt x="2552" y="83824"/>
                  </a:lnTo>
                  <a:lnTo>
                    <a:pt x="7437" y="91649"/>
                  </a:lnTo>
                  <a:lnTo>
                    <a:pt x="14182" y="97257"/>
                  </a:lnTo>
                  <a:lnTo>
                    <a:pt x="22327" y="100628"/>
                  </a:lnTo>
                  <a:lnTo>
                    <a:pt x="31662" y="102251"/>
                  </a:lnTo>
                  <a:lnTo>
                    <a:pt x="42220" y="102874"/>
                  </a:lnTo>
                  <a:lnTo>
                    <a:pt x="53921" y="103030"/>
                  </a:lnTo>
                  <a:lnTo>
                    <a:pt x="66395" y="103180"/>
                  </a:lnTo>
                  <a:lnTo>
                    <a:pt x="79093" y="103786"/>
                  </a:lnTo>
                  <a:lnTo>
                    <a:pt x="91677" y="105048"/>
                  </a:lnTo>
                  <a:lnTo>
                    <a:pt x="103849" y="107127"/>
                  </a:lnTo>
                  <a:lnTo>
                    <a:pt x="115267" y="110248"/>
                  </a:lnTo>
                  <a:lnTo>
                    <a:pt x="125825" y="114435"/>
                  </a:lnTo>
                  <a:lnTo>
                    <a:pt x="135426" y="119721"/>
                  </a:lnTo>
                  <a:lnTo>
                    <a:pt x="143889" y="126241"/>
                  </a:lnTo>
                  <a:lnTo>
                    <a:pt x="151214" y="133946"/>
                  </a:lnTo>
                  <a:lnTo>
                    <a:pt x="157031" y="142475"/>
                  </a:lnTo>
                  <a:lnTo>
                    <a:pt x="160557" y="151269"/>
                  </a:lnTo>
                  <a:lnTo>
                    <a:pt x="161562" y="159985"/>
                  </a:lnTo>
                  <a:lnTo>
                    <a:pt x="160312" y="168493"/>
                  </a:lnTo>
                  <a:lnTo>
                    <a:pt x="157255" y="176780"/>
                  </a:lnTo>
                  <a:lnTo>
                    <a:pt x="152828" y="184878"/>
                  </a:lnTo>
                  <a:lnTo>
                    <a:pt x="147054" y="192827"/>
                  </a:lnTo>
                  <a:lnTo>
                    <a:pt x="139557" y="200668"/>
                  </a:lnTo>
                  <a:lnTo>
                    <a:pt x="130266" y="208422"/>
                  </a:lnTo>
                  <a:lnTo>
                    <a:pt x="119226" y="215757"/>
                  </a:lnTo>
                  <a:lnTo>
                    <a:pt x="106426" y="222025"/>
                  </a:lnTo>
                  <a:lnTo>
                    <a:pt x="92062" y="226960"/>
                  </a:lnTo>
                  <a:lnTo>
                    <a:pt x="77047" y="230646"/>
                  </a:lnTo>
                  <a:lnTo>
                    <a:pt x="61322" y="233699"/>
                  </a:lnTo>
                  <a:lnTo>
                    <a:pt x="42301" y="236382"/>
                  </a:lnTo>
                  <a:lnTo>
                    <a:pt x="15379" y="239157"/>
                  </a:lnTo>
                </a:path>
              </a:pathLst>
            </a:custGeom>
            <a:ln w="4114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144534" y="2956051"/>
            <a:ext cx="2152986" cy="747777"/>
            <a:chOff x="7144534" y="2956051"/>
            <a:chExt cx="2152986" cy="747777"/>
          </a:xfrm>
        </p:grpSpPr>
        <p:sp>
          <p:nvSpPr>
            <p:cNvPr id="112" name="Freeform 111"/>
            <p:cNvSpPr/>
            <p:nvPr/>
          </p:nvSpPr>
          <p:spPr>
            <a:xfrm>
              <a:off x="7144534" y="2956051"/>
              <a:ext cx="662882" cy="747777"/>
            </a:xfrm>
            <a:custGeom>
              <a:avLst/>
              <a:gdLst/>
              <a:ahLst/>
              <a:cxnLst/>
              <a:rect l="0" t="0" r="0" b="0"/>
              <a:pathLst>
                <a:path w="662882" h="747777">
                  <a:moveTo>
                    <a:pt x="301384" y="0"/>
                  </a:moveTo>
                  <a:lnTo>
                    <a:pt x="285399" y="5492"/>
                  </a:lnTo>
                  <a:lnTo>
                    <a:pt x="271295" y="11756"/>
                  </a:lnTo>
                  <a:lnTo>
                    <a:pt x="257740" y="19435"/>
                  </a:lnTo>
                  <a:lnTo>
                    <a:pt x="244135" y="28402"/>
                  </a:lnTo>
                  <a:lnTo>
                    <a:pt x="229811" y="38434"/>
                  </a:lnTo>
                  <a:lnTo>
                    <a:pt x="214485" y="49296"/>
                  </a:lnTo>
                  <a:lnTo>
                    <a:pt x="198484" y="61072"/>
                  </a:lnTo>
                  <a:lnTo>
                    <a:pt x="182535" y="74152"/>
                  </a:lnTo>
                  <a:lnTo>
                    <a:pt x="167063" y="88633"/>
                  </a:lnTo>
                  <a:lnTo>
                    <a:pt x="152178" y="104063"/>
                  </a:lnTo>
                  <a:lnTo>
                    <a:pt x="137828" y="119629"/>
                  </a:lnTo>
                  <a:lnTo>
                    <a:pt x="123906" y="134859"/>
                  </a:lnTo>
                  <a:lnTo>
                    <a:pt x="110309" y="150204"/>
                  </a:lnTo>
                  <a:lnTo>
                    <a:pt x="96943" y="166811"/>
                  </a:lnTo>
                  <a:lnTo>
                    <a:pt x="83751" y="185234"/>
                  </a:lnTo>
                  <a:lnTo>
                    <a:pt x="70981" y="205146"/>
                  </a:lnTo>
                  <a:lnTo>
                    <a:pt x="59159" y="225696"/>
                  </a:lnTo>
                  <a:lnTo>
                    <a:pt x="48497" y="246301"/>
                  </a:lnTo>
                  <a:lnTo>
                    <a:pt x="38919" y="266713"/>
                  </a:lnTo>
                  <a:lnTo>
                    <a:pt x="30227" y="286871"/>
                  </a:lnTo>
                  <a:lnTo>
                    <a:pt x="22218" y="306805"/>
                  </a:lnTo>
                  <a:lnTo>
                    <a:pt x="15008" y="326858"/>
                  </a:lnTo>
                  <a:lnTo>
                    <a:pt x="9015" y="347642"/>
                  </a:lnTo>
                  <a:lnTo>
                    <a:pt x="4380" y="369431"/>
                  </a:lnTo>
                  <a:lnTo>
                    <a:pt x="1267" y="392195"/>
                  </a:lnTo>
                  <a:lnTo>
                    <a:pt x="0" y="415771"/>
                  </a:lnTo>
                  <a:lnTo>
                    <a:pt x="574" y="439963"/>
                  </a:lnTo>
                  <a:lnTo>
                    <a:pt x="2728" y="464304"/>
                  </a:lnTo>
                  <a:lnTo>
                    <a:pt x="6119" y="488100"/>
                  </a:lnTo>
                  <a:lnTo>
                    <a:pt x="10428" y="511015"/>
                  </a:lnTo>
                  <a:lnTo>
                    <a:pt x="15397" y="533038"/>
                  </a:lnTo>
                  <a:lnTo>
                    <a:pt x="20828" y="554307"/>
                  </a:lnTo>
                  <a:lnTo>
                    <a:pt x="26587" y="574982"/>
                  </a:lnTo>
                  <a:lnTo>
                    <a:pt x="32872" y="594917"/>
                  </a:lnTo>
                  <a:lnTo>
                    <a:pt x="40177" y="613674"/>
                  </a:lnTo>
                  <a:lnTo>
                    <a:pt x="48688" y="631108"/>
                  </a:lnTo>
                  <a:lnTo>
                    <a:pt x="58315" y="647347"/>
                  </a:lnTo>
                  <a:lnTo>
                    <a:pt x="68849" y="662621"/>
                  </a:lnTo>
                  <a:lnTo>
                    <a:pt x="80080" y="677162"/>
                  </a:lnTo>
                  <a:lnTo>
                    <a:pt x="92119" y="690869"/>
                  </a:lnTo>
                  <a:lnTo>
                    <a:pt x="105383" y="703332"/>
                  </a:lnTo>
                  <a:lnTo>
                    <a:pt x="120008" y="714423"/>
                  </a:lnTo>
                  <a:lnTo>
                    <a:pt x="136158" y="723979"/>
                  </a:lnTo>
                  <a:lnTo>
                    <a:pt x="154155" y="731683"/>
                  </a:lnTo>
                  <a:lnTo>
                    <a:pt x="173996" y="737542"/>
                  </a:lnTo>
                  <a:lnTo>
                    <a:pt x="195416" y="741817"/>
                  </a:lnTo>
                  <a:lnTo>
                    <a:pt x="218075" y="744853"/>
                  </a:lnTo>
                  <a:lnTo>
                    <a:pt x="241644" y="746952"/>
                  </a:lnTo>
                  <a:lnTo>
                    <a:pt x="265564" y="747776"/>
                  </a:lnTo>
                  <a:lnTo>
                    <a:pt x="289077" y="746397"/>
                  </a:lnTo>
                  <a:lnTo>
                    <a:pt x="311802" y="742491"/>
                  </a:lnTo>
                  <a:lnTo>
                    <a:pt x="333699" y="736579"/>
                  </a:lnTo>
                  <a:lnTo>
                    <a:pt x="354882" y="729666"/>
                  </a:lnTo>
                  <a:lnTo>
                    <a:pt x="375508" y="722435"/>
                  </a:lnTo>
                  <a:lnTo>
                    <a:pt x="395722" y="714914"/>
                  </a:lnTo>
                  <a:lnTo>
                    <a:pt x="415639" y="706660"/>
                  </a:lnTo>
                  <a:lnTo>
                    <a:pt x="435342" y="697450"/>
                  </a:lnTo>
                  <a:lnTo>
                    <a:pt x="454594" y="687328"/>
                  </a:lnTo>
                  <a:lnTo>
                    <a:pt x="472878" y="676448"/>
                  </a:lnTo>
                  <a:lnTo>
                    <a:pt x="489989" y="664978"/>
                  </a:lnTo>
                  <a:lnTo>
                    <a:pt x="506008" y="652777"/>
                  </a:lnTo>
                  <a:lnTo>
                    <a:pt x="521135" y="639403"/>
                  </a:lnTo>
                  <a:lnTo>
                    <a:pt x="535583" y="624711"/>
                  </a:lnTo>
                  <a:lnTo>
                    <a:pt x="549538" y="608827"/>
                  </a:lnTo>
                  <a:lnTo>
                    <a:pt x="563143" y="591983"/>
                  </a:lnTo>
                  <a:lnTo>
                    <a:pt x="576505" y="574405"/>
                  </a:lnTo>
                  <a:lnTo>
                    <a:pt x="589700" y="555995"/>
                  </a:lnTo>
                  <a:lnTo>
                    <a:pt x="602781" y="536342"/>
                  </a:lnTo>
                  <a:lnTo>
                    <a:pt x="615768" y="515317"/>
                  </a:lnTo>
                  <a:lnTo>
                    <a:pt x="628086" y="492759"/>
                  </a:lnTo>
                  <a:lnTo>
                    <a:pt x="638630" y="468350"/>
                  </a:lnTo>
                  <a:lnTo>
                    <a:pt x="646936" y="442101"/>
                  </a:lnTo>
                  <a:lnTo>
                    <a:pt x="653131" y="414578"/>
                  </a:lnTo>
                  <a:lnTo>
                    <a:pt x="657592" y="386687"/>
                  </a:lnTo>
                  <a:lnTo>
                    <a:pt x="660722" y="358982"/>
                  </a:lnTo>
                  <a:lnTo>
                    <a:pt x="662579" y="331665"/>
                  </a:lnTo>
                  <a:lnTo>
                    <a:pt x="662881" y="304747"/>
                  </a:lnTo>
                  <a:lnTo>
                    <a:pt x="661591" y="278176"/>
                  </a:lnTo>
                  <a:lnTo>
                    <a:pt x="658619" y="252172"/>
                  </a:lnTo>
                  <a:lnTo>
                    <a:pt x="653690" y="227232"/>
                  </a:lnTo>
                  <a:lnTo>
                    <a:pt x="646846" y="203544"/>
                  </a:lnTo>
                  <a:lnTo>
                    <a:pt x="638371" y="181306"/>
                  </a:lnTo>
                  <a:lnTo>
                    <a:pt x="628626" y="160867"/>
                  </a:lnTo>
                  <a:lnTo>
                    <a:pt x="617923" y="142237"/>
                  </a:lnTo>
                  <a:lnTo>
                    <a:pt x="605929" y="125165"/>
                  </a:lnTo>
                  <a:lnTo>
                    <a:pt x="591723" y="109317"/>
                  </a:lnTo>
                  <a:lnTo>
                    <a:pt x="574967" y="94394"/>
                  </a:lnTo>
                  <a:lnTo>
                    <a:pt x="555586" y="80738"/>
                  </a:lnTo>
                  <a:lnTo>
                    <a:pt x="533459" y="69283"/>
                  </a:lnTo>
                  <a:lnTo>
                    <a:pt x="508824" y="60366"/>
                  </a:lnTo>
                  <a:lnTo>
                    <a:pt x="482728" y="54069"/>
                  </a:lnTo>
                  <a:lnTo>
                    <a:pt x="456783" y="50512"/>
                  </a:lnTo>
                  <a:lnTo>
                    <a:pt x="431888" y="49479"/>
                  </a:lnTo>
                  <a:lnTo>
                    <a:pt x="408261" y="50520"/>
                  </a:lnTo>
                  <a:lnTo>
                    <a:pt x="385781" y="53150"/>
                  </a:lnTo>
                  <a:lnTo>
                    <a:pt x="364228" y="56950"/>
                  </a:lnTo>
                  <a:lnTo>
                    <a:pt x="343672" y="61885"/>
                  </a:lnTo>
                  <a:lnTo>
                    <a:pt x="324484" y="68267"/>
                  </a:lnTo>
                  <a:lnTo>
                    <a:pt x="306770" y="76136"/>
                  </a:lnTo>
                  <a:lnTo>
                    <a:pt x="290910" y="84744"/>
                  </a:lnTo>
                  <a:lnTo>
                    <a:pt x="276145" y="93552"/>
                  </a:lnTo>
                  <a:lnTo>
                    <a:pt x="261176" y="103331"/>
                  </a:lnTo>
                  <a:lnTo>
                    <a:pt x="243578" y="115611"/>
                  </a:lnTo>
                </a:path>
              </a:pathLst>
            </a:custGeom>
            <a:ln w="697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08364" y="3668983"/>
              <a:ext cx="1" cy="19270"/>
            </a:xfrm>
            <a:custGeom>
              <a:avLst/>
              <a:gdLst/>
              <a:ahLst/>
              <a:cxnLst/>
              <a:rect l="0" t="0" r="0" b="0"/>
              <a:pathLst>
                <a:path w="1" h="19270">
                  <a:moveTo>
                    <a:pt x="0" y="0"/>
                  </a:moveTo>
                  <a:lnTo>
                    <a:pt x="0" y="19269"/>
                  </a:lnTo>
                </a:path>
              </a:pathLst>
            </a:custGeom>
            <a:ln w="697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16657" y="2966367"/>
              <a:ext cx="437797" cy="644813"/>
            </a:xfrm>
            <a:custGeom>
              <a:avLst/>
              <a:gdLst/>
              <a:ahLst/>
              <a:cxnLst/>
              <a:rect l="0" t="0" r="0" b="0"/>
              <a:pathLst>
                <a:path w="437797" h="644813">
                  <a:moveTo>
                    <a:pt x="173417" y="8954"/>
                  </a:moveTo>
                  <a:lnTo>
                    <a:pt x="157432" y="14568"/>
                  </a:lnTo>
                  <a:lnTo>
                    <a:pt x="143328" y="22004"/>
                  </a:lnTo>
                  <a:lnTo>
                    <a:pt x="129781" y="32047"/>
                  </a:lnTo>
                  <a:lnTo>
                    <a:pt x="116492" y="44102"/>
                  </a:lnTo>
                  <a:lnTo>
                    <a:pt x="103355" y="57187"/>
                  </a:lnTo>
                  <a:lnTo>
                    <a:pt x="90333" y="70529"/>
                  </a:lnTo>
                  <a:lnTo>
                    <a:pt x="78125" y="80366"/>
                  </a:lnTo>
                  <a:lnTo>
                    <a:pt x="69296" y="82207"/>
                  </a:lnTo>
                  <a:lnTo>
                    <a:pt x="66037" y="77192"/>
                  </a:lnTo>
                  <a:lnTo>
                    <a:pt x="67732" y="67409"/>
                  </a:lnTo>
                  <a:lnTo>
                    <a:pt x="73349" y="55042"/>
                  </a:lnTo>
                  <a:lnTo>
                    <a:pt x="82322" y="42299"/>
                  </a:lnTo>
                  <a:lnTo>
                    <a:pt x="94089" y="30379"/>
                  </a:lnTo>
                  <a:lnTo>
                    <a:pt x="108334" y="19937"/>
                  </a:lnTo>
                  <a:lnTo>
                    <a:pt x="125064" y="11475"/>
                  </a:lnTo>
                  <a:lnTo>
                    <a:pt x="144051" y="5047"/>
                  </a:lnTo>
                  <a:lnTo>
                    <a:pt x="164592" y="972"/>
                  </a:lnTo>
                  <a:lnTo>
                    <a:pt x="185689" y="0"/>
                  </a:lnTo>
                  <a:lnTo>
                    <a:pt x="206714" y="2256"/>
                  </a:lnTo>
                  <a:lnTo>
                    <a:pt x="227128" y="7333"/>
                  </a:lnTo>
                  <a:lnTo>
                    <a:pt x="246326" y="14644"/>
                  </a:lnTo>
                  <a:lnTo>
                    <a:pt x="264109" y="23632"/>
                  </a:lnTo>
                  <a:lnTo>
                    <a:pt x="280299" y="34129"/>
                  </a:lnTo>
                  <a:lnTo>
                    <a:pt x="294581" y="46343"/>
                  </a:lnTo>
                  <a:lnTo>
                    <a:pt x="306956" y="60248"/>
                  </a:lnTo>
                  <a:lnTo>
                    <a:pt x="317099" y="75601"/>
                  </a:lnTo>
                  <a:lnTo>
                    <a:pt x="324237" y="92089"/>
                  </a:lnTo>
                  <a:lnTo>
                    <a:pt x="328217" y="109419"/>
                  </a:lnTo>
                  <a:lnTo>
                    <a:pt x="329122" y="127354"/>
                  </a:lnTo>
                  <a:lnTo>
                    <a:pt x="326963" y="145712"/>
                  </a:lnTo>
                  <a:lnTo>
                    <a:pt x="322055" y="164364"/>
                  </a:lnTo>
                  <a:lnTo>
                    <a:pt x="314917" y="183216"/>
                  </a:lnTo>
                  <a:lnTo>
                    <a:pt x="306084" y="202205"/>
                  </a:lnTo>
                  <a:lnTo>
                    <a:pt x="296017" y="221277"/>
                  </a:lnTo>
                  <a:lnTo>
                    <a:pt x="285074" y="240103"/>
                  </a:lnTo>
                  <a:lnTo>
                    <a:pt x="273523" y="258101"/>
                  </a:lnTo>
                  <a:lnTo>
                    <a:pt x="261651" y="274945"/>
                  </a:lnTo>
                  <a:lnTo>
                    <a:pt x="253083" y="288064"/>
                  </a:lnTo>
                  <a:lnTo>
                    <a:pt x="252274" y="294372"/>
                  </a:lnTo>
                  <a:lnTo>
                    <a:pt x="258009" y="295277"/>
                  </a:lnTo>
                  <a:lnTo>
                    <a:pt x="268278" y="293513"/>
                  </a:lnTo>
                  <a:lnTo>
                    <a:pt x="281578" y="291669"/>
                  </a:lnTo>
                  <a:lnTo>
                    <a:pt x="296878" y="291062"/>
                  </a:lnTo>
                  <a:lnTo>
                    <a:pt x="313200" y="292325"/>
                  </a:lnTo>
                  <a:lnTo>
                    <a:pt x="329535" y="295890"/>
                  </a:lnTo>
                  <a:lnTo>
                    <a:pt x="345348" y="301731"/>
                  </a:lnTo>
                  <a:lnTo>
                    <a:pt x="360501" y="310104"/>
                  </a:lnTo>
                  <a:lnTo>
                    <a:pt x="375051" y="321705"/>
                  </a:lnTo>
                  <a:lnTo>
                    <a:pt x="389099" y="336622"/>
                  </a:lnTo>
                  <a:lnTo>
                    <a:pt x="402165" y="354419"/>
                  </a:lnTo>
                  <a:lnTo>
                    <a:pt x="413227" y="374491"/>
                  </a:lnTo>
                  <a:lnTo>
                    <a:pt x="421889" y="396261"/>
                  </a:lnTo>
                  <a:lnTo>
                    <a:pt x="428326" y="419249"/>
                  </a:lnTo>
                  <a:lnTo>
                    <a:pt x="432950" y="443095"/>
                  </a:lnTo>
                  <a:lnTo>
                    <a:pt x="436181" y="467519"/>
                  </a:lnTo>
                  <a:lnTo>
                    <a:pt x="437796" y="491734"/>
                  </a:lnTo>
                  <a:lnTo>
                    <a:pt x="436962" y="514484"/>
                  </a:lnTo>
                  <a:lnTo>
                    <a:pt x="433403" y="535208"/>
                  </a:lnTo>
                  <a:lnTo>
                    <a:pt x="426796" y="553961"/>
                  </a:lnTo>
                  <a:lnTo>
                    <a:pt x="416492" y="571075"/>
                  </a:lnTo>
                  <a:lnTo>
                    <a:pt x="402495" y="586914"/>
                  </a:lnTo>
                  <a:lnTo>
                    <a:pt x="385029" y="601215"/>
                  </a:lnTo>
                  <a:lnTo>
                    <a:pt x="364216" y="613119"/>
                  </a:lnTo>
                  <a:lnTo>
                    <a:pt x="340459" y="622352"/>
                  </a:lnTo>
                  <a:lnTo>
                    <a:pt x="314337" y="629174"/>
                  </a:lnTo>
                  <a:lnTo>
                    <a:pt x="286426" y="634058"/>
                  </a:lnTo>
                  <a:lnTo>
                    <a:pt x="257228" y="637480"/>
                  </a:lnTo>
                  <a:lnTo>
                    <a:pt x="227419" y="639844"/>
                  </a:lnTo>
                  <a:lnTo>
                    <a:pt x="197843" y="641461"/>
                  </a:lnTo>
                  <a:lnTo>
                    <a:pt x="168944" y="642558"/>
                  </a:lnTo>
                  <a:lnTo>
                    <a:pt x="140849" y="643302"/>
                  </a:lnTo>
                  <a:lnTo>
                    <a:pt x="110213" y="643883"/>
                  </a:lnTo>
                  <a:lnTo>
                    <a:pt x="68214" y="644357"/>
                  </a:lnTo>
                  <a:lnTo>
                    <a:pt x="0" y="644812"/>
                  </a:lnTo>
                </a:path>
              </a:pathLst>
            </a:custGeom>
            <a:ln w="697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816090" y="2975319"/>
              <a:ext cx="481430" cy="642519"/>
            </a:xfrm>
            <a:custGeom>
              <a:avLst/>
              <a:gdLst/>
              <a:ahLst/>
              <a:cxnLst/>
              <a:rect l="0" t="0" r="0" b="0"/>
              <a:pathLst>
                <a:path w="481430" h="642519">
                  <a:moveTo>
                    <a:pt x="267655" y="0"/>
                  </a:moveTo>
                  <a:lnTo>
                    <a:pt x="251547" y="10861"/>
                  </a:lnTo>
                  <a:lnTo>
                    <a:pt x="236272" y="22216"/>
                  </a:lnTo>
                  <a:lnTo>
                    <a:pt x="220360" y="35202"/>
                  </a:lnTo>
                  <a:lnTo>
                    <a:pt x="203985" y="49734"/>
                  </a:lnTo>
                  <a:lnTo>
                    <a:pt x="187794" y="65558"/>
                  </a:lnTo>
                  <a:lnTo>
                    <a:pt x="172166" y="82394"/>
                  </a:lnTo>
                  <a:lnTo>
                    <a:pt x="157181" y="100279"/>
                  </a:lnTo>
                  <a:lnTo>
                    <a:pt x="142763" y="119565"/>
                  </a:lnTo>
                  <a:lnTo>
                    <a:pt x="128800" y="140330"/>
                  </a:lnTo>
                  <a:lnTo>
                    <a:pt x="115172" y="162399"/>
                  </a:lnTo>
                  <a:lnTo>
                    <a:pt x="101788" y="185506"/>
                  </a:lnTo>
                  <a:lnTo>
                    <a:pt x="88575" y="209391"/>
                  </a:lnTo>
                  <a:lnTo>
                    <a:pt x="75480" y="233836"/>
                  </a:lnTo>
                  <a:lnTo>
                    <a:pt x="62466" y="258676"/>
                  </a:lnTo>
                  <a:lnTo>
                    <a:pt x="49525" y="283790"/>
                  </a:lnTo>
                  <a:lnTo>
                    <a:pt x="37236" y="309091"/>
                  </a:lnTo>
                  <a:lnTo>
                    <a:pt x="26712" y="334520"/>
                  </a:lnTo>
                  <a:lnTo>
                    <a:pt x="18419" y="360036"/>
                  </a:lnTo>
                  <a:lnTo>
                    <a:pt x="12233" y="385609"/>
                  </a:lnTo>
                  <a:lnTo>
                    <a:pt x="7778" y="411221"/>
                  </a:lnTo>
                  <a:lnTo>
                    <a:pt x="4643" y="436860"/>
                  </a:lnTo>
                  <a:lnTo>
                    <a:pt x="2473" y="462516"/>
                  </a:lnTo>
                  <a:lnTo>
                    <a:pt x="986" y="488184"/>
                  </a:lnTo>
                  <a:lnTo>
                    <a:pt x="0" y="513843"/>
                  </a:lnTo>
                  <a:lnTo>
                    <a:pt x="265" y="538891"/>
                  </a:lnTo>
                  <a:lnTo>
                    <a:pt x="3364" y="562203"/>
                  </a:lnTo>
                  <a:lnTo>
                    <a:pt x="9944" y="583286"/>
                  </a:lnTo>
                  <a:lnTo>
                    <a:pt x="20076" y="601658"/>
                  </a:lnTo>
                  <a:lnTo>
                    <a:pt x="33732" y="616569"/>
                  </a:lnTo>
                  <a:lnTo>
                    <a:pt x="50515" y="627943"/>
                  </a:lnTo>
                  <a:lnTo>
                    <a:pt x="69817" y="635953"/>
                  </a:lnTo>
                  <a:lnTo>
                    <a:pt x="91023" y="640688"/>
                  </a:lnTo>
                  <a:lnTo>
                    <a:pt x="113613" y="642518"/>
                  </a:lnTo>
                  <a:lnTo>
                    <a:pt x="137182" y="641707"/>
                  </a:lnTo>
                  <a:lnTo>
                    <a:pt x="161431" y="638259"/>
                  </a:lnTo>
                  <a:lnTo>
                    <a:pt x="186138" y="632420"/>
                  </a:lnTo>
                  <a:lnTo>
                    <a:pt x="210857" y="624626"/>
                  </a:lnTo>
                  <a:lnTo>
                    <a:pt x="234921" y="615340"/>
                  </a:lnTo>
                  <a:lnTo>
                    <a:pt x="258024" y="604962"/>
                  </a:lnTo>
                  <a:lnTo>
                    <a:pt x="280176" y="593807"/>
                  </a:lnTo>
                  <a:lnTo>
                    <a:pt x="301532" y="582111"/>
                  </a:lnTo>
                  <a:lnTo>
                    <a:pt x="322266" y="570044"/>
                  </a:lnTo>
                  <a:lnTo>
                    <a:pt x="342241" y="557722"/>
                  </a:lnTo>
                  <a:lnTo>
                    <a:pt x="361025" y="545229"/>
                  </a:lnTo>
                  <a:lnTo>
                    <a:pt x="378478" y="532611"/>
                  </a:lnTo>
                  <a:lnTo>
                    <a:pt x="394729" y="519607"/>
                  </a:lnTo>
                  <a:lnTo>
                    <a:pt x="410012" y="505682"/>
                  </a:lnTo>
                  <a:lnTo>
                    <a:pt x="424558" y="490605"/>
                  </a:lnTo>
                  <a:lnTo>
                    <a:pt x="438267" y="474149"/>
                  </a:lnTo>
                  <a:lnTo>
                    <a:pt x="450733" y="455945"/>
                  </a:lnTo>
                  <a:lnTo>
                    <a:pt x="461817" y="435974"/>
                  </a:lnTo>
                  <a:lnTo>
                    <a:pt x="471060" y="414777"/>
                  </a:lnTo>
                  <a:lnTo>
                    <a:pt x="477578" y="393243"/>
                  </a:lnTo>
                  <a:lnTo>
                    <a:pt x="481127" y="371925"/>
                  </a:lnTo>
                  <a:lnTo>
                    <a:pt x="481429" y="351318"/>
                  </a:lnTo>
                  <a:lnTo>
                    <a:pt x="477889" y="331990"/>
                  </a:lnTo>
                  <a:lnTo>
                    <a:pt x="470557" y="314138"/>
                  </a:lnTo>
                  <a:lnTo>
                    <a:pt x="459991" y="298523"/>
                  </a:lnTo>
                  <a:lnTo>
                    <a:pt x="446897" y="286575"/>
                  </a:lnTo>
                  <a:lnTo>
                    <a:pt x="431930" y="278745"/>
                  </a:lnTo>
                  <a:lnTo>
                    <a:pt x="415620" y="274635"/>
                  </a:lnTo>
                  <a:lnTo>
                    <a:pt x="398369" y="273518"/>
                  </a:lnTo>
                  <a:lnTo>
                    <a:pt x="380459" y="274664"/>
                  </a:lnTo>
                  <a:lnTo>
                    <a:pt x="361797" y="277753"/>
                  </a:lnTo>
                  <a:lnTo>
                    <a:pt x="341962" y="282868"/>
                  </a:lnTo>
                  <a:lnTo>
                    <a:pt x="320832" y="289897"/>
                  </a:lnTo>
                  <a:lnTo>
                    <a:pt x="299134" y="298834"/>
                  </a:lnTo>
                  <a:lnTo>
                    <a:pt x="278223" y="309875"/>
                  </a:lnTo>
                  <a:lnTo>
                    <a:pt x="258797" y="322935"/>
                  </a:lnTo>
                  <a:lnTo>
                    <a:pt x="240637" y="337692"/>
                  </a:lnTo>
                  <a:lnTo>
                    <a:pt x="222961" y="353767"/>
                  </a:lnTo>
                  <a:lnTo>
                    <a:pt x="205247" y="370823"/>
                  </a:lnTo>
                  <a:lnTo>
                    <a:pt x="187579" y="388882"/>
                  </a:lnTo>
                  <a:lnTo>
                    <a:pt x="170480" y="408297"/>
                  </a:lnTo>
                  <a:lnTo>
                    <a:pt x="154225" y="429146"/>
                  </a:lnTo>
                  <a:lnTo>
                    <a:pt x="138807" y="450964"/>
                  </a:lnTo>
                  <a:lnTo>
                    <a:pt x="124098" y="472929"/>
                  </a:lnTo>
                  <a:lnTo>
                    <a:pt x="109952" y="494534"/>
                  </a:lnTo>
                  <a:lnTo>
                    <a:pt x="96778" y="515152"/>
                  </a:lnTo>
                  <a:lnTo>
                    <a:pt x="84245" y="536093"/>
                  </a:lnTo>
                  <a:lnTo>
                    <a:pt x="71250" y="561239"/>
                  </a:lnTo>
                  <a:lnTo>
                    <a:pt x="55701" y="597325"/>
                  </a:lnTo>
                </a:path>
              </a:pathLst>
            </a:custGeom>
            <a:ln w="6972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347605" y="3805427"/>
            <a:ext cx="775063" cy="747651"/>
            <a:chOff x="1347605" y="3805427"/>
            <a:chExt cx="775063" cy="747651"/>
          </a:xfrm>
        </p:grpSpPr>
        <p:sp>
          <p:nvSpPr>
            <p:cNvPr id="117" name="Freeform 116"/>
            <p:cNvSpPr/>
            <p:nvPr/>
          </p:nvSpPr>
          <p:spPr>
            <a:xfrm>
              <a:off x="1347605" y="3888737"/>
              <a:ext cx="41521" cy="636660"/>
            </a:xfrm>
            <a:custGeom>
              <a:avLst/>
              <a:gdLst/>
              <a:ahLst/>
              <a:cxnLst/>
              <a:rect l="0" t="0" r="0" b="0"/>
              <a:pathLst>
                <a:path w="41521" h="636660">
                  <a:moveTo>
                    <a:pt x="0" y="0"/>
                  </a:moveTo>
                  <a:lnTo>
                    <a:pt x="88" y="19283"/>
                  </a:lnTo>
                  <a:lnTo>
                    <a:pt x="931" y="37571"/>
                  </a:lnTo>
                  <a:lnTo>
                    <a:pt x="2628" y="56622"/>
                  </a:lnTo>
                  <a:lnTo>
                    <a:pt x="4847" y="76379"/>
                  </a:lnTo>
                  <a:lnTo>
                    <a:pt x="7038" y="96330"/>
                  </a:lnTo>
                  <a:lnTo>
                    <a:pt x="8902" y="116130"/>
                  </a:lnTo>
                  <a:lnTo>
                    <a:pt x="10572" y="135444"/>
                  </a:lnTo>
                  <a:lnTo>
                    <a:pt x="12491" y="153863"/>
                  </a:lnTo>
                  <a:lnTo>
                    <a:pt x="14901" y="171267"/>
                  </a:lnTo>
                  <a:lnTo>
                    <a:pt x="17834" y="187964"/>
                  </a:lnTo>
                  <a:lnTo>
                    <a:pt x="21221" y="204541"/>
                  </a:lnTo>
                  <a:lnTo>
                    <a:pt x="24957" y="221350"/>
                  </a:lnTo>
                  <a:lnTo>
                    <a:pt x="28736" y="238502"/>
                  </a:lnTo>
                  <a:lnTo>
                    <a:pt x="32081" y="255985"/>
                  </a:lnTo>
                  <a:lnTo>
                    <a:pt x="34762" y="273741"/>
                  </a:lnTo>
                  <a:lnTo>
                    <a:pt x="36784" y="291704"/>
                  </a:lnTo>
                  <a:lnTo>
                    <a:pt x="38247" y="309819"/>
                  </a:lnTo>
                  <a:lnTo>
                    <a:pt x="39282" y="328045"/>
                  </a:lnTo>
                  <a:lnTo>
                    <a:pt x="40000" y="346568"/>
                  </a:lnTo>
                  <a:lnTo>
                    <a:pt x="40493" y="365768"/>
                  </a:lnTo>
                  <a:lnTo>
                    <a:pt x="40828" y="385790"/>
                  </a:lnTo>
                  <a:lnTo>
                    <a:pt x="41057" y="406369"/>
                  </a:lnTo>
                  <a:lnTo>
                    <a:pt x="41210" y="426957"/>
                  </a:lnTo>
                  <a:lnTo>
                    <a:pt x="41313" y="447234"/>
                  </a:lnTo>
                  <a:lnTo>
                    <a:pt x="41382" y="467109"/>
                  </a:lnTo>
                  <a:lnTo>
                    <a:pt x="41429" y="486615"/>
                  </a:lnTo>
                  <a:lnTo>
                    <a:pt x="41459" y="505823"/>
                  </a:lnTo>
                  <a:lnTo>
                    <a:pt x="41479" y="524804"/>
                  </a:lnTo>
                  <a:lnTo>
                    <a:pt x="41494" y="543624"/>
                  </a:lnTo>
                  <a:lnTo>
                    <a:pt x="41503" y="562303"/>
                  </a:lnTo>
                  <a:lnTo>
                    <a:pt x="41510" y="580081"/>
                  </a:lnTo>
                  <a:lnTo>
                    <a:pt x="41513" y="597172"/>
                  </a:lnTo>
                  <a:lnTo>
                    <a:pt x="41517" y="615076"/>
                  </a:lnTo>
                  <a:lnTo>
                    <a:pt x="41520" y="636659"/>
                  </a:lnTo>
                </a:path>
              </a:pathLst>
            </a:custGeom>
            <a:ln w="4991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98620" y="3805427"/>
              <a:ext cx="158266" cy="346279"/>
            </a:xfrm>
            <a:custGeom>
              <a:avLst/>
              <a:gdLst/>
              <a:ahLst/>
              <a:cxnLst/>
              <a:rect l="0" t="0" r="0" b="0"/>
              <a:pathLst>
                <a:path w="158266" h="346279">
                  <a:moveTo>
                    <a:pt x="144120" y="110990"/>
                  </a:moveTo>
                  <a:lnTo>
                    <a:pt x="140264" y="99420"/>
                  </a:lnTo>
                  <a:lnTo>
                    <a:pt x="136607" y="88448"/>
                  </a:lnTo>
                  <a:lnTo>
                    <a:pt x="132789" y="77013"/>
                  </a:lnTo>
                  <a:lnTo>
                    <a:pt x="128566" y="65023"/>
                  </a:lnTo>
                  <a:lnTo>
                    <a:pt x="123553" y="52542"/>
                  </a:lnTo>
                  <a:lnTo>
                    <a:pt x="117603" y="39687"/>
                  </a:lnTo>
                  <a:lnTo>
                    <a:pt x="110359" y="27204"/>
                  </a:lnTo>
                  <a:lnTo>
                    <a:pt x="101179" y="16387"/>
                  </a:lnTo>
                  <a:lnTo>
                    <a:pt x="89898" y="7825"/>
                  </a:lnTo>
                  <a:lnTo>
                    <a:pt x="77174" y="2082"/>
                  </a:lnTo>
                  <a:lnTo>
                    <a:pt x="64193" y="0"/>
                  </a:lnTo>
                  <a:lnTo>
                    <a:pt x="51680" y="1676"/>
                  </a:lnTo>
                  <a:lnTo>
                    <a:pt x="40074" y="6610"/>
                  </a:lnTo>
                  <a:lnTo>
                    <a:pt x="29755" y="14113"/>
                  </a:lnTo>
                  <a:lnTo>
                    <a:pt x="20783" y="23537"/>
                  </a:lnTo>
                  <a:lnTo>
                    <a:pt x="13200" y="34558"/>
                  </a:lnTo>
                  <a:lnTo>
                    <a:pt x="7162" y="47171"/>
                  </a:lnTo>
                  <a:lnTo>
                    <a:pt x="2625" y="61232"/>
                  </a:lnTo>
                  <a:lnTo>
                    <a:pt x="0" y="75839"/>
                  </a:lnTo>
                  <a:lnTo>
                    <a:pt x="214" y="89501"/>
                  </a:lnTo>
                  <a:lnTo>
                    <a:pt x="3535" y="101456"/>
                  </a:lnTo>
                  <a:lnTo>
                    <a:pt x="9843" y="111418"/>
                  </a:lnTo>
                  <a:lnTo>
                    <a:pt x="18990" y="119238"/>
                  </a:lnTo>
                  <a:lnTo>
                    <a:pt x="30589" y="125067"/>
                  </a:lnTo>
                  <a:lnTo>
                    <a:pt x="43923" y="128827"/>
                  </a:lnTo>
                  <a:lnTo>
                    <a:pt x="58099" y="130092"/>
                  </a:lnTo>
                  <a:lnTo>
                    <a:pt x="72534" y="128856"/>
                  </a:lnTo>
                  <a:lnTo>
                    <a:pt x="86745" y="125468"/>
                  </a:lnTo>
                  <a:lnTo>
                    <a:pt x="100230" y="120391"/>
                  </a:lnTo>
                  <a:lnTo>
                    <a:pt x="112797" y="114052"/>
                  </a:lnTo>
                  <a:lnTo>
                    <a:pt x="124288" y="106590"/>
                  </a:lnTo>
                  <a:lnTo>
                    <a:pt x="134454" y="97870"/>
                  </a:lnTo>
                  <a:lnTo>
                    <a:pt x="143274" y="88026"/>
                  </a:lnTo>
                  <a:lnTo>
                    <a:pt x="150241" y="81060"/>
                  </a:lnTo>
                  <a:lnTo>
                    <a:pt x="154617" y="81684"/>
                  </a:lnTo>
                  <a:lnTo>
                    <a:pt x="156852" y="88304"/>
                  </a:lnTo>
                  <a:lnTo>
                    <a:pt x="157828" y="99133"/>
                  </a:lnTo>
                  <a:lnTo>
                    <a:pt x="158183" y="113225"/>
                  </a:lnTo>
                  <a:lnTo>
                    <a:pt x="158265" y="129853"/>
                  </a:lnTo>
                  <a:lnTo>
                    <a:pt x="158242" y="148172"/>
                  </a:lnTo>
                  <a:lnTo>
                    <a:pt x="158187" y="167258"/>
                  </a:lnTo>
                  <a:lnTo>
                    <a:pt x="158129" y="186539"/>
                  </a:lnTo>
                  <a:lnTo>
                    <a:pt x="158082" y="205975"/>
                  </a:lnTo>
                  <a:lnTo>
                    <a:pt x="158046" y="225888"/>
                  </a:lnTo>
                  <a:lnTo>
                    <a:pt x="158020" y="246423"/>
                  </a:lnTo>
                  <a:lnTo>
                    <a:pt x="158001" y="266812"/>
                  </a:lnTo>
                  <a:lnTo>
                    <a:pt x="157986" y="287626"/>
                  </a:lnTo>
                  <a:lnTo>
                    <a:pt x="157974" y="312164"/>
                  </a:lnTo>
                  <a:lnTo>
                    <a:pt x="157961" y="346278"/>
                  </a:lnTo>
                </a:path>
              </a:pathLst>
            </a:custGeom>
            <a:ln w="4991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79775" y="4082503"/>
              <a:ext cx="442893" cy="83043"/>
            </a:xfrm>
            <a:custGeom>
              <a:avLst/>
              <a:gdLst/>
              <a:ahLst/>
              <a:cxnLst/>
              <a:rect l="0" t="0" r="0" b="0"/>
              <a:pathLst>
                <a:path w="442893" h="83043">
                  <a:moveTo>
                    <a:pt x="442892" y="0"/>
                  </a:moveTo>
                  <a:lnTo>
                    <a:pt x="423697" y="88"/>
                  </a:lnTo>
                  <a:lnTo>
                    <a:pt x="406250" y="930"/>
                  </a:lnTo>
                  <a:lnTo>
                    <a:pt x="388897" y="2628"/>
                  </a:lnTo>
                  <a:lnTo>
                    <a:pt x="371359" y="4846"/>
                  </a:lnTo>
                  <a:lnTo>
                    <a:pt x="353600" y="7038"/>
                  </a:lnTo>
                  <a:lnTo>
                    <a:pt x="335652" y="8902"/>
                  </a:lnTo>
                  <a:lnTo>
                    <a:pt x="317555" y="10573"/>
                  </a:lnTo>
                  <a:lnTo>
                    <a:pt x="299349" y="12492"/>
                  </a:lnTo>
                  <a:lnTo>
                    <a:pt x="281065" y="14899"/>
                  </a:lnTo>
                  <a:lnTo>
                    <a:pt x="262727" y="17832"/>
                  </a:lnTo>
                  <a:lnTo>
                    <a:pt x="244351" y="21219"/>
                  </a:lnTo>
                  <a:lnTo>
                    <a:pt x="225946" y="24962"/>
                  </a:lnTo>
                  <a:lnTo>
                    <a:pt x="207301" y="28969"/>
                  </a:lnTo>
                  <a:lnTo>
                    <a:pt x="188020" y="33166"/>
                  </a:lnTo>
                  <a:lnTo>
                    <a:pt x="167941" y="37495"/>
                  </a:lnTo>
                  <a:lnTo>
                    <a:pt x="147324" y="41916"/>
                  </a:lnTo>
                  <a:lnTo>
                    <a:pt x="126710" y="46398"/>
                  </a:lnTo>
                  <a:lnTo>
                    <a:pt x="106430" y="50925"/>
                  </a:lnTo>
                  <a:lnTo>
                    <a:pt x="86853" y="55533"/>
                  </a:lnTo>
                  <a:lnTo>
                    <a:pt x="66307" y="60913"/>
                  </a:lnTo>
                  <a:lnTo>
                    <a:pt x="40054" y="69002"/>
                  </a:lnTo>
                  <a:lnTo>
                    <a:pt x="0" y="83042"/>
                  </a:lnTo>
                </a:path>
              </a:pathLst>
            </a:custGeom>
            <a:ln w="4991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832018" y="4234748"/>
              <a:ext cx="13843" cy="318330"/>
            </a:xfrm>
            <a:custGeom>
              <a:avLst/>
              <a:gdLst/>
              <a:ahLst/>
              <a:cxnLst/>
              <a:rect l="0" t="0" r="0" b="0"/>
              <a:pathLst>
                <a:path w="13843" h="318330">
                  <a:moveTo>
                    <a:pt x="13842" y="0"/>
                  </a:moveTo>
                  <a:lnTo>
                    <a:pt x="10072" y="11658"/>
                  </a:lnTo>
                  <a:lnTo>
                    <a:pt x="7257" y="23471"/>
                  </a:lnTo>
                  <a:lnTo>
                    <a:pt x="5150" y="36617"/>
                  </a:lnTo>
                  <a:lnTo>
                    <a:pt x="3598" y="51279"/>
                  </a:lnTo>
                  <a:lnTo>
                    <a:pt x="2482" y="67658"/>
                  </a:lnTo>
                  <a:lnTo>
                    <a:pt x="1697" y="85677"/>
                  </a:lnTo>
                  <a:lnTo>
                    <a:pt x="1152" y="104857"/>
                  </a:lnTo>
                  <a:lnTo>
                    <a:pt x="778" y="124482"/>
                  </a:lnTo>
                  <a:lnTo>
                    <a:pt x="524" y="144102"/>
                  </a:lnTo>
                  <a:lnTo>
                    <a:pt x="352" y="163532"/>
                  </a:lnTo>
                  <a:lnTo>
                    <a:pt x="236" y="182737"/>
                  </a:lnTo>
                  <a:lnTo>
                    <a:pt x="159" y="201737"/>
                  </a:lnTo>
                  <a:lnTo>
                    <a:pt x="107" y="220535"/>
                  </a:lnTo>
                  <a:lnTo>
                    <a:pt x="65" y="241364"/>
                  </a:lnTo>
                  <a:lnTo>
                    <a:pt x="32" y="270466"/>
                  </a:lnTo>
                  <a:lnTo>
                    <a:pt x="0" y="318329"/>
                  </a:lnTo>
                </a:path>
              </a:pathLst>
            </a:custGeom>
            <a:ln w="4991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20593" y="4243728"/>
              <a:ext cx="163512" cy="225698"/>
            </a:xfrm>
            <a:custGeom>
              <a:avLst/>
              <a:gdLst/>
              <a:ahLst/>
              <a:cxnLst/>
              <a:rect l="0" t="0" r="0" b="0"/>
              <a:pathLst>
                <a:path w="163512" h="225698">
                  <a:moveTo>
                    <a:pt x="63670" y="4859"/>
                  </a:moveTo>
                  <a:lnTo>
                    <a:pt x="55957" y="12661"/>
                  </a:lnTo>
                  <a:lnTo>
                    <a:pt x="48642" y="20817"/>
                  </a:lnTo>
                  <a:lnTo>
                    <a:pt x="41024" y="30146"/>
                  </a:lnTo>
                  <a:lnTo>
                    <a:pt x="33258" y="40583"/>
                  </a:lnTo>
                  <a:lnTo>
                    <a:pt x="25790" y="51949"/>
                  </a:lnTo>
                  <a:lnTo>
                    <a:pt x="18861" y="64042"/>
                  </a:lnTo>
                  <a:lnTo>
                    <a:pt x="12712" y="76889"/>
                  </a:lnTo>
                  <a:lnTo>
                    <a:pt x="7666" y="90742"/>
                  </a:lnTo>
                  <a:lnTo>
                    <a:pt x="3798" y="105651"/>
                  </a:lnTo>
                  <a:lnTo>
                    <a:pt x="1178" y="121276"/>
                  </a:lnTo>
                  <a:lnTo>
                    <a:pt x="0" y="137021"/>
                  </a:lnTo>
                  <a:lnTo>
                    <a:pt x="242" y="152518"/>
                  </a:lnTo>
                  <a:lnTo>
                    <a:pt x="2118" y="167223"/>
                  </a:lnTo>
                  <a:lnTo>
                    <a:pt x="6172" y="180342"/>
                  </a:lnTo>
                  <a:lnTo>
                    <a:pt x="12506" y="191595"/>
                  </a:lnTo>
                  <a:lnTo>
                    <a:pt x="20837" y="201132"/>
                  </a:lnTo>
                  <a:lnTo>
                    <a:pt x="30748" y="209278"/>
                  </a:lnTo>
                  <a:lnTo>
                    <a:pt x="41839" y="216353"/>
                  </a:lnTo>
                  <a:lnTo>
                    <a:pt x="53560" y="221999"/>
                  </a:lnTo>
                  <a:lnTo>
                    <a:pt x="65257" y="225229"/>
                  </a:lnTo>
                  <a:lnTo>
                    <a:pt x="76573" y="225697"/>
                  </a:lnTo>
                  <a:lnTo>
                    <a:pt x="87422" y="223650"/>
                  </a:lnTo>
                  <a:lnTo>
                    <a:pt x="97846" y="219570"/>
                  </a:lnTo>
                  <a:lnTo>
                    <a:pt x="107921" y="213946"/>
                  </a:lnTo>
                  <a:lnTo>
                    <a:pt x="117520" y="206986"/>
                  </a:lnTo>
                  <a:lnTo>
                    <a:pt x="126307" y="198613"/>
                  </a:lnTo>
                  <a:lnTo>
                    <a:pt x="134168" y="188897"/>
                  </a:lnTo>
                  <a:lnTo>
                    <a:pt x="141187" y="178054"/>
                  </a:lnTo>
                  <a:lnTo>
                    <a:pt x="147523" y="166336"/>
                  </a:lnTo>
                  <a:lnTo>
                    <a:pt x="153335" y="153972"/>
                  </a:lnTo>
                  <a:lnTo>
                    <a:pt x="158329" y="141146"/>
                  </a:lnTo>
                  <a:lnTo>
                    <a:pt x="161810" y="127997"/>
                  </a:lnTo>
                  <a:lnTo>
                    <a:pt x="163511" y="114625"/>
                  </a:lnTo>
                  <a:lnTo>
                    <a:pt x="163360" y="101101"/>
                  </a:lnTo>
                  <a:lnTo>
                    <a:pt x="161260" y="87473"/>
                  </a:lnTo>
                  <a:lnTo>
                    <a:pt x="157362" y="73780"/>
                  </a:lnTo>
                  <a:lnTo>
                    <a:pt x="151983" y="60263"/>
                  </a:lnTo>
                  <a:lnTo>
                    <a:pt x="145467" y="47338"/>
                  </a:lnTo>
                  <a:lnTo>
                    <a:pt x="138111" y="35199"/>
                  </a:lnTo>
                  <a:lnTo>
                    <a:pt x="129719" y="24242"/>
                  </a:lnTo>
                  <a:lnTo>
                    <a:pt x="119665" y="15144"/>
                  </a:lnTo>
                  <a:lnTo>
                    <a:pt x="107750" y="8110"/>
                  </a:lnTo>
                  <a:lnTo>
                    <a:pt x="94448" y="3167"/>
                  </a:lnTo>
                  <a:lnTo>
                    <a:pt x="79111" y="66"/>
                  </a:lnTo>
                  <a:lnTo>
                    <a:pt x="57446" y="0"/>
                  </a:lnTo>
                  <a:lnTo>
                    <a:pt x="22148" y="4859"/>
                  </a:lnTo>
                </a:path>
              </a:pathLst>
            </a:custGeom>
            <a:ln w="4991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631962" y="3805427"/>
            <a:ext cx="2692240" cy="747651"/>
            <a:chOff x="3631962" y="3805427"/>
            <a:chExt cx="2692240" cy="747651"/>
          </a:xfrm>
        </p:grpSpPr>
        <p:sp>
          <p:nvSpPr>
            <p:cNvPr id="123" name="Freeform 122"/>
            <p:cNvSpPr/>
            <p:nvPr/>
          </p:nvSpPr>
          <p:spPr>
            <a:xfrm>
              <a:off x="3631962" y="3842385"/>
              <a:ext cx="274132" cy="350961"/>
            </a:xfrm>
            <a:custGeom>
              <a:avLst/>
              <a:gdLst/>
              <a:ahLst/>
              <a:cxnLst/>
              <a:rect l="0" t="0" r="0" b="0"/>
              <a:pathLst>
                <a:path w="274132" h="350961">
                  <a:moveTo>
                    <a:pt x="184366" y="4538"/>
                  </a:moveTo>
                  <a:lnTo>
                    <a:pt x="175697" y="1781"/>
                  </a:lnTo>
                  <a:lnTo>
                    <a:pt x="167476" y="301"/>
                  </a:lnTo>
                  <a:lnTo>
                    <a:pt x="158908" y="0"/>
                  </a:lnTo>
                  <a:lnTo>
                    <a:pt x="149924" y="669"/>
                  </a:lnTo>
                  <a:lnTo>
                    <a:pt x="140572" y="2114"/>
                  </a:lnTo>
                  <a:lnTo>
                    <a:pt x="130932" y="4157"/>
                  </a:lnTo>
                  <a:lnTo>
                    <a:pt x="121238" y="6799"/>
                  </a:lnTo>
                  <a:lnTo>
                    <a:pt x="111856" y="10217"/>
                  </a:lnTo>
                  <a:lnTo>
                    <a:pt x="102959" y="14452"/>
                  </a:lnTo>
                  <a:lnTo>
                    <a:pt x="94548" y="19566"/>
                  </a:lnTo>
                  <a:lnTo>
                    <a:pt x="86549" y="25714"/>
                  </a:lnTo>
                  <a:lnTo>
                    <a:pt x="78869" y="32875"/>
                  </a:lnTo>
                  <a:lnTo>
                    <a:pt x="71423" y="40739"/>
                  </a:lnTo>
                  <a:lnTo>
                    <a:pt x="64143" y="48814"/>
                  </a:lnTo>
                  <a:lnTo>
                    <a:pt x="56985" y="56800"/>
                  </a:lnTo>
                  <a:lnTo>
                    <a:pt x="50073" y="64748"/>
                  </a:lnTo>
                  <a:lnTo>
                    <a:pt x="43685" y="72953"/>
                  </a:lnTo>
                  <a:lnTo>
                    <a:pt x="37925" y="81575"/>
                  </a:lnTo>
                  <a:lnTo>
                    <a:pt x="32587" y="90621"/>
                  </a:lnTo>
                  <a:lnTo>
                    <a:pt x="27263" y="100029"/>
                  </a:lnTo>
                  <a:lnTo>
                    <a:pt x="21717" y="109727"/>
                  </a:lnTo>
                  <a:lnTo>
                    <a:pt x="16206" y="119964"/>
                  </a:lnTo>
                  <a:lnTo>
                    <a:pt x="11355" y="131286"/>
                  </a:lnTo>
                  <a:lnTo>
                    <a:pt x="7473" y="143899"/>
                  </a:lnTo>
                  <a:lnTo>
                    <a:pt x="4550" y="157544"/>
                  </a:lnTo>
                  <a:lnTo>
                    <a:pt x="2433" y="171699"/>
                  </a:lnTo>
                  <a:lnTo>
                    <a:pt x="942" y="185999"/>
                  </a:lnTo>
                  <a:lnTo>
                    <a:pt x="74" y="200274"/>
                  </a:lnTo>
                  <a:lnTo>
                    <a:pt x="0" y="214468"/>
                  </a:lnTo>
                  <a:lnTo>
                    <a:pt x="754" y="228563"/>
                  </a:lnTo>
                  <a:lnTo>
                    <a:pt x="2394" y="242251"/>
                  </a:lnTo>
                  <a:lnTo>
                    <a:pt x="5073" y="254943"/>
                  </a:lnTo>
                  <a:lnTo>
                    <a:pt x="8775" y="266406"/>
                  </a:lnTo>
                  <a:lnTo>
                    <a:pt x="13348" y="276874"/>
                  </a:lnTo>
                  <a:lnTo>
                    <a:pt x="18601" y="286862"/>
                  </a:lnTo>
                  <a:lnTo>
                    <a:pt x="24362" y="296718"/>
                  </a:lnTo>
                  <a:lnTo>
                    <a:pt x="30650" y="306446"/>
                  </a:lnTo>
                  <a:lnTo>
                    <a:pt x="37660" y="315795"/>
                  </a:lnTo>
                  <a:lnTo>
                    <a:pt x="45444" y="324633"/>
                  </a:lnTo>
                  <a:lnTo>
                    <a:pt x="54078" y="332656"/>
                  </a:lnTo>
                  <a:lnTo>
                    <a:pt x="63726" y="339339"/>
                  </a:lnTo>
                  <a:lnTo>
                    <a:pt x="74373" y="344518"/>
                  </a:lnTo>
                  <a:lnTo>
                    <a:pt x="85714" y="348177"/>
                  </a:lnTo>
                  <a:lnTo>
                    <a:pt x="97258" y="350279"/>
                  </a:lnTo>
                  <a:lnTo>
                    <a:pt x="108710" y="350960"/>
                  </a:lnTo>
                  <a:lnTo>
                    <a:pt x="120121" y="350317"/>
                  </a:lnTo>
                  <a:lnTo>
                    <a:pt x="131787" y="348324"/>
                  </a:lnTo>
                  <a:lnTo>
                    <a:pt x="143863" y="345084"/>
                  </a:lnTo>
                  <a:lnTo>
                    <a:pt x="156198" y="340658"/>
                  </a:lnTo>
                  <a:lnTo>
                    <a:pt x="168425" y="334980"/>
                  </a:lnTo>
                  <a:lnTo>
                    <a:pt x="180333" y="328136"/>
                  </a:lnTo>
                  <a:lnTo>
                    <a:pt x="191720" y="320486"/>
                  </a:lnTo>
                  <a:lnTo>
                    <a:pt x="202321" y="312557"/>
                  </a:lnTo>
                  <a:lnTo>
                    <a:pt x="212071" y="304663"/>
                  </a:lnTo>
                  <a:lnTo>
                    <a:pt x="220905" y="296609"/>
                  </a:lnTo>
                  <a:lnTo>
                    <a:pt x="228673" y="287809"/>
                  </a:lnTo>
                  <a:lnTo>
                    <a:pt x="235396" y="277987"/>
                  </a:lnTo>
                  <a:lnTo>
                    <a:pt x="241231" y="267331"/>
                  </a:lnTo>
                  <a:lnTo>
                    <a:pt x="246374" y="256314"/>
                  </a:lnTo>
                  <a:lnTo>
                    <a:pt x="251005" y="245251"/>
                  </a:lnTo>
                  <a:lnTo>
                    <a:pt x="255270" y="234284"/>
                  </a:lnTo>
                  <a:lnTo>
                    <a:pt x="259277" y="223447"/>
                  </a:lnTo>
                  <a:lnTo>
                    <a:pt x="263103" y="212723"/>
                  </a:lnTo>
                  <a:lnTo>
                    <a:pt x="266641" y="201765"/>
                  </a:lnTo>
                  <a:lnTo>
                    <a:pt x="269629" y="189945"/>
                  </a:lnTo>
                  <a:lnTo>
                    <a:pt x="271959" y="176986"/>
                  </a:lnTo>
                  <a:lnTo>
                    <a:pt x="273524" y="162939"/>
                  </a:lnTo>
                  <a:lnTo>
                    <a:pt x="274131" y="147989"/>
                  </a:lnTo>
                  <a:lnTo>
                    <a:pt x="273767" y="132354"/>
                  </a:lnTo>
                  <a:lnTo>
                    <a:pt x="272404" y="116380"/>
                  </a:lnTo>
                  <a:lnTo>
                    <a:pt x="269918" y="100516"/>
                  </a:lnTo>
                  <a:lnTo>
                    <a:pt x="266348" y="85006"/>
                  </a:lnTo>
                  <a:lnTo>
                    <a:pt x="261866" y="70221"/>
                  </a:lnTo>
                  <a:lnTo>
                    <a:pt x="256674" y="56719"/>
                  </a:lnTo>
                  <a:lnTo>
                    <a:pt x="250954" y="44687"/>
                  </a:lnTo>
                  <a:lnTo>
                    <a:pt x="244694" y="34153"/>
                  </a:lnTo>
                  <a:lnTo>
                    <a:pt x="237703" y="25163"/>
                  </a:lnTo>
                  <a:lnTo>
                    <a:pt x="229935" y="17589"/>
                  </a:lnTo>
                  <a:lnTo>
                    <a:pt x="221480" y="11499"/>
                  </a:lnTo>
                  <a:lnTo>
                    <a:pt x="212477" y="7225"/>
                  </a:lnTo>
                  <a:lnTo>
                    <a:pt x="203063" y="4785"/>
                  </a:lnTo>
                  <a:lnTo>
                    <a:pt x="193352" y="3929"/>
                  </a:lnTo>
                  <a:lnTo>
                    <a:pt x="183433" y="4320"/>
                  </a:lnTo>
                  <a:lnTo>
                    <a:pt x="173382" y="5632"/>
                  </a:lnTo>
                  <a:lnTo>
                    <a:pt x="163693" y="7455"/>
                  </a:lnTo>
                  <a:lnTo>
                    <a:pt x="154326" y="9464"/>
                  </a:lnTo>
                  <a:lnTo>
                    <a:pt x="144457" y="11830"/>
                  </a:lnTo>
                  <a:lnTo>
                    <a:pt x="132515" y="14908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10757" y="4057245"/>
              <a:ext cx="102605" cy="142265"/>
            </a:xfrm>
            <a:custGeom>
              <a:avLst/>
              <a:gdLst/>
              <a:ahLst/>
              <a:cxnLst/>
              <a:rect l="0" t="0" r="0" b="0"/>
              <a:pathLst>
                <a:path w="102605" h="142265">
                  <a:moveTo>
                    <a:pt x="19643" y="48933"/>
                  </a:moveTo>
                  <a:lnTo>
                    <a:pt x="16819" y="57668"/>
                  </a:lnTo>
                  <a:lnTo>
                    <a:pt x="14709" y="66519"/>
                  </a:lnTo>
                  <a:lnTo>
                    <a:pt x="13131" y="76365"/>
                  </a:lnTo>
                  <a:lnTo>
                    <a:pt x="11968" y="87180"/>
                  </a:lnTo>
                  <a:lnTo>
                    <a:pt x="11131" y="98814"/>
                  </a:lnTo>
                  <a:lnTo>
                    <a:pt x="10531" y="111054"/>
                  </a:lnTo>
                  <a:lnTo>
                    <a:pt x="9660" y="122579"/>
                  </a:lnTo>
                  <a:lnTo>
                    <a:pt x="7818" y="129575"/>
                  </a:lnTo>
                  <a:lnTo>
                    <a:pt x="5436" y="129589"/>
                  </a:lnTo>
                  <a:lnTo>
                    <a:pt x="3423" y="124194"/>
                  </a:lnTo>
                  <a:lnTo>
                    <a:pt x="1966" y="115198"/>
                  </a:lnTo>
                  <a:lnTo>
                    <a:pt x="962" y="104069"/>
                  </a:lnTo>
                  <a:lnTo>
                    <a:pt x="287" y="91756"/>
                  </a:lnTo>
                  <a:lnTo>
                    <a:pt x="0" y="78956"/>
                  </a:lnTo>
                  <a:lnTo>
                    <a:pt x="333" y="66262"/>
                  </a:lnTo>
                  <a:lnTo>
                    <a:pt x="1366" y="53967"/>
                  </a:lnTo>
                  <a:lnTo>
                    <a:pt x="3198" y="42285"/>
                  </a:lnTo>
                  <a:lnTo>
                    <a:pt x="6007" y="31467"/>
                  </a:lnTo>
                  <a:lnTo>
                    <a:pt x="9800" y="21571"/>
                  </a:lnTo>
                  <a:lnTo>
                    <a:pt x="14603" y="12971"/>
                  </a:lnTo>
                  <a:lnTo>
                    <a:pt x="20534" y="6407"/>
                  </a:lnTo>
                  <a:lnTo>
                    <a:pt x="27547" y="2107"/>
                  </a:lnTo>
                  <a:lnTo>
                    <a:pt x="35311" y="4"/>
                  </a:lnTo>
                  <a:lnTo>
                    <a:pt x="43317" y="0"/>
                  </a:lnTo>
                  <a:lnTo>
                    <a:pt x="51248" y="1825"/>
                  </a:lnTo>
                  <a:lnTo>
                    <a:pt x="58825" y="5267"/>
                  </a:lnTo>
                  <a:lnTo>
                    <a:pt x="65732" y="10269"/>
                  </a:lnTo>
                  <a:lnTo>
                    <a:pt x="71871" y="16660"/>
                  </a:lnTo>
                  <a:lnTo>
                    <a:pt x="77312" y="24338"/>
                  </a:lnTo>
                  <a:lnTo>
                    <a:pt x="82190" y="33334"/>
                  </a:lnTo>
                  <a:lnTo>
                    <a:pt x="86638" y="43546"/>
                  </a:lnTo>
                  <a:lnTo>
                    <a:pt x="90613" y="54761"/>
                  </a:lnTo>
                  <a:lnTo>
                    <a:pt x="93902" y="66744"/>
                  </a:lnTo>
                  <a:lnTo>
                    <a:pt x="96444" y="79278"/>
                  </a:lnTo>
                  <a:lnTo>
                    <a:pt x="98322" y="91792"/>
                  </a:lnTo>
                  <a:lnTo>
                    <a:pt x="99868" y="104692"/>
                  </a:lnTo>
                  <a:lnTo>
                    <a:pt x="101218" y="120208"/>
                  </a:lnTo>
                  <a:lnTo>
                    <a:pt x="102604" y="142264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54843" y="4045872"/>
              <a:ext cx="155554" cy="188865"/>
            </a:xfrm>
            <a:custGeom>
              <a:avLst/>
              <a:gdLst/>
              <a:ahLst/>
              <a:cxnLst/>
              <a:rect l="0" t="0" r="0" b="0"/>
              <a:pathLst>
                <a:path w="155554" h="188865">
                  <a:moveTo>
                    <a:pt x="0" y="122527"/>
                  </a:moveTo>
                  <a:lnTo>
                    <a:pt x="8735" y="119704"/>
                  </a:lnTo>
                  <a:lnTo>
                    <a:pt x="17587" y="117594"/>
                  </a:lnTo>
                  <a:lnTo>
                    <a:pt x="27423" y="116006"/>
                  </a:lnTo>
                  <a:lnTo>
                    <a:pt x="37898" y="114502"/>
                  </a:lnTo>
                  <a:lnTo>
                    <a:pt x="48255" y="112389"/>
                  </a:lnTo>
                  <a:lnTo>
                    <a:pt x="58057" y="109327"/>
                  </a:lnTo>
                  <a:lnTo>
                    <a:pt x="67204" y="105153"/>
                  </a:lnTo>
                  <a:lnTo>
                    <a:pt x="75761" y="99711"/>
                  </a:lnTo>
                  <a:lnTo>
                    <a:pt x="83838" y="93049"/>
                  </a:lnTo>
                  <a:lnTo>
                    <a:pt x="91232" y="85203"/>
                  </a:lnTo>
                  <a:lnTo>
                    <a:pt x="97433" y="76100"/>
                  </a:lnTo>
                  <a:lnTo>
                    <a:pt x="102255" y="65830"/>
                  </a:lnTo>
                  <a:lnTo>
                    <a:pt x="105494" y="54912"/>
                  </a:lnTo>
                  <a:lnTo>
                    <a:pt x="106783" y="44177"/>
                  </a:lnTo>
                  <a:lnTo>
                    <a:pt x="106111" y="34083"/>
                  </a:lnTo>
                  <a:lnTo>
                    <a:pt x="103588" y="24888"/>
                  </a:lnTo>
                  <a:lnTo>
                    <a:pt x="99277" y="16812"/>
                  </a:lnTo>
                  <a:lnTo>
                    <a:pt x="93389" y="9864"/>
                  </a:lnTo>
                  <a:lnTo>
                    <a:pt x="86233" y="4364"/>
                  </a:lnTo>
                  <a:lnTo>
                    <a:pt x="78119" y="1011"/>
                  </a:lnTo>
                  <a:lnTo>
                    <a:pt x="69313" y="0"/>
                  </a:lnTo>
                  <a:lnTo>
                    <a:pt x="60181" y="1240"/>
                  </a:lnTo>
                  <a:lnTo>
                    <a:pt x="51174" y="4616"/>
                  </a:lnTo>
                  <a:lnTo>
                    <a:pt x="42534" y="9841"/>
                  </a:lnTo>
                  <a:lnTo>
                    <a:pt x="34462" y="16535"/>
                  </a:lnTo>
                  <a:lnTo>
                    <a:pt x="27213" y="24332"/>
                  </a:lnTo>
                  <a:lnTo>
                    <a:pt x="20846" y="32930"/>
                  </a:lnTo>
                  <a:lnTo>
                    <a:pt x="15418" y="42257"/>
                  </a:lnTo>
                  <a:lnTo>
                    <a:pt x="11073" y="52441"/>
                  </a:lnTo>
                  <a:lnTo>
                    <a:pt x="7788" y="63484"/>
                  </a:lnTo>
                  <a:lnTo>
                    <a:pt x="5563" y="75107"/>
                  </a:lnTo>
                  <a:lnTo>
                    <a:pt x="4504" y="86849"/>
                  </a:lnTo>
                  <a:lnTo>
                    <a:pt x="4562" y="98432"/>
                  </a:lnTo>
                  <a:lnTo>
                    <a:pt x="5718" y="109766"/>
                  </a:lnTo>
                  <a:lnTo>
                    <a:pt x="8065" y="120857"/>
                  </a:lnTo>
                  <a:lnTo>
                    <a:pt x="11540" y="131741"/>
                  </a:lnTo>
                  <a:lnTo>
                    <a:pt x="15959" y="142306"/>
                  </a:lnTo>
                  <a:lnTo>
                    <a:pt x="21108" y="152291"/>
                  </a:lnTo>
                  <a:lnTo>
                    <a:pt x="26805" y="161591"/>
                  </a:lnTo>
                  <a:lnTo>
                    <a:pt x="33217" y="169941"/>
                  </a:lnTo>
                  <a:lnTo>
                    <a:pt x="40834" y="176852"/>
                  </a:lnTo>
                  <a:lnTo>
                    <a:pt x="49823" y="182186"/>
                  </a:lnTo>
                  <a:lnTo>
                    <a:pt x="59901" y="185951"/>
                  </a:lnTo>
                  <a:lnTo>
                    <a:pt x="70523" y="188125"/>
                  </a:lnTo>
                  <a:lnTo>
                    <a:pt x="81316" y="188864"/>
                  </a:lnTo>
                  <a:lnTo>
                    <a:pt x="92224" y="188589"/>
                  </a:lnTo>
                  <a:lnTo>
                    <a:pt x="104807" y="187868"/>
                  </a:lnTo>
                  <a:lnTo>
                    <a:pt x="123466" y="186642"/>
                  </a:lnTo>
                  <a:lnTo>
                    <a:pt x="155553" y="184748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419903" y="4051668"/>
              <a:ext cx="163820" cy="144394"/>
            </a:xfrm>
            <a:custGeom>
              <a:avLst/>
              <a:gdLst/>
              <a:ahLst/>
              <a:cxnLst/>
              <a:rect l="0" t="0" r="0" b="0"/>
              <a:pathLst>
                <a:path w="163820" h="144394">
                  <a:moveTo>
                    <a:pt x="111969" y="85621"/>
                  </a:moveTo>
                  <a:lnTo>
                    <a:pt x="111837" y="74128"/>
                  </a:lnTo>
                  <a:lnTo>
                    <a:pt x="110575" y="63797"/>
                  </a:lnTo>
                  <a:lnTo>
                    <a:pt x="108021" y="53655"/>
                  </a:lnTo>
                  <a:lnTo>
                    <a:pt x="104358" y="43678"/>
                  </a:lnTo>
                  <a:lnTo>
                    <a:pt x="99795" y="34129"/>
                  </a:lnTo>
                  <a:lnTo>
                    <a:pt x="94533" y="25139"/>
                  </a:lnTo>
                  <a:lnTo>
                    <a:pt x="88433" y="17006"/>
                  </a:lnTo>
                  <a:lnTo>
                    <a:pt x="81035" y="10244"/>
                  </a:lnTo>
                  <a:lnTo>
                    <a:pt x="72201" y="5016"/>
                  </a:lnTo>
                  <a:lnTo>
                    <a:pt x="62397" y="1490"/>
                  </a:lnTo>
                  <a:lnTo>
                    <a:pt x="52484" y="0"/>
                  </a:lnTo>
                  <a:lnTo>
                    <a:pt x="42978" y="541"/>
                  </a:lnTo>
                  <a:lnTo>
                    <a:pt x="34192" y="3139"/>
                  </a:lnTo>
                  <a:lnTo>
                    <a:pt x="26400" y="8027"/>
                  </a:lnTo>
                  <a:lnTo>
                    <a:pt x="19637" y="15107"/>
                  </a:lnTo>
                  <a:lnTo>
                    <a:pt x="13928" y="24033"/>
                  </a:lnTo>
                  <a:lnTo>
                    <a:pt x="9386" y="34389"/>
                  </a:lnTo>
                  <a:lnTo>
                    <a:pt x="5962" y="45803"/>
                  </a:lnTo>
                  <a:lnTo>
                    <a:pt x="3475" y="57971"/>
                  </a:lnTo>
                  <a:lnTo>
                    <a:pt x="1715" y="70668"/>
                  </a:lnTo>
                  <a:lnTo>
                    <a:pt x="500" y="83721"/>
                  </a:lnTo>
                  <a:lnTo>
                    <a:pt x="0" y="96691"/>
                  </a:lnTo>
                  <a:lnTo>
                    <a:pt x="705" y="108893"/>
                  </a:lnTo>
                  <a:lnTo>
                    <a:pt x="2790" y="120005"/>
                  </a:lnTo>
                  <a:lnTo>
                    <a:pt x="6295" y="129570"/>
                  </a:lnTo>
                  <a:lnTo>
                    <a:pt x="11282" y="136853"/>
                  </a:lnTo>
                  <a:lnTo>
                    <a:pt x="17626" y="141670"/>
                  </a:lnTo>
                  <a:lnTo>
                    <a:pt x="24924" y="144137"/>
                  </a:lnTo>
                  <a:lnTo>
                    <a:pt x="32609" y="144393"/>
                  </a:lnTo>
                  <a:lnTo>
                    <a:pt x="40322" y="142741"/>
                  </a:lnTo>
                  <a:lnTo>
                    <a:pt x="47751" y="139416"/>
                  </a:lnTo>
                  <a:lnTo>
                    <a:pt x="54559" y="134493"/>
                  </a:lnTo>
                  <a:lnTo>
                    <a:pt x="60631" y="128155"/>
                  </a:lnTo>
                  <a:lnTo>
                    <a:pt x="66027" y="120513"/>
                  </a:lnTo>
                  <a:lnTo>
                    <a:pt x="70874" y="111541"/>
                  </a:lnTo>
                  <a:lnTo>
                    <a:pt x="75312" y="101376"/>
                  </a:lnTo>
                  <a:lnTo>
                    <a:pt x="79636" y="91379"/>
                  </a:lnTo>
                  <a:lnTo>
                    <a:pt x="85041" y="84396"/>
                  </a:lnTo>
                  <a:lnTo>
                    <a:pt x="91951" y="81950"/>
                  </a:lnTo>
                  <a:lnTo>
                    <a:pt x="99018" y="83399"/>
                  </a:lnTo>
                  <a:lnTo>
                    <a:pt x="105908" y="87673"/>
                  </a:lnTo>
                  <a:lnTo>
                    <a:pt x="112856" y="93259"/>
                  </a:lnTo>
                  <a:lnTo>
                    <a:pt x="120246" y="98316"/>
                  </a:lnTo>
                  <a:lnTo>
                    <a:pt x="128283" y="101904"/>
                  </a:lnTo>
                  <a:lnTo>
                    <a:pt x="137226" y="104414"/>
                  </a:lnTo>
                  <a:lnTo>
                    <a:pt x="148364" y="105859"/>
                  </a:lnTo>
                  <a:lnTo>
                    <a:pt x="163819" y="106361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594093" y="4052607"/>
              <a:ext cx="103702" cy="105423"/>
            </a:xfrm>
            <a:custGeom>
              <a:avLst/>
              <a:gdLst/>
              <a:ahLst/>
              <a:cxnLst/>
              <a:rect l="0" t="0" r="0" b="0"/>
              <a:pathLst>
                <a:path w="103702" h="105423">
                  <a:moveTo>
                    <a:pt x="0" y="43201"/>
                  </a:moveTo>
                  <a:lnTo>
                    <a:pt x="0" y="54760"/>
                  </a:lnTo>
                  <a:lnTo>
                    <a:pt x="0" y="65721"/>
                  </a:lnTo>
                  <a:lnTo>
                    <a:pt x="0" y="77044"/>
                  </a:lnTo>
                  <a:lnTo>
                    <a:pt x="0" y="85273"/>
                  </a:lnTo>
                  <a:lnTo>
                    <a:pt x="0" y="86266"/>
                  </a:lnTo>
                  <a:lnTo>
                    <a:pt x="4" y="81791"/>
                  </a:lnTo>
                  <a:lnTo>
                    <a:pt x="175" y="74043"/>
                  </a:lnTo>
                  <a:lnTo>
                    <a:pt x="813" y="64626"/>
                  </a:lnTo>
                  <a:lnTo>
                    <a:pt x="2052" y="54468"/>
                  </a:lnTo>
                  <a:lnTo>
                    <a:pt x="4020" y="44187"/>
                  </a:lnTo>
                  <a:lnTo>
                    <a:pt x="6921" y="34293"/>
                  </a:lnTo>
                  <a:lnTo>
                    <a:pt x="10780" y="25003"/>
                  </a:lnTo>
                  <a:lnTo>
                    <a:pt x="15793" y="16635"/>
                  </a:lnTo>
                  <a:lnTo>
                    <a:pt x="22390" y="9700"/>
                  </a:lnTo>
                  <a:lnTo>
                    <a:pt x="30651" y="4353"/>
                  </a:lnTo>
                  <a:lnTo>
                    <a:pt x="40054" y="910"/>
                  </a:lnTo>
                  <a:lnTo>
                    <a:pt x="49692" y="0"/>
                  </a:lnTo>
                  <a:lnTo>
                    <a:pt x="59011" y="1724"/>
                  </a:lnTo>
                  <a:lnTo>
                    <a:pt x="67668" y="5753"/>
                  </a:lnTo>
                  <a:lnTo>
                    <a:pt x="75373" y="11606"/>
                  </a:lnTo>
                  <a:lnTo>
                    <a:pt x="82078" y="18825"/>
                  </a:lnTo>
                  <a:lnTo>
                    <a:pt x="87749" y="27191"/>
                  </a:lnTo>
                  <a:lnTo>
                    <a:pt x="92264" y="36715"/>
                  </a:lnTo>
                  <a:lnTo>
                    <a:pt x="95671" y="47299"/>
                  </a:lnTo>
                  <a:lnTo>
                    <a:pt x="98151" y="58349"/>
                  </a:lnTo>
                  <a:lnTo>
                    <a:pt x="100175" y="70033"/>
                  </a:lnTo>
                  <a:lnTo>
                    <a:pt x="101924" y="84477"/>
                  </a:lnTo>
                  <a:lnTo>
                    <a:pt x="103701" y="105422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768209" y="3805427"/>
              <a:ext cx="105696" cy="370629"/>
            </a:xfrm>
            <a:custGeom>
              <a:avLst/>
              <a:gdLst/>
              <a:ahLst/>
              <a:cxnLst/>
              <a:rect l="0" t="0" r="0" b="0"/>
              <a:pathLst>
                <a:path w="105696" h="370629">
                  <a:moveTo>
                    <a:pt x="74769" y="290380"/>
                  </a:moveTo>
                  <a:lnTo>
                    <a:pt x="77461" y="281711"/>
                  </a:lnTo>
                  <a:lnTo>
                    <a:pt x="78310" y="273490"/>
                  </a:lnTo>
                  <a:lnTo>
                    <a:pt x="77330" y="264940"/>
                  </a:lnTo>
                  <a:lnTo>
                    <a:pt x="74658" y="256638"/>
                  </a:lnTo>
                  <a:lnTo>
                    <a:pt x="70292" y="249840"/>
                  </a:lnTo>
                  <a:lnTo>
                    <a:pt x="64398" y="245142"/>
                  </a:lnTo>
                  <a:lnTo>
                    <a:pt x="57419" y="242811"/>
                  </a:lnTo>
                  <a:lnTo>
                    <a:pt x="49955" y="243115"/>
                  </a:lnTo>
                  <a:lnTo>
                    <a:pt x="42395" y="245917"/>
                  </a:lnTo>
                  <a:lnTo>
                    <a:pt x="35069" y="250802"/>
                  </a:lnTo>
                  <a:lnTo>
                    <a:pt x="28332" y="257296"/>
                  </a:lnTo>
                  <a:lnTo>
                    <a:pt x="22308" y="264973"/>
                  </a:lnTo>
                  <a:lnTo>
                    <a:pt x="16944" y="273495"/>
                  </a:lnTo>
                  <a:lnTo>
                    <a:pt x="12118" y="282606"/>
                  </a:lnTo>
                  <a:lnTo>
                    <a:pt x="7709" y="292123"/>
                  </a:lnTo>
                  <a:lnTo>
                    <a:pt x="3927" y="301918"/>
                  </a:lnTo>
                  <a:lnTo>
                    <a:pt x="1292" y="311902"/>
                  </a:lnTo>
                  <a:lnTo>
                    <a:pt x="0" y="322009"/>
                  </a:lnTo>
                  <a:lnTo>
                    <a:pt x="100" y="332035"/>
                  </a:lnTo>
                  <a:lnTo>
                    <a:pt x="1666" y="341651"/>
                  </a:lnTo>
                  <a:lnTo>
                    <a:pt x="4585" y="350696"/>
                  </a:lnTo>
                  <a:lnTo>
                    <a:pt x="8783" y="358706"/>
                  </a:lnTo>
                  <a:lnTo>
                    <a:pt x="14299" y="364863"/>
                  </a:lnTo>
                  <a:lnTo>
                    <a:pt x="21026" y="368882"/>
                  </a:lnTo>
                  <a:lnTo>
                    <a:pt x="28430" y="370628"/>
                  </a:lnTo>
                  <a:lnTo>
                    <a:pt x="35669" y="369866"/>
                  </a:lnTo>
                  <a:lnTo>
                    <a:pt x="42289" y="366728"/>
                  </a:lnTo>
                  <a:lnTo>
                    <a:pt x="48350" y="361601"/>
                  </a:lnTo>
                  <a:lnTo>
                    <a:pt x="54235" y="354937"/>
                  </a:lnTo>
                  <a:lnTo>
                    <a:pt x="60195" y="347138"/>
                  </a:lnTo>
                  <a:lnTo>
                    <a:pt x="66170" y="338368"/>
                  </a:lnTo>
                  <a:lnTo>
                    <a:pt x="71864" y="328564"/>
                  </a:lnTo>
                  <a:lnTo>
                    <a:pt x="77122" y="317770"/>
                  </a:lnTo>
                  <a:lnTo>
                    <a:pt x="81939" y="305982"/>
                  </a:lnTo>
                  <a:lnTo>
                    <a:pt x="86383" y="293080"/>
                  </a:lnTo>
                  <a:lnTo>
                    <a:pt x="90534" y="279103"/>
                  </a:lnTo>
                  <a:lnTo>
                    <a:pt x="94306" y="264057"/>
                  </a:lnTo>
                  <a:lnTo>
                    <a:pt x="97457" y="247839"/>
                  </a:lnTo>
                  <a:lnTo>
                    <a:pt x="99907" y="230507"/>
                  </a:lnTo>
                  <a:lnTo>
                    <a:pt x="101719" y="212241"/>
                  </a:lnTo>
                  <a:lnTo>
                    <a:pt x="103017" y="193251"/>
                  </a:lnTo>
                  <a:lnTo>
                    <a:pt x="103928" y="173733"/>
                  </a:lnTo>
                  <a:lnTo>
                    <a:pt x="104557" y="153998"/>
                  </a:lnTo>
                  <a:lnTo>
                    <a:pt x="104988" y="134466"/>
                  </a:lnTo>
                  <a:lnTo>
                    <a:pt x="105279" y="115351"/>
                  </a:lnTo>
                  <a:lnTo>
                    <a:pt x="105477" y="96839"/>
                  </a:lnTo>
                  <a:lnTo>
                    <a:pt x="105610" y="79174"/>
                  </a:lnTo>
                  <a:lnTo>
                    <a:pt x="105695" y="62406"/>
                  </a:lnTo>
                  <a:lnTo>
                    <a:pt x="105585" y="46587"/>
                  </a:lnTo>
                  <a:lnTo>
                    <a:pt x="104986" y="31857"/>
                  </a:lnTo>
                  <a:lnTo>
                    <a:pt x="103766" y="18217"/>
                  </a:lnTo>
                  <a:lnTo>
                    <a:pt x="101554" y="6582"/>
                  </a:lnTo>
                  <a:lnTo>
                    <a:pt x="98062" y="0"/>
                  </a:lnTo>
                  <a:lnTo>
                    <a:pt x="94272" y="26"/>
                  </a:lnTo>
                  <a:lnTo>
                    <a:pt x="91297" y="4709"/>
                  </a:lnTo>
                  <a:lnTo>
                    <a:pt x="89232" y="12590"/>
                  </a:lnTo>
                  <a:lnTo>
                    <a:pt x="87851" y="22954"/>
                  </a:lnTo>
                  <a:lnTo>
                    <a:pt x="86936" y="35266"/>
                  </a:lnTo>
                  <a:lnTo>
                    <a:pt x="86330" y="49050"/>
                  </a:lnTo>
                  <a:lnTo>
                    <a:pt x="85930" y="63907"/>
                  </a:lnTo>
                  <a:lnTo>
                    <a:pt x="85665" y="79522"/>
                  </a:lnTo>
                  <a:lnTo>
                    <a:pt x="85489" y="95503"/>
                  </a:lnTo>
                  <a:lnTo>
                    <a:pt x="85372" y="111382"/>
                  </a:lnTo>
                  <a:lnTo>
                    <a:pt x="85294" y="126915"/>
                  </a:lnTo>
                  <a:lnTo>
                    <a:pt x="85242" y="142054"/>
                  </a:lnTo>
                  <a:lnTo>
                    <a:pt x="85207" y="156843"/>
                  </a:lnTo>
                  <a:lnTo>
                    <a:pt x="85189" y="171354"/>
                  </a:lnTo>
                  <a:lnTo>
                    <a:pt x="85343" y="185659"/>
                  </a:lnTo>
                  <a:lnTo>
                    <a:pt x="85972" y="199816"/>
                  </a:lnTo>
                  <a:lnTo>
                    <a:pt x="87195" y="213859"/>
                  </a:lnTo>
                  <a:lnTo>
                    <a:pt x="88827" y="227603"/>
                  </a:lnTo>
                  <a:lnTo>
                    <a:pt x="90624" y="242203"/>
                  </a:lnTo>
                  <a:lnTo>
                    <a:pt x="92742" y="261148"/>
                  </a:lnTo>
                  <a:lnTo>
                    <a:pt x="95509" y="290380"/>
                  </a:lnTo>
                </a:path>
              </a:pathLst>
            </a:custGeom>
            <a:ln w="3771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61091" y="4364061"/>
              <a:ext cx="102628" cy="145612"/>
            </a:xfrm>
            <a:custGeom>
              <a:avLst/>
              <a:gdLst/>
              <a:ahLst/>
              <a:cxnLst/>
              <a:rect l="0" t="0" r="0" b="0"/>
              <a:pathLst>
                <a:path w="102628" h="145612">
                  <a:moveTo>
                    <a:pt x="9295" y="42853"/>
                  </a:moveTo>
                  <a:lnTo>
                    <a:pt x="6538" y="51522"/>
                  </a:lnTo>
                  <a:lnTo>
                    <a:pt x="5059" y="59743"/>
                  </a:lnTo>
                  <a:lnTo>
                    <a:pt x="4752" y="68315"/>
                  </a:lnTo>
                  <a:lnTo>
                    <a:pt x="5251" y="77469"/>
                  </a:lnTo>
                  <a:lnTo>
                    <a:pt x="6059" y="87460"/>
                  </a:lnTo>
                  <a:lnTo>
                    <a:pt x="6862" y="98340"/>
                  </a:lnTo>
                  <a:lnTo>
                    <a:pt x="7535" y="110001"/>
                  </a:lnTo>
                  <a:lnTo>
                    <a:pt x="8053" y="122284"/>
                  </a:lnTo>
                  <a:lnTo>
                    <a:pt x="8407" y="134929"/>
                  </a:lnTo>
                  <a:lnTo>
                    <a:pt x="7686" y="144202"/>
                  </a:lnTo>
                  <a:lnTo>
                    <a:pt x="5543" y="145611"/>
                  </a:lnTo>
                  <a:lnTo>
                    <a:pt x="3495" y="140605"/>
                  </a:lnTo>
                  <a:lnTo>
                    <a:pt x="1991" y="131310"/>
                  </a:lnTo>
                  <a:lnTo>
                    <a:pt x="965" y="119234"/>
                  </a:lnTo>
                  <a:lnTo>
                    <a:pt x="285" y="105369"/>
                  </a:lnTo>
                  <a:lnTo>
                    <a:pt x="0" y="90667"/>
                  </a:lnTo>
                  <a:lnTo>
                    <a:pt x="337" y="76138"/>
                  </a:lnTo>
                  <a:lnTo>
                    <a:pt x="1376" y="62305"/>
                  </a:lnTo>
                  <a:lnTo>
                    <a:pt x="3211" y="49435"/>
                  </a:lnTo>
                  <a:lnTo>
                    <a:pt x="6023" y="37744"/>
                  </a:lnTo>
                  <a:lnTo>
                    <a:pt x="9823" y="27221"/>
                  </a:lnTo>
                  <a:lnTo>
                    <a:pt x="14796" y="18015"/>
                  </a:lnTo>
                  <a:lnTo>
                    <a:pt x="21367" y="10513"/>
                  </a:lnTo>
                  <a:lnTo>
                    <a:pt x="29607" y="4782"/>
                  </a:lnTo>
                  <a:lnTo>
                    <a:pt x="38829" y="1083"/>
                  </a:lnTo>
                  <a:lnTo>
                    <a:pt x="47820" y="0"/>
                  </a:lnTo>
                  <a:lnTo>
                    <a:pt x="55903" y="1610"/>
                  </a:lnTo>
                  <a:lnTo>
                    <a:pt x="62929" y="5561"/>
                  </a:lnTo>
                  <a:lnTo>
                    <a:pt x="69009" y="11361"/>
                  </a:lnTo>
                  <a:lnTo>
                    <a:pt x="74335" y="18547"/>
                  </a:lnTo>
                  <a:lnTo>
                    <a:pt x="79099" y="26889"/>
                  </a:lnTo>
                  <a:lnTo>
                    <a:pt x="83456" y="36398"/>
                  </a:lnTo>
                  <a:lnTo>
                    <a:pt x="87523" y="46986"/>
                  </a:lnTo>
                  <a:lnTo>
                    <a:pt x="91227" y="58467"/>
                  </a:lnTo>
                  <a:lnTo>
                    <a:pt x="94326" y="70638"/>
                  </a:lnTo>
                  <a:lnTo>
                    <a:pt x="96739" y="83296"/>
                  </a:lnTo>
                  <a:lnTo>
                    <a:pt x="98528" y="95698"/>
                  </a:lnTo>
                  <a:lnTo>
                    <a:pt x="100004" y="107779"/>
                  </a:lnTo>
                  <a:lnTo>
                    <a:pt x="101296" y="120595"/>
                  </a:lnTo>
                  <a:lnTo>
                    <a:pt x="102627" y="136185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36309" y="4417284"/>
              <a:ext cx="2" cy="114073"/>
            </a:xfrm>
            <a:custGeom>
              <a:avLst/>
              <a:gdLst/>
              <a:ahLst/>
              <a:cxnLst/>
              <a:rect l="0" t="0" r="0" b="0"/>
              <a:pathLst>
                <a:path w="2" h="114073">
                  <a:moveTo>
                    <a:pt x="1" y="0"/>
                  </a:moveTo>
                  <a:lnTo>
                    <a:pt x="1" y="11558"/>
                  </a:lnTo>
                  <a:lnTo>
                    <a:pt x="1" y="22520"/>
                  </a:lnTo>
                  <a:lnTo>
                    <a:pt x="1" y="33939"/>
                  </a:lnTo>
                  <a:lnTo>
                    <a:pt x="1" y="45877"/>
                  </a:lnTo>
                  <a:lnTo>
                    <a:pt x="0" y="59686"/>
                  </a:lnTo>
                  <a:lnTo>
                    <a:pt x="0" y="79888"/>
                  </a:lnTo>
                  <a:lnTo>
                    <a:pt x="1" y="114072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925940" y="4292842"/>
              <a:ext cx="1" cy="20741"/>
            </a:xfrm>
            <a:custGeom>
              <a:avLst/>
              <a:gdLst/>
              <a:ahLst/>
              <a:cxnLst/>
              <a:rect l="0" t="0" r="0" b="0"/>
              <a:pathLst>
                <a:path w="1" h="20741">
                  <a:moveTo>
                    <a:pt x="0" y="0"/>
                  </a:moveTo>
                  <a:lnTo>
                    <a:pt x="0" y="2074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98531" y="4350954"/>
              <a:ext cx="269625" cy="181360"/>
            </a:xfrm>
            <a:custGeom>
              <a:avLst/>
              <a:gdLst/>
              <a:ahLst/>
              <a:cxnLst/>
              <a:rect l="0" t="0" r="0" b="0"/>
              <a:pathLst>
                <a:path w="269625" h="181360">
                  <a:moveTo>
                    <a:pt x="0" y="24849"/>
                  </a:moveTo>
                  <a:lnTo>
                    <a:pt x="65" y="39166"/>
                  </a:lnTo>
                  <a:lnTo>
                    <a:pt x="696" y="51606"/>
                  </a:lnTo>
                  <a:lnTo>
                    <a:pt x="1974" y="63332"/>
                  </a:lnTo>
                  <a:lnTo>
                    <a:pt x="3805" y="74641"/>
                  </a:lnTo>
                  <a:lnTo>
                    <a:pt x="6087" y="85666"/>
                  </a:lnTo>
                  <a:lnTo>
                    <a:pt x="8708" y="96492"/>
                  </a:lnTo>
                  <a:lnTo>
                    <a:pt x="11418" y="107342"/>
                  </a:lnTo>
                  <a:lnTo>
                    <a:pt x="13840" y="118561"/>
                  </a:lnTo>
                  <a:lnTo>
                    <a:pt x="15797" y="130304"/>
                  </a:lnTo>
                  <a:lnTo>
                    <a:pt x="17443" y="142398"/>
                  </a:lnTo>
                  <a:lnTo>
                    <a:pt x="19153" y="154455"/>
                  </a:lnTo>
                  <a:lnTo>
                    <a:pt x="21118" y="166181"/>
                  </a:lnTo>
                  <a:lnTo>
                    <a:pt x="22448" y="175061"/>
                  </a:lnTo>
                  <a:lnTo>
                    <a:pt x="22092" y="178045"/>
                  </a:lnTo>
                  <a:lnTo>
                    <a:pt x="20578" y="176158"/>
                  </a:lnTo>
                  <a:lnTo>
                    <a:pt x="18534" y="170921"/>
                  </a:lnTo>
                  <a:lnTo>
                    <a:pt x="16525" y="163237"/>
                  </a:lnTo>
                  <a:lnTo>
                    <a:pt x="14833" y="153739"/>
                  </a:lnTo>
                  <a:lnTo>
                    <a:pt x="13526" y="142918"/>
                  </a:lnTo>
                  <a:lnTo>
                    <a:pt x="12563" y="131156"/>
                  </a:lnTo>
                  <a:lnTo>
                    <a:pt x="11875" y="118737"/>
                  </a:lnTo>
                  <a:lnTo>
                    <a:pt x="11395" y="105862"/>
                  </a:lnTo>
                  <a:lnTo>
                    <a:pt x="11064" y="92677"/>
                  </a:lnTo>
                  <a:lnTo>
                    <a:pt x="10847" y="79291"/>
                  </a:lnTo>
                  <a:lnTo>
                    <a:pt x="11034" y="66095"/>
                  </a:lnTo>
                  <a:lnTo>
                    <a:pt x="12208" y="53739"/>
                  </a:lnTo>
                  <a:lnTo>
                    <a:pt x="14611" y="42524"/>
                  </a:lnTo>
                  <a:lnTo>
                    <a:pt x="18331" y="32890"/>
                  </a:lnTo>
                  <a:lnTo>
                    <a:pt x="23462" y="25562"/>
                  </a:lnTo>
                  <a:lnTo>
                    <a:pt x="29899" y="20717"/>
                  </a:lnTo>
                  <a:lnTo>
                    <a:pt x="37091" y="18400"/>
                  </a:lnTo>
                  <a:lnTo>
                    <a:pt x="44181" y="18769"/>
                  </a:lnTo>
                  <a:lnTo>
                    <a:pt x="50694" y="21641"/>
                  </a:lnTo>
                  <a:lnTo>
                    <a:pt x="56515" y="26588"/>
                  </a:lnTo>
                  <a:lnTo>
                    <a:pt x="61712" y="33130"/>
                  </a:lnTo>
                  <a:lnTo>
                    <a:pt x="66406" y="40847"/>
                  </a:lnTo>
                  <a:lnTo>
                    <a:pt x="70561" y="49564"/>
                  </a:lnTo>
                  <a:lnTo>
                    <a:pt x="73978" y="59331"/>
                  </a:lnTo>
                  <a:lnTo>
                    <a:pt x="76619" y="70068"/>
                  </a:lnTo>
                  <a:lnTo>
                    <a:pt x="78916" y="80644"/>
                  </a:lnTo>
                  <a:lnTo>
                    <a:pt x="82323" y="88902"/>
                  </a:lnTo>
                  <a:lnTo>
                    <a:pt x="87798" y="93933"/>
                  </a:lnTo>
                  <a:lnTo>
                    <a:pt x="94851" y="96431"/>
                  </a:lnTo>
                  <a:lnTo>
                    <a:pt x="103346" y="97478"/>
                  </a:lnTo>
                  <a:lnTo>
                    <a:pt x="113160" y="97659"/>
                  </a:lnTo>
                  <a:lnTo>
                    <a:pt x="124073" y="97072"/>
                  </a:lnTo>
                  <a:lnTo>
                    <a:pt x="135828" y="95776"/>
                  </a:lnTo>
                  <a:lnTo>
                    <a:pt x="147879" y="93723"/>
                  </a:lnTo>
                  <a:lnTo>
                    <a:pt x="159442" y="90743"/>
                  </a:lnTo>
                  <a:lnTo>
                    <a:pt x="170123" y="86825"/>
                  </a:lnTo>
                  <a:lnTo>
                    <a:pt x="179728" y="81934"/>
                  </a:lnTo>
                  <a:lnTo>
                    <a:pt x="188085" y="75941"/>
                  </a:lnTo>
                  <a:lnTo>
                    <a:pt x="195231" y="68880"/>
                  </a:lnTo>
                  <a:lnTo>
                    <a:pt x="201032" y="60918"/>
                  </a:lnTo>
                  <a:lnTo>
                    <a:pt x="205111" y="52253"/>
                  </a:lnTo>
                  <a:lnTo>
                    <a:pt x="207411" y="43074"/>
                  </a:lnTo>
                  <a:lnTo>
                    <a:pt x="207839" y="33690"/>
                  </a:lnTo>
                  <a:lnTo>
                    <a:pt x="206113" y="24515"/>
                  </a:lnTo>
                  <a:lnTo>
                    <a:pt x="202288" y="15774"/>
                  </a:lnTo>
                  <a:lnTo>
                    <a:pt x="196681" y="8136"/>
                  </a:lnTo>
                  <a:lnTo>
                    <a:pt x="189689" y="2754"/>
                  </a:lnTo>
                  <a:lnTo>
                    <a:pt x="181674" y="56"/>
                  </a:lnTo>
                  <a:lnTo>
                    <a:pt x="173091" y="0"/>
                  </a:lnTo>
                  <a:lnTo>
                    <a:pt x="164461" y="2425"/>
                  </a:lnTo>
                  <a:lnTo>
                    <a:pt x="156081" y="6982"/>
                  </a:lnTo>
                  <a:lnTo>
                    <a:pt x="148353" y="13545"/>
                  </a:lnTo>
                  <a:lnTo>
                    <a:pt x="141861" y="22293"/>
                  </a:lnTo>
                  <a:lnTo>
                    <a:pt x="136807" y="33129"/>
                  </a:lnTo>
                  <a:lnTo>
                    <a:pt x="133230" y="45560"/>
                  </a:lnTo>
                  <a:lnTo>
                    <a:pt x="131182" y="58890"/>
                  </a:lnTo>
                  <a:lnTo>
                    <a:pt x="130531" y="72629"/>
                  </a:lnTo>
                  <a:lnTo>
                    <a:pt x="131027" y="86358"/>
                  </a:lnTo>
                  <a:lnTo>
                    <a:pt x="132398" y="99662"/>
                  </a:lnTo>
                  <a:lnTo>
                    <a:pt x="134413" y="112359"/>
                  </a:lnTo>
                  <a:lnTo>
                    <a:pt x="137049" y="124306"/>
                  </a:lnTo>
                  <a:lnTo>
                    <a:pt x="140470" y="135299"/>
                  </a:lnTo>
                  <a:lnTo>
                    <a:pt x="144709" y="145320"/>
                  </a:lnTo>
                  <a:lnTo>
                    <a:pt x="149828" y="154339"/>
                  </a:lnTo>
                  <a:lnTo>
                    <a:pt x="155978" y="162231"/>
                  </a:lnTo>
                  <a:lnTo>
                    <a:pt x="163146" y="169029"/>
                  </a:lnTo>
                  <a:lnTo>
                    <a:pt x="171183" y="174581"/>
                  </a:lnTo>
                  <a:lnTo>
                    <a:pt x="179898" y="178486"/>
                  </a:lnTo>
                  <a:lnTo>
                    <a:pt x="189115" y="180674"/>
                  </a:lnTo>
                  <a:lnTo>
                    <a:pt x="198691" y="181359"/>
                  </a:lnTo>
                  <a:lnTo>
                    <a:pt x="208520" y="180853"/>
                  </a:lnTo>
                  <a:lnTo>
                    <a:pt x="218515" y="179455"/>
                  </a:lnTo>
                  <a:lnTo>
                    <a:pt x="228362" y="177183"/>
                  </a:lnTo>
                  <a:lnTo>
                    <a:pt x="238585" y="173357"/>
                  </a:lnTo>
                  <a:lnTo>
                    <a:pt x="251184" y="165446"/>
                  </a:lnTo>
                  <a:lnTo>
                    <a:pt x="269624" y="149291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517041" y="4230621"/>
              <a:ext cx="20741" cy="290366"/>
            </a:xfrm>
            <a:custGeom>
              <a:avLst/>
              <a:gdLst/>
              <a:ahLst/>
              <a:cxnLst/>
              <a:rect l="0" t="0" r="0" b="0"/>
              <a:pathLst>
                <a:path w="20741" h="290366">
                  <a:moveTo>
                    <a:pt x="0" y="0"/>
                  </a:moveTo>
                  <a:lnTo>
                    <a:pt x="2823" y="14448"/>
                  </a:lnTo>
                  <a:lnTo>
                    <a:pt x="4934" y="28150"/>
                  </a:lnTo>
                  <a:lnTo>
                    <a:pt x="6513" y="42430"/>
                  </a:lnTo>
                  <a:lnTo>
                    <a:pt x="7676" y="57402"/>
                  </a:lnTo>
                  <a:lnTo>
                    <a:pt x="8510" y="72990"/>
                  </a:lnTo>
                  <a:lnTo>
                    <a:pt x="9099" y="89064"/>
                  </a:lnTo>
                  <a:lnTo>
                    <a:pt x="9507" y="105503"/>
                  </a:lnTo>
                  <a:lnTo>
                    <a:pt x="9787" y="122205"/>
                  </a:lnTo>
                  <a:lnTo>
                    <a:pt x="9982" y="139087"/>
                  </a:lnTo>
                  <a:lnTo>
                    <a:pt x="10282" y="155930"/>
                  </a:lnTo>
                  <a:lnTo>
                    <a:pt x="11007" y="172393"/>
                  </a:lnTo>
                  <a:lnTo>
                    <a:pt x="12295" y="188321"/>
                  </a:lnTo>
                  <a:lnTo>
                    <a:pt x="13962" y="203724"/>
                  </a:lnTo>
                  <a:lnTo>
                    <a:pt x="15611" y="218690"/>
                  </a:lnTo>
                  <a:lnTo>
                    <a:pt x="17011" y="233303"/>
                  </a:lnTo>
                  <a:lnTo>
                    <a:pt x="18102" y="247055"/>
                  </a:lnTo>
                  <a:lnTo>
                    <a:pt x="19024" y="260205"/>
                  </a:lnTo>
                  <a:lnTo>
                    <a:pt x="19858" y="273909"/>
                  </a:lnTo>
                  <a:lnTo>
                    <a:pt x="20740" y="290365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44450" y="4355063"/>
              <a:ext cx="176295" cy="41482"/>
            </a:xfrm>
            <a:custGeom>
              <a:avLst/>
              <a:gdLst/>
              <a:ahLst/>
              <a:cxnLst/>
              <a:rect l="0" t="0" r="0" b="0"/>
              <a:pathLst>
                <a:path w="176295" h="41482">
                  <a:moveTo>
                    <a:pt x="176294" y="0"/>
                  </a:moveTo>
                  <a:lnTo>
                    <a:pt x="167624" y="2889"/>
                  </a:lnTo>
                  <a:lnTo>
                    <a:pt x="159403" y="5630"/>
                  </a:lnTo>
                  <a:lnTo>
                    <a:pt x="150831" y="8481"/>
                  </a:lnTo>
                  <a:lnTo>
                    <a:pt x="141677" y="11306"/>
                  </a:lnTo>
                  <a:lnTo>
                    <a:pt x="131686" y="13785"/>
                  </a:lnTo>
                  <a:lnTo>
                    <a:pt x="120811" y="15769"/>
                  </a:lnTo>
                  <a:lnTo>
                    <a:pt x="109320" y="17429"/>
                  </a:lnTo>
                  <a:lnTo>
                    <a:pt x="97675" y="19146"/>
                  </a:lnTo>
                  <a:lnTo>
                    <a:pt x="86162" y="21142"/>
                  </a:lnTo>
                  <a:lnTo>
                    <a:pt x="74878" y="23468"/>
                  </a:lnTo>
                  <a:lnTo>
                    <a:pt x="63821" y="26093"/>
                  </a:lnTo>
                  <a:lnTo>
                    <a:pt x="52964" y="28951"/>
                  </a:lnTo>
                  <a:lnTo>
                    <a:pt x="42520" y="31833"/>
                  </a:lnTo>
                  <a:lnTo>
                    <a:pt x="31821" y="34677"/>
                  </a:lnTo>
                  <a:lnTo>
                    <a:pt x="18828" y="37733"/>
                  </a:lnTo>
                  <a:lnTo>
                    <a:pt x="0" y="41481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594109" y="4407097"/>
              <a:ext cx="99227" cy="145981"/>
            </a:xfrm>
            <a:custGeom>
              <a:avLst/>
              <a:gdLst/>
              <a:ahLst/>
              <a:cxnLst/>
              <a:rect l="0" t="0" r="0" b="0"/>
              <a:pathLst>
                <a:path w="99227" h="145981">
                  <a:moveTo>
                    <a:pt x="5894" y="51668"/>
                  </a:moveTo>
                  <a:lnTo>
                    <a:pt x="14628" y="54492"/>
                  </a:lnTo>
                  <a:lnTo>
                    <a:pt x="23481" y="56601"/>
                  </a:lnTo>
                  <a:lnTo>
                    <a:pt x="33316" y="58171"/>
                  </a:lnTo>
                  <a:lnTo>
                    <a:pt x="43792" y="58993"/>
                  </a:lnTo>
                  <a:lnTo>
                    <a:pt x="54149" y="58553"/>
                  </a:lnTo>
                  <a:lnTo>
                    <a:pt x="63938" y="56663"/>
                  </a:lnTo>
                  <a:lnTo>
                    <a:pt x="72574" y="53134"/>
                  </a:lnTo>
                  <a:lnTo>
                    <a:pt x="79216" y="47614"/>
                  </a:lnTo>
                  <a:lnTo>
                    <a:pt x="83590" y="40117"/>
                  </a:lnTo>
                  <a:lnTo>
                    <a:pt x="85588" y="31411"/>
                  </a:lnTo>
                  <a:lnTo>
                    <a:pt x="85004" y="22774"/>
                  </a:lnTo>
                  <a:lnTo>
                    <a:pt x="81986" y="14941"/>
                  </a:lnTo>
                  <a:lnTo>
                    <a:pt x="76943" y="8420"/>
                  </a:lnTo>
                  <a:lnTo>
                    <a:pt x="70335" y="3727"/>
                  </a:lnTo>
                  <a:lnTo>
                    <a:pt x="62584" y="948"/>
                  </a:lnTo>
                  <a:lnTo>
                    <a:pt x="54179" y="0"/>
                  </a:lnTo>
                  <a:lnTo>
                    <a:pt x="45669" y="839"/>
                  </a:lnTo>
                  <a:lnTo>
                    <a:pt x="37365" y="3260"/>
                  </a:lnTo>
                  <a:lnTo>
                    <a:pt x="29521" y="7119"/>
                  </a:lnTo>
                  <a:lnTo>
                    <a:pt x="22426" y="12406"/>
                  </a:lnTo>
                  <a:lnTo>
                    <a:pt x="16162" y="18992"/>
                  </a:lnTo>
                  <a:lnTo>
                    <a:pt x="10803" y="26803"/>
                  </a:lnTo>
                  <a:lnTo>
                    <a:pt x="6504" y="35889"/>
                  </a:lnTo>
                  <a:lnTo>
                    <a:pt x="3250" y="46155"/>
                  </a:lnTo>
                  <a:lnTo>
                    <a:pt x="1045" y="57239"/>
                  </a:lnTo>
                  <a:lnTo>
                    <a:pt x="0" y="68611"/>
                  </a:lnTo>
                  <a:lnTo>
                    <a:pt x="66" y="79938"/>
                  </a:lnTo>
                  <a:lnTo>
                    <a:pt x="1229" y="90931"/>
                  </a:lnTo>
                  <a:lnTo>
                    <a:pt x="3579" y="101268"/>
                  </a:lnTo>
                  <a:lnTo>
                    <a:pt x="7062" y="110841"/>
                  </a:lnTo>
                  <a:lnTo>
                    <a:pt x="11654" y="119557"/>
                  </a:lnTo>
                  <a:lnTo>
                    <a:pt x="17443" y="127245"/>
                  </a:lnTo>
                  <a:lnTo>
                    <a:pt x="24366" y="133906"/>
                  </a:lnTo>
                  <a:lnTo>
                    <a:pt x="32235" y="139365"/>
                  </a:lnTo>
                  <a:lnTo>
                    <a:pt x="40838" y="143207"/>
                  </a:lnTo>
                  <a:lnTo>
                    <a:pt x="49970" y="145354"/>
                  </a:lnTo>
                  <a:lnTo>
                    <a:pt x="59219" y="145980"/>
                  </a:lnTo>
                  <a:lnTo>
                    <a:pt x="68968" y="145301"/>
                  </a:lnTo>
                  <a:lnTo>
                    <a:pt x="81172" y="142157"/>
                  </a:lnTo>
                  <a:lnTo>
                    <a:pt x="99226" y="134629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34815" y="4410518"/>
              <a:ext cx="103703" cy="135431"/>
            </a:xfrm>
            <a:custGeom>
              <a:avLst/>
              <a:gdLst/>
              <a:ahLst/>
              <a:cxnLst/>
              <a:rect l="0" t="0" r="0" b="0"/>
              <a:pathLst>
                <a:path w="103703" h="135431">
                  <a:moveTo>
                    <a:pt x="0" y="37877"/>
                  </a:moveTo>
                  <a:lnTo>
                    <a:pt x="66" y="52192"/>
                  </a:lnTo>
                  <a:lnTo>
                    <a:pt x="696" y="64634"/>
                  </a:lnTo>
                  <a:lnTo>
                    <a:pt x="1974" y="76364"/>
                  </a:lnTo>
                  <a:lnTo>
                    <a:pt x="3805" y="87843"/>
                  </a:lnTo>
                  <a:lnTo>
                    <a:pt x="6086" y="99506"/>
                  </a:lnTo>
                  <a:lnTo>
                    <a:pt x="8699" y="111535"/>
                  </a:lnTo>
                  <a:lnTo>
                    <a:pt x="11054" y="122988"/>
                  </a:lnTo>
                  <a:lnTo>
                    <a:pt x="11641" y="131806"/>
                  </a:lnTo>
                  <a:lnTo>
                    <a:pt x="9857" y="135430"/>
                  </a:lnTo>
                  <a:lnTo>
                    <a:pt x="7184" y="132850"/>
                  </a:lnTo>
                  <a:lnTo>
                    <a:pt x="4924" y="126196"/>
                  </a:lnTo>
                  <a:lnTo>
                    <a:pt x="3308" y="116669"/>
                  </a:lnTo>
                  <a:lnTo>
                    <a:pt x="2208" y="104960"/>
                  </a:lnTo>
                  <a:lnTo>
                    <a:pt x="1472" y="91773"/>
                  </a:lnTo>
                  <a:lnTo>
                    <a:pt x="980" y="77854"/>
                  </a:lnTo>
                  <a:lnTo>
                    <a:pt x="662" y="63686"/>
                  </a:lnTo>
                  <a:lnTo>
                    <a:pt x="784" y="49815"/>
                  </a:lnTo>
                  <a:lnTo>
                    <a:pt x="1917" y="36933"/>
                  </a:lnTo>
                  <a:lnTo>
                    <a:pt x="4293" y="25330"/>
                  </a:lnTo>
                  <a:lnTo>
                    <a:pt x="7995" y="15418"/>
                  </a:lnTo>
                  <a:lnTo>
                    <a:pt x="13115" y="7895"/>
                  </a:lnTo>
                  <a:lnTo>
                    <a:pt x="19548" y="2912"/>
                  </a:lnTo>
                  <a:lnTo>
                    <a:pt x="26906" y="332"/>
                  </a:lnTo>
                  <a:lnTo>
                    <a:pt x="34632" y="0"/>
                  </a:lnTo>
                  <a:lnTo>
                    <a:pt x="42372" y="1601"/>
                  </a:lnTo>
                  <a:lnTo>
                    <a:pt x="49819" y="4891"/>
                  </a:lnTo>
                  <a:lnTo>
                    <a:pt x="56639" y="9791"/>
                  </a:lnTo>
                  <a:lnTo>
                    <a:pt x="62718" y="16113"/>
                  </a:lnTo>
                  <a:lnTo>
                    <a:pt x="68119" y="23745"/>
                  </a:lnTo>
                  <a:lnTo>
                    <a:pt x="72971" y="32710"/>
                  </a:lnTo>
                  <a:lnTo>
                    <a:pt x="77401" y="42902"/>
                  </a:lnTo>
                  <a:lnTo>
                    <a:pt x="81364" y="54102"/>
                  </a:lnTo>
                  <a:lnTo>
                    <a:pt x="84644" y="66077"/>
                  </a:lnTo>
                  <a:lnTo>
                    <a:pt x="87186" y="78601"/>
                  </a:lnTo>
                  <a:lnTo>
                    <a:pt x="89260" y="90911"/>
                  </a:lnTo>
                  <a:lnTo>
                    <a:pt x="91691" y="102920"/>
                  </a:lnTo>
                  <a:lnTo>
                    <a:pt x="95795" y="115677"/>
                  </a:lnTo>
                  <a:lnTo>
                    <a:pt x="103702" y="131209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90408" y="4230621"/>
              <a:ext cx="10331" cy="311106"/>
            </a:xfrm>
            <a:custGeom>
              <a:avLst/>
              <a:gdLst/>
              <a:ahLst/>
              <a:cxnLst/>
              <a:rect l="0" t="0" r="0" b="0"/>
              <a:pathLst>
                <a:path w="10331" h="311106">
                  <a:moveTo>
                    <a:pt x="10330" y="0"/>
                  </a:moveTo>
                  <a:lnTo>
                    <a:pt x="7507" y="11559"/>
                  </a:lnTo>
                  <a:lnTo>
                    <a:pt x="5396" y="22520"/>
                  </a:lnTo>
                  <a:lnTo>
                    <a:pt x="3817" y="33948"/>
                  </a:lnTo>
                  <a:lnTo>
                    <a:pt x="2655" y="46097"/>
                  </a:lnTo>
                  <a:lnTo>
                    <a:pt x="1819" y="59205"/>
                  </a:lnTo>
                  <a:lnTo>
                    <a:pt x="1231" y="73304"/>
                  </a:lnTo>
                  <a:lnTo>
                    <a:pt x="823" y="88423"/>
                  </a:lnTo>
                  <a:lnTo>
                    <a:pt x="543" y="104685"/>
                  </a:lnTo>
                  <a:lnTo>
                    <a:pt x="352" y="122035"/>
                  </a:lnTo>
                  <a:lnTo>
                    <a:pt x="223" y="139979"/>
                  </a:lnTo>
                  <a:lnTo>
                    <a:pt x="137" y="157703"/>
                  </a:lnTo>
                  <a:lnTo>
                    <a:pt x="78" y="174765"/>
                  </a:lnTo>
                  <a:lnTo>
                    <a:pt x="39" y="191077"/>
                  </a:lnTo>
                  <a:lnTo>
                    <a:pt x="13" y="206727"/>
                  </a:lnTo>
                  <a:lnTo>
                    <a:pt x="0" y="221847"/>
                  </a:lnTo>
                  <a:lnTo>
                    <a:pt x="158" y="236409"/>
                  </a:lnTo>
                  <a:lnTo>
                    <a:pt x="789" y="250222"/>
                  </a:lnTo>
                  <a:lnTo>
                    <a:pt x="2014" y="263226"/>
                  </a:lnTo>
                  <a:lnTo>
                    <a:pt x="3646" y="275073"/>
                  </a:lnTo>
                  <a:lnTo>
                    <a:pt x="5443" y="286206"/>
                  </a:lnTo>
                  <a:lnTo>
                    <a:pt x="7563" y="297603"/>
                  </a:lnTo>
                  <a:lnTo>
                    <a:pt x="10330" y="311105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07406" y="4355063"/>
              <a:ext cx="155554" cy="31111"/>
            </a:xfrm>
            <a:custGeom>
              <a:avLst/>
              <a:gdLst/>
              <a:ahLst/>
              <a:cxnLst/>
              <a:rect l="0" t="0" r="0" b="0"/>
              <a:pathLst>
                <a:path w="155554" h="31111">
                  <a:moveTo>
                    <a:pt x="155553" y="0"/>
                  </a:moveTo>
                  <a:lnTo>
                    <a:pt x="143995" y="65"/>
                  </a:lnTo>
                  <a:lnTo>
                    <a:pt x="133032" y="696"/>
                  </a:lnTo>
                  <a:lnTo>
                    <a:pt x="121609" y="1974"/>
                  </a:lnTo>
                  <a:lnTo>
                    <a:pt x="109630" y="3805"/>
                  </a:lnTo>
                  <a:lnTo>
                    <a:pt x="97161" y="6087"/>
                  </a:lnTo>
                  <a:lnTo>
                    <a:pt x="84305" y="8713"/>
                  </a:lnTo>
                  <a:lnTo>
                    <a:pt x="71325" y="11593"/>
                  </a:lnTo>
                  <a:lnTo>
                    <a:pt x="58602" y="14653"/>
                  </a:lnTo>
                  <a:lnTo>
                    <a:pt x="46341" y="17836"/>
                  </a:lnTo>
                  <a:lnTo>
                    <a:pt x="35000" y="20951"/>
                  </a:lnTo>
                  <a:lnTo>
                    <a:pt x="24263" y="23984"/>
                  </a:lnTo>
                  <a:lnTo>
                    <a:pt x="13190" y="27200"/>
                  </a:lnTo>
                  <a:lnTo>
                    <a:pt x="0" y="31110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83700" y="4168399"/>
              <a:ext cx="124444" cy="352586"/>
            </a:xfrm>
            <a:custGeom>
              <a:avLst/>
              <a:gdLst/>
              <a:ahLst/>
              <a:cxnLst/>
              <a:rect l="0" t="0" r="0" b="0"/>
              <a:pathLst>
                <a:path w="124444" h="352586">
                  <a:moveTo>
                    <a:pt x="0" y="0"/>
                  </a:moveTo>
                  <a:lnTo>
                    <a:pt x="2890" y="8669"/>
                  </a:lnTo>
                  <a:lnTo>
                    <a:pt x="5630" y="16890"/>
                  </a:lnTo>
                  <a:lnTo>
                    <a:pt x="8482" y="25467"/>
                  </a:lnTo>
                  <a:lnTo>
                    <a:pt x="11306" y="34791"/>
                  </a:lnTo>
                  <a:lnTo>
                    <a:pt x="13785" y="45420"/>
                  </a:lnTo>
                  <a:lnTo>
                    <a:pt x="15770" y="57534"/>
                  </a:lnTo>
                  <a:lnTo>
                    <a:pt x="17430" y="70994"/>
                  </a:lnTo>
                  <a:lnTo>
                    <a:pt x="19146" y="85538"/>
                  </a:lnTo>
                  <a:lnTo>
                    <a:pt x="21138" y="100902"/>
                  </a:lnTo>
                  <a:lnTo>
                    <a:pt x="23294" y="116859"/>
                  </a:lnTo>
                  <a:lnTo>
                    <a:pt x="25280" y="133236"/>
                  </a:lnTo>
                  <a:lnTo>
                    <a:pt x="26909" y="149899"/>
                  </a:lnTo>
                  <a:lnTo>
                    <a:pt x="28152" y="166596"/>
                  </a:lnTo>
                  <a:lnTo>
                    <a:pt x="29060" y="182960"/>
                  </a:lnTo>
                  <a:lnTo>
                    <a:pt x="29710" y="198817"/>
                  </a:lnTo>
                  <a:lnTo>
                    <a:pt x="30330" y="214006"/>
                  </a:lnTo>
                  <a:lnTo>
                    <a:pt x="31277" y="228305"/>
                  </a:lnTo>
                  <a:lnTo>
                    <a:pt x="32718" y="241686"/>
                  </a:lnTo>
                  <a:lnTo>
                    <a:pt x="34490" y="254430"/>
                  </a:lnTo>
                  <a:lnTo>
                    <a:pt x="36209" y="267007"/>
                  </a:lnTo>
                  <a:lnTo>
                    <a:pt x="37630" y="279632"/>
                  </a:lnTo>
                  <a:lnTo>
                    <a:pt x="37837" y="289722"/>
                  </a:lnTo>
                  <a:lnTo>
                    <a:pt x="36475" y="293265"/>
                  </a:lnTo>
                  <a:lnTo>
                    <a:pt x="34952" y="290290"/>
                  </a:lnTo>
                  <a:lnTo>
                    <a:pt x="33927" y="282816"/>
                  </a:lnTo>
                  <a:lnTo>
                    <a:pt x="33715" y="273029"/>
                  </a:lnTo>
                  <a:lnTo>
                    <a:pt x="34369" y="262303"/>
                  </a:lnTo>
                  <a:lnTo>
                    <a:pt x="35941" y="251475"/>
                  </a:lnTo>
                  <a:lnTo>
                    <a:pt x="38574" y="241129"/>
                  </a:lnTo>
                  <a:lnTo>
                    <a:pt x="42250" y="231500"/>
                  </a:lnTo>
                  <a:lnTo>
                    <a:pt x="46972" y="223053"/>
                  </a:lnTo>
                  <a:lnTo>
                    <a:pt x="52850" y="216581"/>
                  </a:lnTo>
                  <a:lnTo>
                    <a:pt x="59823" y="212340"/>
                  </a:lnTo>
                  <a:lnTo>
                    <a:pt x="67393" y="210441"/>
                  </a:lnTo>
                  <a:lnTo>
                    <a:pt x="74744" y="211096"/>
                  </a:lnTo>
                  <a:lnTo>
                    <a:pt x="81435" y="214164"/>
                  </a:lnTo>
                  <a:lnTo>
                    <a:pt x="87377" y="219242"/>
                  </a:lnTo>
                  <a:lnTo>
                    <a:pt x="92656" y="225873"/>
                  </a:lnTo>
                  <a:lnTo>
                    <a:pt x="97405" y="233655"/>
                  </a:lnTo>
                  <a:lnTo>
                    <a:pt x="101598" y="242581"/>
                  </a:lnTo>
                  <a:lnTo>
                    <a:pt x="105039" y="253014"/>
                  </a:lnTo>
                  <a:lnTo>
                    <a:pt x="107692" y="265021"/>
                  </a:lnTo>
                  <a:lnTo>
                    <a:pt x="109809" y="278092"/>
                  </a:lnTo>
                  <a:lnTo>
                    <a:pt x="111838" y="291337"/>
                  </a:lnTo>
                  <a:lnTo>
                    <a:pt x="114039" y="304207"/>
                  </a:lnTo>
                  <a:lnTo>
                    <a:pt x="116347" y="316093"/>
                  </a:lnTo>
                  <a:lnTo>
                    <a:pt x="118677" y="327320"/>
                  </a:lnTo>
                  <a:lnTo>
                    <a:pt x="121242" y="338866"/>
                  </a:lnTo>
                  <a:lnTo>
                    <a:pt x="124443" y="352585"/>
                  </a:lnTo>
                </a:path>
              </a:pathLst>
            </a:custGeom>
            <a:ln w="3771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91569" y="4312582"/>
              <a:ext cx="132633" cy="177294"/>
            </a:xfrm>
            <a:custGeom>
              <a:avLst/>
              <a:gdLst/>
              <a:ahLst/>
              <a:cxnLst/>
              <a:rect l="0" t="0" r="0" b="0"/>
              <a:pathLst>
                <a:path w="132633" h="177294">
                  <a:moveTo>
                    <a:pt x="103237" y="11370"/>
                  </a:moveTo>
                  <a:lnTo>
                    <a:pt x="94502" y="5789"/>
                  </a:lnTo>
                  <a:lnTo>
                    <a:pt x="85650" y="2200"/>
                  </a:lnTo>
                  <a:lnTo>
                    <a:pt x="75810" y="323"/>
                  </a:lnTo>
                  <a:lnTo>
                    <a:pt x="65165" y="0"/>
                  </a:lnTo>
                  <a:lnTo>
                    <a:pt x="54169" y="1248"/>
                  </a:lnTo>
                  <a:lnTo>
                    <a:pt x="43142" y="3936"/>
                  </a:lnTo>
                  <a:lnTo>
                    <a:pt x="32537" y="7968"/>
                  </a:lnTo>
                  <a:lnTo>
                    <a:pt x="22995" y="13370"/>
                  </a:lnTo>
                  <a:lnTo>
                    <a:pt x="14770" y="20026"/>
                  </a:lnTo>
                  <a:lnTo>
                    <a:pt x="8099" y="27715"/>
                  </a:lnTo>
                  <a:lnTo>
                    <a:pt x="3363" y="36194"/>
                  </a:lnTo>
                  <a:lnTo>
                    <a:pt x="592" y="45234"/>
                  </a:lnTo>
                  <a:lnTo>
                    <a:pt x="0" y="54024"/>
                  </a:lnTo>
                  <a:lnTo>
                    <a:pt x="2131" y="61228"/>
                  </a:lnTo>
                  <a:lnTo>
                    <a:pt x="7031" y="66251"/>
                  </a:lnTo>
                  <a:lnTo>
                    <a:pt x="14327" y="69319"/>
                  </a:lnTo>
                  <a:lnTo>
                    <a:pt x="23508" y="71093"/>
                  </a:lnTo>
                  <a:lnTo>
                    <a:pt x="34089" y="72112"/>
                  </a:lnTo>
                  <a:lnTo>
                    <a:pt x="45514" y="72868"/>
                  </a:lnTo>
                  <a:lnTo>
                    <a:pt x="57179" y="73852"/>
                  </a:lnTo>
                  <a:lnTo>
                    <a:pt x="68733" y="75297"/>
                  </a:lnTo>
                  <a:lnTo>
                    <a:pt x="79895" y="77392"/>
                  </a:lnTo>
                  <a:lnTo>
                    <a:pt x="90352" y="80371"/>
                  </a:lnTo>
                  <a:lnTo>
                    <a:pt x="100010" y="84275"/>
                  </a:lnTo>
                  <a:lnTo>
                    <a:pt x="108783" y="89150"/>
                  </a:lnTo>
                  <a:lnTo>
                    <a:pt x="116510" y="95129"/>
                  </a:lnTo>
                  <a:lnTo>
                    <a:pt x="123194" y="102174"/>
                  </a:lnTo>
                  <a:lnTo>
                    <a:pt x="128501" y="109958"/>
                  </a:lnTo>
                  <a:lnTo>
                    <a:pt x="131716" y="117978"/>
                  </a:lnTo>
                  <a:lnTo>
                    <a:pt x="132632" y="125918"/>
                  </a:lnTo>
                  <a:lnTo>
                    <a:pt x="131328" y="133501"/>
                  </a:lnTo>
                  <a:lnTo>
                    <a:pt x="127908" y="140413"/>
                  </a:lnTo>
                  <a:lnTo>
                    <a:pt x="122657" y="146554"/>
                  </a:lnTo>
                  <a:lnTo>
                    <a:pt x="116026" y="152041"/>
                  </a:lnTo>
                  <a:lnTo>
                    <a:pt x="107684" y="157747"/>
                  </a:lnTo>
                  <a:lnTo>
                    <a:pt x="94699" y="165271"/>
                  </a:lnTo>
                  <a:lnTo>
                    <a:pt x="72126" y="177293"/>
                  </a:lnTo>
                </a:path>
              </a:pathLst>
            </a:custGeom>
            <a:ln w="37718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81492" y="4396544"/>
              <a:ext cx="20742" cy="114073"/>
            </a:xfrm>
            <a:custGeom>
              <a:avLst/>
              <a:gdLst/>
              <a:ahLst/>
              <a:cxnLst/>
              <a:rect l="0" t="0" r="0" b="0"/>
              <a:pathLst>
                <a:path w="20742" h="114073">
                  <a:moveTo>
                    <a:pt x="0" y="0"/>
                  </a:moveTo>
                  <a:lnTo>
                    <a:pt x="2823" y="8734"/>
                  </a:lnTo>
                  <a:lnTo>
                    <a:pt x="4934" y="17586"/>
                  </a:lnTo>
                  <a:lnTo>
                    <a:pt x="6513" y="27431"/>
                  </a:lnTo>
                  <a:lnTo>
                    <a:pt x="7675" y="38247"/>
                  </a:lnTo>
                  <a:lnTo>
                    <a:pt x="8511" y="49880"/>
                  </a:lnTo>
                  <a:lnTo>
                    <a:pt x="9104" y="62134"/>
                  </a:lnTo>
                  <a:lnTo>
                    <a:pt x="9712" y="74242"/>
                  </a:lnTo>
                  <a:lnTo>
                    <a:pt x="10925" y="86083"/>
                  </a:lnTo>
                  <a:lnTo>
                    <a:pt x="13952" y="98692"/>
                  </a:lnTo>
                  <a:lnTo>
                    <a:pt x="20741" y="114072"/>
                  </a:lnTo>
                </a:path>
              </a:pathLst>
            </a:custGeom>
            <a:ln w="3771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814036" y="3805427"/>
            <a:ext cx="813983" cy="747651"/>
            <a:chOff x="7814036" y="3805427"/>
            <a:chExt cx="813983" cy="747651"/>
          </a:xfrm>
        </p:grpSpPr>
        <p:sp>
          <p:nvSpPr>
            <p:cNvPr id="143" name="Freeform 142"/>
            <p:cNvSpPr/>
            <p:nvPr/>
          </p:nvSpPr>
          <p:spPr>
            <a:xfrm>
              <a:off x="7814036" y="3834855"/>
              <a:ext cx="47882" cy="702262"/>
            </a:xfrm>
            <a:custGeom>
              <a:avLst/>
              <a:gdLst/>
              <a:ahLst/>
              <a:cxnLst/>
              <a:rect l="0" t="0" r="0" b="0"/>
              <a:pathLst>
                <a:path w="47882" h="702262">
                  <a:moveTo>
                    <a:pt x="0" y="0"/>
                  </a:moveTo>
                  <a:lnTo>
                    <a:pt x="0" y="17993"/>
                  </a:lnTo>
                  <a:lnTo>
                    <a:pt x="0" y="36805"/>
                  </a:lnTo>
                  <a:lnTo>
                    <a:pt x="0" y="58318"/>
                  </a:lnTo>
                  <a:lnTo>
                    <a:pt x="0" y="82392"/>
                  </a:lnTo>
                  <a:lnTo>
                    <a:pt x="0" y="108607"/>
                  </a:lnTo>
                  <a:lnTo>
                    <a:pt x="7" y="136470"/>
                  </a:lnTo>
                  <a:lnTo>
                    <a:pt x="269" y="165051"/>
                  </a:lnTo>
                  <a:lnTo>
                    <a:pt x="1252" y="193069"/>
                  </a:lnTo>
                  <a:lnTo>
                    <a:pt x="3144" y="219870"/>
                  </a:lnTo>
                  <a:lnTo>
                    <a:pt x="5650" y="245362"/>
                  </a:lnTo>
                  <a:lnTo>
                    <a:pt x="8148" y="269717"/>
                  </a:lnTo>
                  <a:lnTo>
                    <a:pt x="10275" y="293179"/>
                  </a:lnTo>
                  <a:lnTo>
                    <a:pt x="11932" y="315979"/>
                  </a:lnTo>
                  <a:lnTo>
                    <a:pt x="13156" y="338306"/>
                  </a:lnTo>
                  <a:lnTo>
                    <a:pt x="14039" y="360292"/>
                  </a:lnTo>
                  <a:lnTo>
                    <a:pt x="14915" y="381794"/>
                  </a:lnTo>
                  <a:lnTo>
                    <a:pt x="16322" y="402418"/>
                  </a:lnTo>
                  <a:lnTo>
                    <a:pt x="18505" y="422025"/>
                  </a:lnTo>
                  <a:lnTo>
                    <a:pt x="21206" y="440947"/>
                  </a:lnTo>
                  <a:lnTo>
                    <a:pt x="23838" y="459827"/>
                  </a:lnTo>
                  <a:lnTo>
                    <a:pt x="26061" y="479053"/>
                  </a:lnTo>
                  <a:lnTo>
                    <a:pt x="28039" y="498984"/>
                  </a:lnTo>
                  <a:lnTo>
                    <a:pt x="30287" y="520052"/>
                  </a:lnTo>
                  <a:lnTo>
                    <a:pt x="33084" y="542369"/>
                  </a:lnTo>
                  <a:lnTo>
                    <a:pt x="36221" y="565554"/>
                  </a:lnTo>
                  <a:lnTo>
                    <a:pt x="39155" y="588919"/>
                  </a:lnTo>
                  <a:lnTo>
                    <a:pt x="41579" y="612014"/>
                  </a:lnTo>
                  <a:lnTo>
                    <a:pt x="43442" y="633788"/>
                  </a:lnTo>
                  <a:lnTo>
                    <a:pt x="45008" y="654598"/>
                  </a:lnTo>
                  <a:lnTo>
                    <a:pt x="46409" y="676267"/>
                  </a:lnTo>
                  <a:lnTo>
                    <a:pt x="47881" y="702261"/>
                  </a:lnTo>
                </a:path>
              </a:pathLst>
            </a:custGeom>
            <a:ln w="5791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069402" y="4409433"/>
              <a:ext cx="1" cy="31921"/>
            </a:xfrm>
            <a:custGeom>
              <a:avLst/>
              <a:gdLst/>
              <a:ahLst/>
              <a:cxnLst/>
              <a:rect l="0" t="0" r="0" b="0"/>
              <a:pathLst>
                <a:path w="1" h="31921">
                  <a:moveTo>
                    <a:pt x="0" y="0"/>
                  </a:moveTo>
                  <a:lnTo>
                    <a:pt x="0" y="31920"/>
                  </a:lnTo>
                </a:path>
              </a:pathLst>
            </a:custGeom>
            <a:ln w="5791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368394" y="3805427"/>
              <a:ext cx="259625" cy="747651"/>
            </a:xfrm>
            <a:custGeom>
              <a:avLst/>
              <a:gdLst/>
              <a:ahLst/>
              <a:cxnLst/>
              <a:rect l="0" t="0" r="0" b="0"/>
              <a:pathLst>
                <a:path w="259625" h="747651">
                  <a:moveTo>
                    <a:pt x="195781" y="236915"/>
                  </a:moveTo>
                  <a:lnTo>
                    <a:pt x="204473" y="223470"/>
                  </a:lnTo>
                  <a:lnTo>
                    <a:pt x="210968" y="209848"/>
                  </a:lnTo>
                  <a:lnTo>
                    <a:pt x="215820" y="194702"/>
                  </a:lnTo>
                  <a:lnTo>
                    <a:pt x="219138" y="178318"/>
                  </a:lnTo>
                  <a:lnTo>
                    <a:pt x="220728" y="161395"/>
                  </a:lnTo>
                  <a:lnTo>
                    <a:pt x="220640" y="144409"/>
                  </a:lnTo>
                  <a:lnTo>
                    <a:pt x="219129" y="127564"/>
                  </a:lnTo>
                  <a:lnTo>
                    <a:pt x="216509" y="110913"/>
                  </a:lnTo>
                  <a:lnTo>
                    <a:pt x="213062" y="94447"/>
                  </a:lnTo>
                  <a:lnTo>
                    <a:pt x="208773" y="78382"/>
                  </a:lnTo>
                  <a:lnTo>
                    <a:pt x="203351" y="63149"/>
                  </a:lnTo>
                  <a:lnTo>
                    <a:pt x="196721" y="48919"/>
                  </a:lnTo>
                  <a:lnTo>
                    <a:pt x="188775" y="35866"/>
                  </a:lnTo>
                  <a:lnTo>
                    <a:pt x="179261" y="24288"/>
                  </a:lnTo>
                  <a:lnTo>
                    <a:pt x="168203" y="14219"/>
                  </a:lnTo>
                  <a:lnTo>
                    <a:pt x="156075" y="6200"/>
                  </a:lnTo>
                  <a:lnTo>
                    <a:pt x="143632" y="1349"/>
                  </a:lnTo>
                  <a:lnTo>
                    <a:pt x="131337" y="0"/>
                  </a:lnTo>
                  <a:lnTo>
                    <a:pt x="119359" y="1792"/>
                  </a:lnTo>
                  <a:lnTo>
                    <a:pt x="107708" y="6105"/>
                  </a:lnTo>
                  <a:lnTo>
                    <a:pt x="96342" y="12321"/>
                  </a:lnTo>
                  <a:lnTo>
                    <a:pt x="85447" y="20163"/>
                  </a:lnTo>
                  <a:lnTo>
                    <a:pt x="75430" y="29694"/>
                  </a:lnTo>
                  <a:lnTo>
                    <a:pt x="66443" y="40814"/>
                  </a:lnTo>
                  <a:lnTo>
                    <a:pt x="58402" y="53263"/>
                  </a:lnTo>
                  <a:lnTo>
                    <a:pt x="51130" y="66738"/>
                  </a:lnTo>
                  <a:lnTo>
                    <a:pt x="44439" y="80978"/>
                  </a:lnTo>
                  <a:lnTo>
                    <a:pt x="38171" y="96014"/>
                  </a:lnTo>
                  <a:lnTo>
                    <a:pt x="32203" y="112149"/>
                  </a:lnTo>
                  <a:lnTo>
                    <a:pt x="26442" y="129456"/>
                  </a:lnTo>
                  <a:lnTo>
                    <a:pt x="20824" y="147553"/>
                  </a:lnTo>
                  <a:lnTo>
                    <a:pt x="15304" y="165763"/>
                  </a:lnTo>
                  <a:lnTo>
                    <a:pt x="9862" y="183684"/>
                  </a:lnTo>
                  <a:lnTo>
                    <a:pt x="4976" y="201189"/>
                  </a:lnTo>
                  <a:lnTo>
                    <a:pt x="1560" y="218300"/>
                  </a:lnTo>
                  <a:lnTo>
                    <a:pt x="0" y="235087"/>
                  </a:lnTo>
                  <a:lnTo>
                    <a:pt x="188" y="251629"/>
                  </a:lnTo>
                  <a:lnTo>
                    <a:pt x="1812" y="267991"/>
                  </a:lnTo>
                  <a:lnTo>
                    <a:pt x="4539" y="284219"/>
                  </a:lnTo>
                  <a:lnTo>
                    <a:pt x="8321" y="300104"/>
                  </a:lnTo>
                  <a:lnTo>
                    <a:pt x="13391" y="315207"/>
                  </a:lnTo>
                  <a:lnTo>
                    <a:pt x="19786" y="329332"/>
                  </a:lnTo>
                  <a:lnTo>
                    <a:pt x="27830" y="341797"/>
                  </a:lnTo>
                  <a:lnTo>
                    <a:pt x="38216" y="351365"/>
                  </a:lnTo>
                  <a:lnTo>
                    <a:pt x="51091" y="357619"/>
                  </a:lnTo>
                  <a:lnTo>
                    <a:pt x="65674" y="360610"/>
                  </a:lnTo>
                  <a:lnTo>
                    <a:pt x="80582" y="360448"/>
                  </a:lnTo>
                  <a:lnTo>
                    <a:pt x="94975" y="357528"/>
                  </a:lnTo>
                  <a:lnTo>
                    <a:pt x="108332" y="352154"/>
                  </a:lnTo>
                  <a:lnTo>
                    <a:pt x="120214" y="344404"/>
                  </a:lnTo>
                  <a:lnTo>
                    <a:pt x="130564" y="334548"/>
                  </a:lnTo>
                  <a:lnTo>
                    <a:pt x="139826" y="323233"/>
                  </a:lnTo>
                  <a:lnTo>
                    <a:pt x="148748" y="311337"/>
                  </a:lnTo>
                  <a:lnTo>
                    <a:pt x="157789" y="299403"/>
                  </a:lnTo>
                  <a:lnTo>
                    <a:pt x="166874" y="287409"/>
                  </a:lnTo>
                  <a:lnTo>
                    <a:pt x="175552" y="274941"/>
                  </a:lnTo>
                  <a:lnTo>
                    <a:pt x="183582" y="261772"/>
                  </a:lnTo>
                  <a:lnTo>
                    <a:pt x="190952" y="247659"/>
                  </a:lnTo>
                  <a:lnTo>
                    <a:pt x="197762" y="232244"/>
                  </a:lnTo>
                  <a:lnTo>
                    <a:pt x="204136" y="215471"/>
                  </a:lnTo>
                  <a:lnTo>
                    <a:pt x="210189" y="197755"/>
                  </a:lnTo>
                  <a:lnTo>
                    <a:pt x="216013" y="179811"/>
                  </a:lnTo>
                  <a:lnTo>
                    <a:pt x="221684" y="162211"/>
                  </a:lnTo>
                  <a:lnTo>
                    <a:pt x="227530" y="149926"/>
                  </a:lnTo>
                  <a:lnTo>
                    <a:pt x="232820" y="148814"/>
                  </a:lnTo>
                  <a:lnTo>
                    <a:pt x="235808" y="156808"/>
                  </a:lnTo>
                  <a:lnTo>
                    <a:pt x="236433" y="171017"/>
                  </a:lnTo>
                  <a:lnTo>
                    <a:pt x="235727" y="188871"/>
                  </a:lnTo>
                  <a:lnTo>
                    <a:pt x="235153" y="208041"/>
                  </a:lnTo>
                  <a:lnTo>
                    <a:pt x="235503" y="227223"/>
                  </a:lnTo>
                  <a:lnTo>
                    <a:pt x="236717" y="246395"/>
                  </a:lnTo>
                  <a:lnTo>
                    <a:pt x="238224" y="266390"/>
                  </a:lnTo>
                  <a:lnTo>
                    <a:pt x="239623" y="287674"/>
                  </a:lnTo>
                  <a:lnTo>
                    <a:pt x="240763" y="310509"/>
                  </a:lnTo>
                  <a:lnTo>
                    <a:pt x="241626" y="335167"/>
                  </a:lnTo>
                  <a:lnTo>
                    <a:pt x="242254" y="361599"/>
                  </a:lnTo>
                  <a:lnTo>
                    <a:pt x="242699" y="389528"/>
                  </a:lnTo>
                  <a:lnTo>
                    <a:pt x="243008" y="418622"/>
                  </a:lnTo>
                  <a:lnTo>
                    <a:pt x="243227" y="448569"/>
                  </a:lnTo>
                  <a:lnTo>
                    <a:pt x="243634" y="478875"/>
                  </a:lnTo>
                  <a:lnTo>
                    <a:pt x="244715" y="508892"/>
                  </a:lnTo>
                  <a:lnTo>
                    <a:pt x="246673" y="538283"/>
                  </a:lnTo>
                  <a:lnTo>
                    <a:pt x="249223" y="566753"/>
                  </a:lnTo>
                  <a:lnTo>
                    <a:pt x="251751" y="593926"/>
                  </a:lnTo>
                  <a:lnTo>
                    <a:pt x="253898" y="619717"/>
                  </a:lnTo>
                  <a:lnTo>
                    <a:pt x="255571" y="643965"/>
                  </a:lnTo>
                  <a:lnTo>
                    <a:pt x="256989" y="668986"/>
                  </a:lnTo>
                  <a:lnTo>
                    <a:pt x="258268" y="700370"/>
                  </a:lnTo>
                  <a:lnTo>
                    <a:pt x="259624" y="747650"/>
                  </a:lnTo>
                </a:path>
              </a:pathLst>
            </a:custGeom>
            <a:ln w="5791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039939" y="4654677"/>
            <a:ext cx="1390396" cy="747777"/>
            <a:chOff x="1039939" y="4654677"/>
            <a:chExt cx="1390396" cy="747777"/>
          </a:xfrm>
        </p:grpSpPr>
        <p:sp>
          <p:nvSpPr>
            <p:cNvPr id="147" name="Freeform 146"/>
            <p:cNvSpPr/>
            <p:nvPr/>
          </p:nvSpPr>
          <p:spPr>
            <a:xfrm>
              <a:off x="1039939" y="4814436"/>
              <a:ext cx="394386" cy="542259"/>
            </a:xfrm>
            <a:custGeom>
              <a:avLst/>
              <a:gdLst/>
              <a:ahLst/>
              <a:cxnLst/>
              <a:rect l="0" t="0" r="0" b="0"/>
              <a:pathLst>
                <a:path w="394386" h="542259">
                  <a:moveTo>
                    <a:pt x="268730" y="3817"/>
                  </a:moveTo>
                  <a:lnTo>
                    <a:pt x="262219" y="10329"/>
                  </a:lnTo>
                  <a:lnTo>
                    <a:pt x="256044" y="16504"/>
                  </a:lnTo>
                  <a:lnTo>
                    <a:pt x="249609" y="22945"/>
                  </a:lnTo>
                  <a:lnTo>
                    <a:pt x="242861" y="29884"/>
                  </a:lnTo>
                  <a:lnTo>
                    <a:pt x="235836" y="37629"/>
                  </a:lnTo>
                  <a:lnTo>
                    <a:pt x="228596" y="46264"/>
                  </a:lnTo>
                  <a:lnTo>
                    <a:pt x="221379" y="55698"/>
                  </a:lnTo>
                  <a:lnTo>
                    <a:pt x="214572" y="65773"/>
                  </a:lnTo>
                  <a:lnTo>
                    <a:pt x="208347" y="76326"/>
                  </a:lnTo>
                  <a:lnTo>
                    <a:pt x="202515" y="87041"/>
                  </a:lnTo>
                  <a:lnTo>
                    <a:pt x="196636" y="97474"/>
                  </a:lnTo>
                  <a:lnTo>
                    <a:pt x="190458" y="107406"/>
                  </a:lnTo>
                  <a:lnTo>
                    <a:pt x="183919" y="116821"/>
                  </a:lnTo>
                  <a:lnTo>
                    <a:pt x="177052" y="125791"/>
                  </a:lnTo>
                  <a:lnTo>
                    <a:pt x="169904" y="134368"/>
                  </a:lnTo>
                  <a:lnTo>
                    <a:pt x="161990" y="140861"/>
                  </a:lnTo>
                  <a:lnTo>
                    <a:pt x="153617" y="142668"/>
                  </a:lnTo>
                  <a:lnTo>
                    <a:pt x="146872" y="140099"/>
                  </a:lnTo>
                  <a:lnTo>
                    <a:pt x="142898" y="134813"/>
                  </a:lnTo>
                  <a:lnTo>
                    <a:pt x="141765" y="128109"/>
                  </a:lnTo>
                  <a:lnTo>
                    <a:pt x="142880" y="120548"/>
                  </a:lnTo>
                  <a:lnTo>
                    <a:pt x="145360" y="112164"/>
                  </a:lnTo>
                  <a:lnTo>
                    <a:pt x="148570" y="102994"/>
                  </a:lnTo>
                  <a:lnTo>
                    <a:pt x="152332" y="93335"/>
                  </a:lnTo>
                  <a:lnTo>
                    <a:pt x="156798" y="83674"/>
                  </a:lnTo>
                  <a:lnTo>
                    <a:pt x="162018" y="74291"/>
                  </a:lnTo>
                  <a:lnTo>
                    <a:pt x="167913" y="65259"/>
                  </a:lnTo>
                  <a:lnTo>
                    <a:pt x="174347" y="56551"/>
                  </a:lnTo>
                  <a:lnTo>
                    <a:pt x="181192" y="48104"/>
                  </a:lnTo>
                  <a:lnTo>
                    <a:pt x="188517" y="39854"/>
                  </a:lnTo>
                  <a:lnTo>
                    <a:pt x="196577" y="31746"/>
                  </a:lnTo>
                  <a:lnTo>
                    <a:pt x="205458" y="23750"/>
                  </a:lnTo>
                  <a:lnTo>
                    <a:pt x="215259" y="16197"/>
                  </a:lnTo>
                  <a:lnTo>
                    <a:pt x="226179" y="9747"/>
                  </a:lnTo>
                  <a:lnTo>
                    <a:pt x="238203" y="4682"/>
                  </a:lnTo>
                  <a:lnTo>
                    <a:pt x="250811" y="1283"/>
                  </a:lnTo>
                  <a:lnTo>
                    <a:pt x="263113" y="0"/>
                  </a:lnTo>
                  <a:lnTo>
                    <a:pt x="274629" y="866"/>
                  </a:lnTo>
                  <a:lnTo>
                    <a:pt x="285276" y="3593"/>
                  </a:lnTo>
                  <a:lnTo>
                    <a:pt x="295156" y="7782"/>
                  </a:lnTo>
                  <a:lnTo>
                    <a:pt x="304423" y="13070"/>
                  </a:lnTo>
                  <a:lnTo>
                    <a:pt x="312866" y="19513"/>
                  </a:lnTo>
                  <a:lnTo>
                    <a:pt x="319931" y="27562"/>
                  </a:lnTo>
                  <a:lnTo>
                    <a:pt x="325420" y="37327"/>
                  </a:lnTo>
                  <a:lnTo>
                    <a:pt x="329295" y="48437"/>
                  </a:lnTo>
                  <a:lnTo>
                    <a:pt x="331491" y="60241"/>
                  </a:lnTo>
                  <a:lnTo>
                    <a:pt x="332144" y="72291"/>
                  </a:lnTo>
                  <a:lnTo>
                    <a:pt x="331531" y="84368"/>
                  </a:lnTo>
                  <a:lnTo>
                    <a:pt x="329949" y="96390"/>
                  </a:lnTo>
                  <a:lnTo>
                    <a:pt x="327653" y="108337"/>
                  </a:lnTo>
                  <a:lnTo>
                    <a:pt x="324667" y="120215"/>
                  </a:lnTo>
                  <a:lnTo>
                    <a:pt x="320800" y="132037"/>
                  </a:lnTo>
                  <a:lnTo>
                    <a:pt x="316021" y="143818"/>
                  </a:lnTo>
                  <a:lnTo>
                    <a:pt x="310441" y="155569"/>
                  </a:lnTo>
                  <a:lnTo>
                    <a:pt x="304227" y="167299"/>
                  </a:lnTo>
                  <a:lnTo>
                    <a:pt x="297539" y="179008"/>
                  </a:lnTo>
                  <a:lnTo>
                    <a:pt x="290507" y="190521"/>
                  </a:lnTo>
                  <a:lnTo>
                    <a:pt x="283236" y="201500"/>
                  </a:lnTo>
                  <a:lnTo>
                    <a:pt x="275863" y="211768"/>
                  </a:lnTo>
                  <a:lnTo>
                    <a:pt x="270733" y="220137"/>
                  </a:lnTo>
                  <a:lnTo>
                    <a:pt x="270869" y="225423"/>
                  </a:lnTo>
                  <a:lnTo>
                    <a:pt x="275672" y="228767"/>
                  </a:lnTo>
                  <a:lnTo>
                    <a:pt x="283699" y="231759"/>
                  </a:lnTo>
                  <a:lnTo>
                    <a:pt x="293572" y="235742"/>
                  </a:lnTo>
                  <a:lnTo>
                    <a:pt x="304396" y="241267"/>
                  </a:lnTo>
                  <a:lnTo>
                    <a:pt x="315500" y="248320"/>
                  </a:lnTo>
                  <a:lnTo>
                    <a:pt x="326298" y="256653"/>
                  </a:lnTo>
                  <a:lnTo>
                    <a:pt x="336526" y="265978"/>
                  </a:lnTo>
                  <a:lnTo>
                    <a:pt x="346163" y="276214"/>
                  </a:lnTo>
                  <a:lnTo>
                    <a:pt x="355295" y="287492"/>
                  </a:lnTo>
                  <a:lnTo>
                    <a:pt x="364024" y="299801"/>
                  </a:lnTo>
                  <a:lnTo>
                    <a:pt x="372092" y="312993"/>
                  </a:lnTo>
                  <a:lnTo>
                    <a:pt x="378897" y="326876"/>
                  </a:lnTo>
                  <a:lnTo>
                    <a:pt x="384214" y="341278"/>
                  </a:lnTo>
                  <a:lnTo>
                    <a:pt x="388162" y="356234"/>
                  </a:lnTo>
                  <a:lnTo>
                    <a:pt x="390994" y="371978"/>
                  </a:lnTo>
                  <a:lnTo>
                    <a:pt x="392978" y="388571"/>
                  </a:lnTo>
                  <a:lnTo>
                    <a:pt x="394163" y="405922"/>
                  </a:lnTo>
                  <a:lnTo>
                    <a:pt x="394385" y="423879"/>
                  </a:lnTo>
                  <a:lnTo>
                    <a:pt x="393630" y="442275"/>
                  </a:lnTo>
                  <a:lnTo>
                    <a:pt x="391844" y="460440"/>
                  </a:lnTo>
                  <a:lnTo>
                    <a:pt x="388867" y="477254"/>
                  </a:lnTo>
                  <a:lnTo>
                    <a:pt x="384713" y="492211"/>
                  </a:lnTo>
                  <a:lnTo>
                    <a:pt x="379197" y="505185"/>
                  </a:lnTo>
                  <a:lnTo>
                    <a:pt x="371851" y="516138"/>
                  </a:lnTo>
                  <a:lnTo>
                    <a:pt x="362598" y="525264"/>
                  </a:lnTo>
                  <a:lnTo>
                    <a:pt x="351850" y="532543"/>
                  </a:lnTo>
                  <a:lnTo>
                    <a:pt x="340299" y="537646"/>
                  </a:lnTo>
                  <a:lnTo>
                    <a:pt x="328411" y="540598"/>
                  </a:lnTo>
                  <a:lnTo>
                    <a:pt x="316068" y="541888"/>
                  </a:lnTo>
                  <a:lnTo>
                    <a:pt x="302686" y="542258"/>
                  </a:lnTo>
                  <a:lnTo>
                    <a:pt x="288015" y="542220"/>
                  </a:lnTo>
                  <a:lnTo>
                    <a:pt x="272315" y="541860"/>
                  </a:lnTo>
                  <a:lnTo>
                    <a:pt x="256138" y="540955"/>
                  </a:lnTo>
                  <a:lnTo>
                    <a:pt x="239865" y="539398"/>
                  </a:lnTo>
                  <a:lnTo>
                    <a:pt x="223481" y="537055"/>
                  </a:lnTo>
                  <a:lnTo>
                    <a:pt x="206698" y="533694"/>
                  </a:lnTo>
                  <a:lnTo>
                    <a:pt x="189366" y="529295"/>
                  </a:lnTo>
                  <a:lnTo>
                    <a:pt x="171501" y="524176"/>
                  </a:lnTo>
                  <a:lnTo>
                    <a:pt x="153192" y="518869"/>
                  </a:lnTo>
                  <a:lnTo>
                    <a:pt x="134544" y="513712"/>
                  </a:lnTo>
                  <a:lnTo>
                    <a:pt x="115831" y="509179"/>
                  </a:lnTo>
                  <a:lnTo>
                    <a:pt x="97469" y="505957"/>
                  </a:lnTo>
                  <a:lnTo>
                    <a:pt x="79667" y="504283"/>
                  </a:lnTo>
                  <a:lnTo>
                    <a:pt x="62884" y="503863"/>
                  </a:lnTo>
                  <a:lnTo>
                    <a:pt x="46158" y="504024"/>
                  </a:lnTo>
                  <a:lnTo>
                    <a:pt x="26781" y="504784"/>
                  </a:lnTo>
                  <a:lnTo>
                    <a:pt x="0" y="506228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925294" y="4654677"/>
              <a:ext cx="120282" cy="274452"/>
            </a:xfrm>
            <a:custGeom>
              <a:avLst/>
              <a:gdLst/>
              <a:ahLst/>
              <a:cxnLst/>
              <a:rect l="0" t="0" r="0" b="0"/>
              <a:pathLst>
                <a:path w="120282" h="274452">
                  <a:moveTo>
                    <a:pt x="96101" y="0"/>
                  </a:moveTo>
                  <a:lnTo>
                    <a:pt x="89664" y="6586"/>
                  </a:lnTo>
                  <a:lnTo>
                    <a:pt x="84199" y="13471"/>
                  </a:lnTo>
                  <a:lnTo>
                    <a:pt x="79198" y="21346"/>
                  </a:lnTo>
                  <a:lnTo>
                    <a:pt x="74321" y="30157"/>
                  </a:lnTo>
                  <a:lnTo>
                    <a:pt x="69147" y="39753"/>
                  </a:lnTo>
                  <a:lnTo>
                    <a:pt x="63471" y="49952"/>
                  </a:lnTo>
                  <a:lnTo>
                    <a:pt x="57282" y="60413"/>
                  </a:lnTo>
                  <a:lnTo>
                    <a:pt x="50655" y="70668"/>
                  </a:lnTo>
                  <a:lnTo>
                    <a:pt x="43692" y="80487"/>
                  </a:lnTo>
                  <a:lnTo>
                    <a:pt x="36666" y="90202"/>
                  </a:lnTo>
                  <a:lnTo>
                    <a:pt x="29989" y="100556"/>
                  </a:lnTo>
                  <a:lnTo>
                    <a:pt x="23857" y="111926"/>
                  </a:lnTo>
                  <a:lnTo>
                    <a:pt x="18275" y="124323"/>
                  </a:lnTo>
                  <a:lnTo>
                    <a:pt x="13157" y="137593"/>
                  </a:lnTo>
                  <a:lnTo>
                    <a:pt x="8408" y="151538"/>
                  </a:lnTo>
                  <a:lnTo>
                    <a:pt x="4296" y="165981"/>
                  </a:lnTo>
                  <a:lnTo>
                    <a:pt x="1428" y="180780"/>
                  </a:lnTo>
                  <a:lnTo>
                    <a:pt x="33" y="195823"/>
                  </a:lnTo>
                  <a:lnTo>
                    <a:pt x="0" y="210850"/>
                  </a:lnTo>
                  <a:lnTo>
                    <a:pt x="1074" y="225467"/>
                  </a:lnTo>
                  <a:lnTo>
                    <a:pt x="3003" y="239472"/>
                  </a:lnTo>
                  <a:lnTo>
                    <a:pt x="6103" y="252147"/>
                  </a:lnTo>
                  <a:lnTo>
                    <a:pt x="11219" y="262227"/>
                  </a:lnTo>
                  <a:lnTo>
                    <a:pt x="18643" y="269241"/>
                  </a:lnTo>
                  <a:lnTo>
                    <a:pt x="27993" y="273253"/>
                  </a:lnTo>
                  <a:lnTo>
                    <a:pt x="38524" y="274451"/>
                  </a:lnTo>
                  <a:lnTo>
                    <a:pt x="49672" y="273245"/>
                  </a:lnTo>
                  <a:lnTo>
                    <a:pt x="60933" y="270146"/>
                  </a:lnTo>
                  <a:lnTo>
                    <a:pt x="71809" y="265633"/>
                  </a:lnTo>
                  <a:lnTo>
                    <a:pt x="82069" y="260097"/>
                  </a:lnTo>
                  <a:lnTo>
                    <a:pt x="91532" y="253659"/>
                  </a:lnTo>
                  <a:lnTo>
                    <a:pt x="99953" y="246196"/>
                  </a:lnTo>
                  <a:lnTo>
                    <a:pt x="107296" y="237722"/>
                  </a:lnTo>
                  <a:lnTo>
                    <a:pt x="113339" y="228383"/>
                  </a:lnTo>
                  <a:lnTo>
                    <a:pt x="117597" y="218364"/>
                  </a:lnTo>
                  <a:lnTo>
                    <a:pt x="119957" y="207851"/>
                  </a:lnTo>
                  <a:lnTo>
                    <a:pt x="120281" y="197350"/>
                  </a:lnTo>
                  <a:lnTo>
                    <a:pt x="118231" y="187650"/>
                  </a:lnTo>
                  <a:lnTo>
                    <a:pt x="113849" y="179128"/>
                  </a:lnTo>
                  <a:lnTo>
                    <a:pt x="107485" y="172129"/>
                  </a:lnTo>
                  <a:lnTo>
                    <a:pt x="99574" y="167148"/>
                  </a:lnTo>
                  <a:lnTo>
                    <a:pt x="90523" y="164259"/>
                  </a:lnTo>
                  <a:lnTo>
                    <a:pt x="80839" y="163370"/>
                  </a:lnTo>
                  <a:lnTo>
                    <a:pt x="71106" y="164443"/>
                  </a:lnTo>
                  <a:lnTo>
                    <a:pt x="61653" y="167251"/>
                  </a:lnTo>
                  <a:lnTo>
                    <a:pt x="52687" y="171329"/>
                  </a:lnTo>
                  <a:lnTo>
                    <a:pt x="43418" y="176587"/>
                  </a:lnTo>
                  <a:lnTo>
                    <a:pt x="31795" y="184719"/>
                  </a:lnTo>
                  <a:lnTo>
                    <a:pt x="14313" y="198627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243390" y="4666360"/>
              <a:ext cx="23369" cy="268734"/>
            </a:xfrm>
            <a:custGeom>
              <a:avLst/>
              <a:gdLst/>
              <a:ahLst/>
              <a:cxnLst/>
              <a:rect l="0" t="0" r="0" b="0"/>
              <a:pathLst>
                <a:path w="23369" h="268734">
                  <a:moveTo>
                    <a:pt x="23368" y="0"/>
                  </a:moveTo>
                  <a:lnTo>
                    <a:pt x="20187" y="9991"/>
                  </a:lnTo>
                  <a:lnTo>
                    <a:pt x="17810" y="21385"/>
                  </a:lnTo>
                  <a:lnTo>
                    <a:pt x="16031" y="35345"/>
                  </a:lnTo>
                  <a:lnTo>
                    <a:pt x="14721" y="51275"/>
                  </a:lnTo>
                  <a:lnTo>
                    <a:pt x="13779" y="68085"/>
                  </a:lnTo>
                  <a:lnTo>
                    <a:pt x="13111" y="85043"/>
                  </a:lnTo>
                  <a:lnTo>
                    <a:pt x="12460" y="101646"/>
                  </a:lnTo>
                  <a:lnTo>
                    <a:pt x="11425" y="117464"/>
                  </a:lnTo>
                  <a:lnTo>
                    <a:pt x="9824" y="132370"/>
                  </a:lnTo>
                  <a:lnTo>
                    <a:pt x="7845" y="146626"/>
                  </a:lnTo>
                  <a:lnTo>
                    <a:pt x="5918" y="160735"/>
                  </a:lnTo>
                  <a:lnTo>
                    <a:pt x="4295" y="175000"/>
                  </a:lnTo>
                  <a:lnTo>
                    <a:pt x="3035" y="189493"/>
                  </a:lnTo>
                  <a:lnTo>
                    <a:pt x="1970" y="205913"/>
                  </a:lnTo>
                  <a:lnTo>
                    <a:pt x="1012" y="229434"/>
                  </a:lnTo>
                  <a:lnTo>
                    <a:pt x="0" y="268733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137373" y="4654677"/>
              <a:ext cx="106018" cy="178724"/>
            </a:xfrm>
            <a:custGeom>
              <a:avLst/>
              <a:gdLst/>
              <a:ahLst/>
              <a:cxnLst/>
              <a:rect l="0" t="0" r="0" b="0"/>
              <a:pathLst>
                <a:path w="106018" h="178724">
                  <a:moveTo>
                    <a:pt x="106017" y="116840"/>
                  </a:moveTo>
                  <a:lnTo>
                    <a:pt x="99505" y="123351"/>
                  </a:lnTo>
                  <a:lnTo>
                    <a:pt x="93330" y="129527"/>
                  </a:lnTo>
                  <a:lnTo>
                    <a:pt x="86889" y="135957"/>
                  </a:lnTo>
                  <a:lnTo>
                    <a:pt x="79951" y="142513"/>
                  </a:lnTo>
                  <a:lnTo>
                    <a:pt x="72207" y="148818"/>
                  </a:lnTo>
                  <a:lnTo>
                    <a:pt x="63576" y="154677"/>
                  </a:lnTo>
                  <a:lnTo>
                    <a:pt x="54332" y="160251"/>
                  </a:lnTo>
                  <a:lnTo>
                    <a:pt x="44976" y="165950"/>
                  </a:lnTo>
                  <a:lnTo>
                    <a:pt x="35792" y="171964"/>
                  </a:lnTo>
                  <a:lnTo>
                    <a:pt x="26264" y="176967"/>
                  </a:lnTo>
                  <a:lnTo>
                    <a:pt x="16637" y="178723"/>
                  </a:lnTo>
                  <a:lnTo>
                    <a:pt x="8850" y="176900"/>
                  </a:lnTo>
                  <a:lnTo>
                    <a:pt x="3607" y="172155"/>
                  </a:lnTo>
                  <a:lnTo>
                    <a:pt x="747" y="165257"/>
                  </a:lnTo>
                  <a:lnTo>
                    <a:pt x="0" y="156838"/>
                  </a:lnTo>
                  <a:lnTo>
                    <a:pt x="1229" y="147367"/>
                  </a:lnTo>
                  <a:lnTo>
                    <a:pt x="4173" y="137170"/>
                  </a:lnTo>
                  <a:lnTo>
                    <a:pt x="8303" y="126296"/>
                  </a:lnTo>
                  <a:lnTo>
                    <a:pt x="12945" y="114565"/>
                  </a:lnTo>
                  <a:lnTo>
                    <a:pt x="17659" y="101941"/>
                  </a:lnTo>
                  <a:lnTo>
                    <a:pt x="22082" y="88533"/>
                  </a:lnTo>
                  <a:lnTo>
                    <a:pt x="25823" y="74502"/>
                  </a:lnTo>
                  <a:lnTo>
                    <a:pt x="28747" y="60025"/>
                  </a:lnTo>
                  <a:lnTo>
                    <a:pt x="30921" y="45907"/>
                  </a:lnTo>
                  <a:lnTo>
                    <a:pt x="32717" y="32183"/>
                  </a:lnTo>
                  <a:lnTo>
                    <a:pt x="34291" y="17651"/>
                  </a:lnTo>
                  <a:lnTo>
                    <a:pt x="35913" y="0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705927" y="4948232"/>
              <a:ext cx="724408" cy="33112"/>
            </a:xfrm>
            <a:custGeom>
              <a:avLst/>
              <a:gdLst/>
              <a:ahLst/>
              <a:cxnLst/>
              <a:rect l="0" t="0" r="0" b="0"/>
              <a:pathLst>
                <a:path w="724408" h="33112">
                  <a:moveTo>
                    <a:pt x="724407" y="21912"/>
                  </a:moveTo>
                  <a:lnTo>
                    <a:pt x="714640" y="18657"/>
                  </a:lnTo>
                  <a:lnTo>
                    <a:pt x="705377" y="15569"/>
                  </a:lnTo>
                  <a:lnTo>
                    <a:pt x="695713" y="12356"/>
                  </a:lnTo>
                  <a:lnTo>
                    <a:pt x="685207" y="9173"/>
                  </a:lnTo>
                  <a:lnTo>
                    <a:pt x="673232" y="6381"/>
                  </a:lnTo>
                  <a:lnTo>
                    <a:pt x="659589" y="4150"/>
                  </a:lnTo>
                  <a:lnTo>
                    <a:pt x="644617" y="2472"/>
                  </a:lnTo>
                  <a:lnTo>
                    <a:pt x="628947" y="1256"/>
                  </a:lnTo>
                  <a:lnTo>
                    <a:pt x="613022" y="404"/>
                  </a:lnTo>
                  <a:lnTo>
                    <a:pt x="596878" y="0"/>
                  </a:lnTo>
                  <a:lnTo>
                    <a:pt x="580256" y="311"/>
                  </a:lnTo>
                  <a:lnTo>
                    <a:pt x="563033" y="1419"/>
                  </a:lnTo>
                  <a:lnTo>
                    <a:pt x="545242" y="3065"/>
                  </a:lnTo>
                  <a:lnTo>
                    <a:pt x="526981" y="4767"/>
                  </a:lnTo>
                  <a:lnTo>
                    <a:pt x="508362" y="6239"/>
                  </a:lnTo>
                  <a:lnTo>
                    <a:pt x="489479" y="7394"/>
                  </a:lnTo>
                  <a:lnTo>
                    <a:pt x="470410" y="8253"/>
                  </a:lnTo>
                  <a:lnTo>
                    <a:pt x="451224" y="8874"/>
                  </a:lnTo>
                  <a:lnTo>
                    <a:pt x="432320" y="9498"/>
                  </a:lnTo>
                  <a:lnTo>
                    <a:pt x="414411" y="10516"/>
                  </a:lnTo>
                  <a:lnTo>
                    <a:pt x="397793" y="12106"/>
                  </a:lnTo>
                  <a:lnTo>
                    <a:pt x="382045" y="14079"/>
                  </a:lnTo>
                  <a:lnTo>
                    <a:pt x="366269" y="16002"/>
                  </a:lnTo>
                  <a:lnTo>
                    <a:pt x="349933" y="17627"/>
                  </a:lnTo>
                  <a:lnTo>
                    <a:pt x="332903" y="19074"/>
                  </a:lnTo>
                  <a:lnTo>
                    <a:pt x="315235" y="20718"/>
                  </a:lnTo>
                  <a:lnTo>
                    <a:pt x="297051" y="22765"/>
                  </a:lnTo>
                  <a:lnTo>
                    <a:pt x="278483" y="25061"/>
                  </a:lnTo>
                  <a:lnTo>
                    <a:pt x="259632" y="27209"/>
                  </a:lnTo>
                  <a:lnTo>
                    <a:pt x="240586" y="28983"/>
                  </a:lnTo>
                  <a:lnTo>
                    <a:pt x="221402" y="30343"/>
                  </a:lnTo>
                  <a:lnTo>
                    <a:pt x="202124" y="31340"/>
                  </a:lnTo>
                  <a:lnTo>
                    <a:pt x="182782" y="32048"/>
                  </a:lnTo>
                  <a:lnTo>
                    <a:pt x="163397" y="32543"/>
                  </a:lnTo>
                  <a:lnTo>
                    <a:pt x="143985" y="32884"/>
                  </a:lnTo>
                  <a:lnTo>
                    <a:pt x="124559" y="33111"/>
                  </a:lnTo>
                  <a:lnTo>
                    <a:pt x="105497" y="33076"/>
                  </a:lnTo>
                  <a:lnTo>
                    <a:pt x="87480" y="32463"/>
                  </a:lnTo>
                  <a:lnTo>
                    <a:pt x="70810" y="31149"/>
                  </a:lnTo>
                  <a:lnTo>
                    <a:pt x="55699" y="29353"/>
                  </a:lnTo>
                  <a:lnTo>
                    <a:pt x="40865" y="27364"/>
                  </a:lnTo>
                  <a:lnTo>
                    <a:pt x="23767" y="25003"/>
                  </a:lnTo>
                  <a:lnTo>
                    <a:pt x="0" y="21912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99398" y="5145405"/>
              <a:ext cx="11686" cy="257049"/>
            </a:xfrm>
            <a:custGeom>
              <a:avLst/>
              <a:gdLst/>
              <a:ahLst/>
              <a:cxnLst/>
              <a:rect l="0" t="0" r="0" b="0"/>
              <a:pathLst>
                <a:path w="11686" h="257049">
                  <a:moveTo>
                    <a:pt x="11685" y="0"/>
                  </a:moveTo>
                  <a:lnTo>
                    <a:pt x="8502" y="9842"/>
                  </a:lnTo>
                  <a:lnTo>
                    <a:pt x="6125" y="19814"/>
                  </a:lnTo>
                  <a:lnTo>
                    <a:pt x="4347" y="30906"/>
                  </a:lnTo>
                  <a:lnTo>
                    <a:pt x="3037" y="43092"/>
                  </a:lnTo>
                  <a:lnTo>
                    <a:pt x="2095" y="56200"/>
                  </a:lnTo>
                  <a:lnTo>
                    <a:pt x="1433" y="70031"/>
                  </a:lnTo>
                  <a:lnTo>
                    <a:pt x="973" y="84581"/>
                  </a:lnTo>
                  <a:lnTo>
                    <a:pt x="658" y="100038"/>
                  </a:lnTo>
                  <a:lnTo>
                    <a:pt x="443" y="116430"/>
                  </a:lnTo>
                  <a:lnTo>
                    <a:pt x="297" y="133455"/>
                  </a:lnTo>
                  <a:lnTo>
                    <a:pt x="200" y="150601"/>
                  </a:lnTo>
                  <a:lnTo>
                    <a:pt x="133" y="167550"/>
                  </a:lnTo>
                  <a:lnTo>
                    <a:pt x="89" y="183960"/>
                  </a:lnTo>
                  <a:lnTo>
                    <a:pt x="55" y="201214"/>
                  </a:lnTo>
                  <a:lnTo>
                    <a:pt x="27" y="223304"/>
                  </a:lnTo>
                  <a:lnTo>
                    <a:pt x="0" y="257048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883982" y="5145405"/>
              <a:ext cx="121436" cy="230389"/>
            </a:xfrm>
            <a:custGeom>
              <a:avLst/>
              <a:gdLst/>
              <a:ahLst/>
              <a:cxnLst/>
              <a:rect l="0" t="0" r="0" b="0"/>
              <a:pathLst>
                <a:path w="121436" h="230389">
                  <a:moveTo>
                    <a:pt x="78993" y="0"/>
                  </a:moveTo>
                  <a:lnTo>
                    <a:pt x="69299" y="3404"/>
                  </a:lnTo>
                  <a:lnTo>
                    <a:pt x="60749" y="7913"/>
                  </a:lnTo>
                  <a:lnTo>
                    <a:pt x="52533" y="14014"/>
                  </a:lnTo>
                  <a:lnTo>
                    <a:pt x="44474" y="21707"/>
                  </a:lnTo>
                  <a:lnTo>
                    <a:pt x="36508" y="31080"/>
                  </a:lnTo>
                  <a:lnTo>
                    <a:pt x="28612" y="42012"/>
                  </a:lnTo>
                  <a:lnTo>
                    <a:pt x="21125" y="54231"/>
                  </a:lnTo>
                  <a:lnTo>
                    <a:pt x="14722" y="67439"/>
                  </a:lnTo>
                  <a:lnTo>
                    <a:pt x="9680" y="81372"/>
                  </a:lnTo>
                  <a:lnTo>
                    <a:pt x="5918" y="95822"/>
                  </a:lnTo>
                  <a:lnTo>
                    <a:pt x="3210" y="110632"/>
                  </a:lnTo>
                  <a:lnTo>
                    <a:pt x="1311" y="125687"/>
                  </a:lnTo>
                  <a:lnTo>
                    <a:pt x="183" y="140723"/>
                  </a:lnTo>
                  <a:lnTo>
                    <a:pt x="0" y="155347"/>
                  </a:lnTo>
                  <a:lnTo>
                    <a:pt x="782" y="169371"/>
                  </a:lnTo>
                  <a:lnTo>
                    <a:pt x="2583" y="182627"/>
                  </a:lnTo>
                  <a:lnTo>
                    <a:pt x="5571" y="194867"/>
                  </a:lnTo>
                  <a:lnTo>
                    <a:pt x="9732" y="206045"/>
                  </a:lnTo>
                  <a:lnTo>
                    <a:pt x="15254" y="215752"/>
                  </a:lnTo>
                  <a:lnTo>
                    <a:pt x="22603" y="223158"/>
                  </a:lnTo>
                  <a:lnTo>
                    <a:pt x="31853" y="228008"/>
                  </a:lnTo>
                  <a:lnTo>
                    <a:pt x="42410" y="230381"/>
                  </a:lnTo>
                  <a:lnTo>
                    <a:pt x="53244" y="230388"/>
                  </a:lnTo>
                  <a:lnTo>
                    <a:pt x="63726" y="228333"/>
                  </a:lnTo>
                  <a:lnTo>
                    <a:pt x="73469" y="224456"/>
                  </a:lnTo>
                  <a:lnTo>
                    <a:pt x="82142" y="218821"/>
                  </a:lnTo>
                  <a:lnTo>
                    <a:pt x="89697" y="211626"/>
                  </a:lnTo>
                  <a:lnTo>
                    <a:pt x="96274" y="203167"/>
                  </a:lnTo>
                  <a:lnTo>
                    <a:pt x="102079" y="193750"/>
                  </a:lnTo>
                  <a:lnTo>
                    <a:pt x="107303" y="183625"/>
                  </a:lnTo>
                  <a:lnTo>
                    <a:pt x="111925" y="172633"/>
                  </a:lnTo>
                  <a:lnTo>
                    <a:pt x="115727" y="160241"/>
                  </a:lnTo>
                  <a:lnTo>
                    <a:pt x="118650" y="146280"/>
                  </a:lnTo>
                  <a:lnTo>
                    <a:pt x="120615" y="131260"/>
                  </a:lnTo>
                  <a:lnTo>
                    <a:pt x="121435" y="116142"/>
                  </a:lnTo>
                  <a:lnTo>
                    <a:pt x="121121" y="101494"/>
                  </a:lnTo>
                  <a:lnTo>
                    <a:pt x="119839" y="87484"/>
                  </a:lnTo>
                  <a:lnTo>
                    <a:pt x="117796" y="74075"/>
                  </a:lnTo>
                  <a:lnTo>
                    <a:pt x="115189" y="61162"/>
                  </a:lnTo>
                  <a:lnTo>
                    <a:pt x="111915" y="48919"/>
                  </a:lnTo>
                  <a:lnTo>
                    <a:pt x="107039" y="36486"/>
                  </a:lnTo>
                  <a:lnTo>
                    <a:pt x="97656" y="215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029010" y="5168773"/>
              <a:ext cx="139372" cy="222029"/>
            </a:xfrm>
            <a:custGeom>
              <a:avLst/>
              <a:gdLst/>
              <a:ahLst/>
              <a:cxnLst/>
              <a:rect l="0" t="0" r="0" b="0"/>
              <a:pathLst>
                <a:path w="139372" h="222029">
                  <a:moveTo>
                    <a:pt x="50805" y="11684"/>
                  </a:moveTo>
                  <a:lnTo>
                    <a:pt x="44293" y="18270"/>
                  </a:lnTo>
                  <a:lnTo>
                    <a:pt x="38117" y="25155"/>
                  </a:lnTo>
                  <a:lnTo>
                    <a:pt x="31692" y="33035"/>
                  </a:lnTo>
                  <a:lnTo>
                    <a:pt x="25328" y="42038"/>
                  </a:lnTo>
                  <a:lnTo>
                    <a:pt x="19743" y="52353"/>
                  </a:lnTo>
                  <a:lnTo>
                    <a:pt x="15275" y="63942"/>
                  </a:lnTo>
                  <a:lnTo>
                    <a:pt x="11726" y="76430"/>
                  </a:lnTo>
                  <a:lnTo>
                    <a:pt x="8576" y="89234"/>
                  </a:lnTo>
                  <a:lnTo>
                    <a:pt x="5480" y="101992"/>
                  </a:lnTo>
                  <a:lnTo>
                    <a:pt x="2646" y="114561"/>
                  </a:lnTo>
                  <a:lnTo>
                    <a:pt x="721" y="126920"/>
                  </a:lnTo>
                  <a:lnTo>
                    <a:pt x="0" y="139097"/>
                  </a:lnTo>
                  <a:lnTo>
                    <a:pt x="436" y="151131"/>
                  </a:lnTo>
                  <a:lnTo>
                    <a:pt x="1835" y="163058"/>
                  </a:lnTo>
                  <a:lnTo>
                    <a:pt x="3980" y="174900"/>
                  </a:lnTo>
                  <a:lnTo>
                    <a:pt x="7038" y="186314"/>
                  </a:lnTo>
                  <a:lnTo>
                    <a:pt x="11535" y="196637"/>
                  </a:lnTo>
                  <a:lnTo>
                    <a:pt x="17642" y="205581"/>
                  </a:lnTo>
                  <a:lnTo>
                    <a:pt x="25204" y="212865"/>
                  </a:lnTo>
                  <a:lnTo>
                    <a:pt x="33936" y="218036"/>
                  </a:lnTo>
                  <a:lnTo>
                    <a:pt x="43547" y="221055"/>
                  </a:lnTo>
                  <a:lnTo>
                    <a:pt x="53611" y="222028"/>
                  </a:lnTo>
                  <a:lnTo>
                    <a:pt x="63598" y="221012"/>
                  </a:lnTo>
                  <a:lnTo>
                    <a:pt x="73227" y="218232"/>
                  </a:lnTo>
                  <a:lnTo>
                    <a:pt x="82438" y="213848"/>
                  </a:lnTo>
                  <a:lnTo>
                    <a:pt x="91272" y="207865"/>
                  </a:lnTo>
                  <a:lnTo>
                    <a:pt x="99800" y="200432"/>
                  </a:lnTo>
                  <a:lnTo>
                    <a:pt x="107917" y="191812"/>
                  </a:lnTo>
                  <a:lnTo>
                    <a:pt x="115346" y="182287"/>
                  </a:lnTo>
                  <a:lnTo>
                    <a:pt x="121984" y="172094"/>
                  </a:lnTo>
                  <a:lnTo>
                    <a:pt x="127721" y="161245"/>
                  </a:lnTo>
                  <a:lnTo>
                    <a:pt x="132355" y="149539"/>
                  </a:lnTo>
                  <a:lnTo>
                    <a:pt x="135877" y="136941"/>
                  </a:lnTo>
                  <a:lnTo>
                    <a:pt x="138260" y="123742"/>
                  </a:lnTo>
                  <a:lnTo>
                    <a:pt x="139371" y="110442"/>
                  </a:lnTo>
                  <a:lnTo>
                    <a:pt x="139250" y="97350"/>
                  </a:lnTo>
                  <a:lnTo>
                    <a:pt x="137911" y="84741"/>
                  </a:lnTo>
                  <a:lnTo>
                    <a:pt x="135241" y="72943"/>
                  </a:lnTo>
                  <a:lnTo>
                    <a:pt x="131304" y="62052"/>
                  </a:lnTo>
                  <a:lnTo>
                    <a:pt x="126120" y="51973"/>
                  </a:lnTo>
                  <a:lnTo>
                    <a:pt x="119591" y="42547"/>
                  </a:lnTo>
                  <a:lnTo>
                    <a:pt x="111799" y="33621"/>
                  </a:lnTo>
                  <a:lnTo>
                    <a:pt x="103246" y="25395"/>
                  </a:lnTo>
                  <a:lnTo>
                    <a:pt x="93808" y="17610"/>
                  </a:lnTo>
                  <a:lnTo>
                    <a:pt x="81421" y="9576"/>
                  </a:lnTo>
                  <a:lnTo>
                    <a:pt x="62488" y="0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201326" y="5133721"/>
              <a:ext cx="174484" cy="244930"/>
            </a:xfrm>
            <a:custGeom>
              <a:avLst/>
              <a:gdLst/>
              <a:ahLst/>
              <a:cxnLst/>
              <a:rect l="0" t="0" r="0" b="0"/>
              <a:pathLst>
                <a:path w="174484" h="244930">
                  <a:moveTo>
                    <a:pt x="53748" y="23368"/>
                  </a:moveTo>
                  <a:lnTo>
                    <a:pt x="47236" y="29879"/>
                  </a:lnTo>
                  <a:lnTo>
                    <a:pt x="41063" y="36054"/>
                  </a:lnTo>
                  <a:lnTo>
                    <a:pt x="34632" y="42500"/>
                  </a:lnTo>
                  <a:lnTo>
                    <a:pt x="28076" y="49631"/>
                  </a:lnTo>
                  <a:lnTo>
                    <a:pt x="21771" y="58095"/>
                  </a:lnTo>
                  <a:lnTo>
                    <a:pt x="15921" y="68121"/>
                  </a:lnTo>
                  <a:lnTo>
                    <a:pt x="10731" y="79582"/>
                  </a:lnTo>
                  <a:lnTo>
                    <a:pt x="6471" y="92206"/>
                  </a:lnTo>
                  <a:lnTo>
                    <a:pt x="3205" y="105706"/>
                  </a:lnTo>
                  <a:lnTo>
                    <a:pt x="994" y="119660"/>
                  </a:lnTo>
                  <a:lnTo>
                    <a:pt x="0" y="133537"/>
                  </a:lnTo>
                  <a:lnTo>
                    <a:pt x="194" y="147059"/>
                  </a:lnTo>
                  <a:lnTo>
                    <a:pt x="1394" y="160160"/>
                  </a:lnTo>
                  <a:lnTo>
                    <a:pt x="3378" y="172888"/>
                  </a:lnTo>
                  <a:lnTo>
                    <a:pt x="5953" y="185305"/>
                  </a:lnTo>
                  <a:lnTo>
                    <a:pt x="9316" y="197126"/>
                  </a:lnTo>
                  <a:lnTo>
                    <a:pt x="14027" y="207729"/>
                  </a:lnTo>
                  <a:lnTo>
                    <a:pt x="20281" y="216876"/>
                  </a:lnTo>
                  <a:lnTo>
                    <a:pt x="27942" y="224674"/>
                  </a:lnTo>
                  <a:lnTo>
                    <a:pt x="36743" y="231372"/>
                  </a:lnTo>
                  <a:lnTo>
                    <a:pt x="46403" y="237222"/>
                  </a:lnTo>
                  <a:lnTo>
                    <a:pt x="56689" y="241903"/>
                  </a:lnTo>
                  <a:lnTo>
                    <a:pt x="67416" y="244573"/>
                  </a:lnTo>
                  <a:lnTo>
                    <a:pt x="78445" y="244929"/>
                  </a:lnTo>
                  <a:lnTo>
                    <a:pt x="89499" y="243175"/>
                  </a:lnTo>
                  <a:lnTo>
                    <a:pt x="100169" y="239712"/>
                  </a:lnTo>
                  <a:lnTo>
                    <a:pt x="110264" y="234953"/>
                  </a:lnTo>
                  <a:lnTo>
                    <a:pt x="119789" y="229070"/>
                  </a:lnTo>
                  <a:lnTo>
                    <a:pt x="128835" y="221996"/>
                  </a:lnTo>
                  <a:lnTo>
                    <a:pt x="137501" y="213781"/>
                  </a:lnTo>
                  <a:lnTo>
                    <a:pt x="145523" y="204240"/>
                  </a:lnTo>
                  <a:lnTo>
                    <a:pt x="152296" y="192908"/>
                  </a:lnTo>
                  <a:lnTo>
                    <a:pt x="157597" y="179697"/>
                  </a:lnTo>
                  <a:lnTo>
                    <a:pt x="161722" y="165201"/>
                  </a:lnTo>
                  <a:lnTo>
                    <a:pt x="165265" y="150442"/>
                  </a:lnTo>
                  <a:lnTo>
                    <a:pt x="168627" y="136039"/>
                  </a:lnTo>
                  <a:lnTo>
                    <a:pt x="171641" y="122196"/>
                  </a:lnTo>
                  <a:lnTo>
                    <a:pt x="173688" y="108899"/>
                  </a:lnTo>
                  <a:lnTo>
                    <a:pt x="174483" y="96057"/>
                  </a:lnTo>
                  <a:lnTo>
                    <a:pt x="173717" y="83746"/>
                  </a:lnTo>
                  <a:lnTo>
                    <a:pt x="170916" y="72215"/>
                  </a:lnTo>
                  <a:lnTo>
                    <a:pt x="166024" y="61538"/>
                  </a:lnTo>
                  <a:lnTo>
                    <a:pt x="159314" y="51808"/>
                  </a:lnTo>
                  <a:lnTo>
                    <a:pt x="151170" y="43214"/>
                  </a:lnTo>
                  <a:lnTo>
                    <a:pt x="141955" y="35748"/>
                  </a:lnTo>
                  <a:lnTo>
                    <a:pt x="131973" y="29247"/>
                  </a:lnTo>
                  <a:lnTo>
                    <a:pt x="121451" y="23503"/>
                  </a:lnTo>
                  <a:lnTo>
                    <a:pt x="110560" y="18324"/>
                  </a:lnTo>
                  <a:lnTo>
                    <a:pt x="99495" y="13720"/>
                  </a:lnTo>
                  <a:lnTo>
                    <a:pt x="87173" y="9438"/>
                  </a:lnTo>
                  <a:lnTo>
                    <a:pt x="70035" y="5100"/>
                  </a:lnTo>
                  <a:lnTo>
                    <a:pt x="42065" y="0"/>
                  </a:lnTo>
                </a:path>
              </a:pathLst>
            </a:custGeom>
            <a:ln w="422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3541719" y="4654677"/>
            <a:ext cx="2872727" cy="747777"/>
            <a:chOff x="3541719" y="4654677"/>
            <a:chExt cx="2872727" cy="747777"/>
          </a:xfrm>
        </p:grpSpPr>
        <p:grpSp>
          <p:nvGrpSpPr>
            <p:cNvPr id="179" name="Group 178"/>
            <p:cNvGrpSpPr/>
            <p:nvPr/>
          </p:nvGrpSpPr>
          <p:grpSpPr>
            <a:xfrm>
              <a:off x="3541719" y="4654677"/>
              <a:ext cx="2729958" cy="432672"/>
              <a:chOff x="3541719" y="4654677"/>
              <a:chExt cx="2729958" cy="432672"/>
            </a:xfrm>
          </p:grpSpPr>
          <p:sp>
            <p:nvSpPr>
              <p:cNvPr id="157" name="Freeform 156"/>
              <p:cNvSpPr/>
              <p:nvPr/>
            </p:nvSpPr>
            <p:spPr>
              <a:xfrm>
                <a:off x="3644736" y="4726789"/>
                <a:ext cx="10302" cy="247241"/>
              </a:xfrm>
              <a:custGeom>
                <a:avLst/>
                <a:gdLst/>
                <a:ahLst/>
                <a:cxnLst/>
                <a:rect l="0" t="0" r="0" b="0"/>
                <a:pathLst>
                  <a:path w="10302" h="247241">
                    <a:moveTo>
                      <a:pt x="10301" y="0"/>
                    </a:moveTo>
                    <a:lnTo>
                      <a:pt x="10301" y="11547"/>
                    </a:lnTo>
                    <a:lnTo>
                      <a:pt x="10301" y="23063"/>
                    </a:lnTo>
                    <a:lnTo>
                      <a:pt x="10301" y="35676"/>
                    </a:lnTo>
                    <a:lnTo>
                      <a:pt x="10301" y="49225"/>
                    </a:lnTo>
                    <a:lnTo>
                      <a:pt x="10301" y="63245"/>
                    </a:lnTo>
                    <a:lnTo>
                      <a:pt x="10301" y="77402"/>
                    </a:lnTo>
                    <a:lnTo>
                      <a:pt x="10301" y="91541"/>
                    </a:lnTo>
                    <a:lnTo>
                      <a:pt x="10301" y="105607"/>
                    </a:lnTo>
                    <a:lnTo>
                      <a:pt x="10301" y="119594"/>
                    </a:lnTo>
                    <a:lnTo>
                      <a:pt x="10301" y="133512"/>
                    </a:lnTo>
                    <a:lnTo>
                      <a:pt x="10301" y="147377"/>
                    </a:lnTo>
                    <a:lnTo>
                      <a:pt x="10297" y="161198"/>
                    </a:lnTo>
                    <a:lnTo>
                      <a:pt x="10128" y="174826"/>
                    </a:lnTo>
                    <a:lnTo>
                      <a:pt x="9494" y="187969"/>
                    </a:lnTo>
                    <a:lnTo>
                      <a:pt x="8272" y="200494"/>
                    </a:lnTo>
                    <a:lnTo>
                      <a:pt x="6646" y="211994"/>
                    </a:lnTo>
                    <a:lnTo>
                      <a:pt x="4859" y="222844"/>
                    </a:lnTo>
                    <a:lnTo>
                      <a:pt x="2751" y="233994"/>
                    </a:lnTo>
                    <a:lnTo>
                      <a:pt x="0" y="24724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3541719" y="4716487"/>
                <a:ext cx="247242" cy="10303"/>
              </a:xfrm>
              <a:custGeom>
                <a:avLst/>
                <a:gdLst/>
                <a:ahLst/>
                <a:cxnLst/>
                <a:rect l="0" t="0" r="0" b="0"/>
                <a:pathLst>
                  <a:path w="247242" h="10303">
                    <a:moveTo>
                      <a:pt x="247241" y="0"/>
                    </a:moveTo>
                    <a:lnTo>
                      <a:pt x="235758" y="0"/>
                    </a:lnTo>
                    <a:lnTo>
                      <a:pt x="224869" y="0"/>
                    </a:lnTo>
                    <a:lnTo>
                      <a:pt x="213520" y="0"/>
                    </a:lnTo>
                    <a:lnTo>
                      <a:pt x="201621" y="0"/>
                    </a:lnTo>
                    <a:lnTo>
                      <a:pt x="189234" y="0"/>
                    </a:lnTo>
                    <a:lnTo>
                      <a:pt x="176460" y="0"/>
                    </a:lnTo>
                    <a:lnTo>
                      <a:pt x="163395" y="0"/>
                    </a:lnTo>
                    <a:lnTo>
                      <a:pt x="150122" y="0"/>
                    </a:lnTo>
                    <a:lnTo>
                      <a:pt x="136707" y="4"/>
                    </a:lnTo>
                    <a:lnTo>
                      <a:pt x="123354" y="173"/>
                    </a:lnTo>
                    <a:lnTo>
                      <a:pt x="110398" y="808"/>
                    </a:lnTo>
                    <a:lnTo>
                      <a:pt x="97982" y="2030"/>
                    </a:lnTo>
                    <a:lnTo>
                      <a:pt x="85929" y="3646"/>
                    </a:lnTo>
                    <a:lnTo>
                      <a:pt x="73849" y="5260"/>
                    </a:lnTo>
                    <a:lnTo>
                      <a:pt x="61529" y="6632"/>
                    </a:lnTo>
                    <a:lnTo>
                      <a:pt x="49316" y="7703"/>
                    </a:lnTo>
                    <a:lnTo>
                      <a:pt x="36736" y="8612"/>
                    </a:lnTo>
                    <a:lnTo>
                      <a:pt x="21584" y="9432"/>
                    </a:lnTo>
                    <a:lnTo>
                      <a:pt x="0" y="1030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3758055" y="4737090"/>
                <a:ext cx="133924" cy="236940"/>
              </a:xfrm>
              <a:custGeom>
                <a:avLst/>
                <a:gdLst/>
                <a:ahLst/>
                <a:cxnLst/>
                <a:rect l="0" t="0" r="0" b="0"/>
                <a:pathLst>
                  <a:path w="133924" h="236940">
                    <a:moveTo>
                      <a:pt x="0" y="0"/>
                    </a:moveTo>
                    <a:lnTo>
                      <a:pt x="0" y="11483"/>
                    </a:lnTo>
                    <a:lnTo>
                      <a:pt x="0" y="22372"/>
                    </a:lnTo>
                    <a:lnTo>
                      <a:pt x="5" y="33716"/>
                    </a:lnTo>
                    <a:lnTo>
                      <a:pt x="174" y="45446"/>
                    </a:lnTo>
                    <a:lnTo>
                      <a:pt x="808" y="57199"/>
                    </a:lnTo>
                    <a:lnTo>
                      <a:pt x="2029" y="68752"/>
                    </a:lnTo>
                    <a:lnTo>
                      <a:pt x="3647" y="80199"/>
                    </a:lnTo>
                    <a:lnTo>
                      <a:pt x="5259" y="91859"/>
                    </a:lnTo>
                    <a:lnTo>
                      <a:pt x="6636" y="103907"/>
                    </a:lnTo>
                    <a:lnTo>
                      <a:pt x="7875" y="116359"/>
                    </a:lnTo>
                    <a:lnTo>
                      <a:pt x="9299" y="129159"/>
                    </a:lnTo>
                    <a:lnTo>
                      <a:pt x="11082" y="142227"/>
                    </a:lnTo>
                    <a:lnTo>
                      <a:pt x="12927" y="155332"/>
                    </a:lnTo>
                    <a:lnTo>
                      <a:pt x="14179" y="168116"/>
                    </a:lnTo>
                    <a:lnTo>
                      <a:pt x="14543" y="180340"/>
                    </a:lnTo>
                    <a:lnTo>
                      <a:pt x="15080" y="189594"/>
                    </a:lnTo>
                    <a:lnTo>
                      <a:pt x="16928" y="192888"/>
                    </a:lnTo>
                    <a:lnTo>
                      <a:pt x="19418" y="191236"/>
                    </a:lnTo>
                    <a:lnTo>
                      <a:pt x="22360" y="186495"/>
                    </a:lnTo>
                    <a:lnTo>
                      <a:pt x="25951" y="180201"/>
                    </a:lnTo>
                    <a:lnTo>
                      <a:pt x="30277" y="173270"/>
                    </a:lnTo>
                    <a:lnTo>
                      <a:pt x="35595" y="166623"/>
                    </a:lnTo>
                    <a:lnTo>
                      <a:pt x="42377" y="161350"/>
                    </a:lnTo>
                    <a:lnTo>
                      <a:pt x="50739" y="157900"/>
                    </a:lnTo>
                    <a:lnTo>
                      <a:pt x="60184" y="156355"/>
                    </a:lnTo>
                    <a:lnTo>
                      <a:pt x="69828" y="156710"/>
                    </a:lnTo>
                    <a:lnTo>
                      <a:pt x="79131" y="158762"/>
                    </a:lnTo>
                    <a:lnTo>
                      <a:pt x="87762" y="162341"/>
                    </a:lnTo>
                    <a:lnTo>
                      <a:pt x="95438" y="167415"/>
                    </a:lnTo>
                    <a:lnTo>
                      <a:pt x="102117" y="173830"/>
                    </a:lnTo>
                    <a:lnTo>
                      <a:pt x="107929" y="181334"/>
                    </a:lnTo>
                    <a:lnTo>
                      <a:pt x="113055" y="189669"/>
                    </a:lnTo>
                    <a:lnTo>
                      <a:pt x="117666" y="198594"/>
                    </a:lnTo>
                    <a:lnTo>
                      <a:pt x="121757" y="207489"/>
                    </a:lnTo>
                    <a:lnTo>
                      <a:pt x="125558" y="216217"/>
                    </a:lnTo>
                    <a:lnTo>
                      <a:pt x="129404" y="225541"/>
                    </a:lnTo>
                    <a:lnTo>
                      <a:pt x="133923" y="236939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3933184" y="4829805"/>
                <a:ext cx="92717" cy="91516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91516">
                    <a:moveTo>
                      <a:pt x="0" y="51509"/>
                    </a:moveTo>
                    <a:lnTo>
                      <a:pt x="65" y="62926"/>
                    </a:lnTo>
                    <a:lnTo>
                      <a:pt x="692" y="73189"/>
                    </a:lnTo>
                    <a:lnTo>
                      <a:pt x="1937" y="83191"/>
                    </a:lnTo>
                    <a:lnTo>
                      <a:pt x="2901" y="90403"/>
                    </a:lnTo>
                    <a:lnTo>
                      <a:pt x="2776" y="91515"/>
                    </a:lnTo>
                    <a:lnTo>
                      <a:pt x="2239" y="87615"/>
                    </a:lnTo>
                    <a:lnTo>
                      <a:pt x="2011" y="80485"/>
                    </a:lnTo>
                    <a:lnTo>
                      <a:pt x="2810" y="71600"/>
                    </a:lnTo>
                    <a:lnTo>
                      <a:pt x="4909" y="61870"/>
                    </a:lnTo>
                    <a:lnTo>
                      <a:pt x="8392" y="52085"/>
                    </a:lnTo>
                    <a:lnTo>
                      <a:pt x="13338" y="43073"/>
                    </a:lnTo>
                    <a:lnTo>
                      <a:pt x="19635" y="35189"/>
                    </a:lnTo>
                    <a:lnTo>
                      <a:pt x="27045" y="28411"/>
                    </a:lnTo>
                    <a:lnTo>
                      <a:pt x="35309" y="22560"/>
                    </a:lnTo>
                    <a:lnTo>
                      <a:pt x="44187" y="17425"/>
                    </a:lnTo>
                    <a:lnTo>
                      <a:pt x="53243" y="12962"/>
                    </a:lnTo>
                    <a:lnTo>
                      <a:pt x="62824" y="8865"/>
                    </a:lnTo>
                    <a:lnTo>
                      <a:pt x="74863" y="4768"/>
                    </a:lnTo>
                    <a:lnTo>
                      <a:pt x="92716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4062474" y="4844131"/>
                <a:ext cx="76746" cy="119598"/>
              </a:xfrm>
              <a:custGeom>
                <a:avLst/>
                <a:gdLst/>
                <a:ahLst/>
                <a:cxnLst/>
                <a:rect l="0" t="0" r="0" b="0"/>
                <a:pathLst>
                  <a:path w="76746" h="119598">
                    <a:moveTo>
                      <a:pt x="14935" y="57786"/>
                    </a:moveTo>
                    <a:lnTo>
                      <a:pt x="23481" y="60461"/>
                    </a:lnTo>
                    <a:lnTo>
                      <a:pt x="31021" y="61304"/>
                    </a:lnTo>
                    <a:lnTo>
                      <a:pt x="38260" y="60330"/>
                    </a:lnTo>
                    <a:lnTo>
                      <a:pt x="45195" y="57677"/>
                    </a:lnTo>
                    <a:lnTo>
                      <a:pt x="51585" y="53340"/>
                    </a:lnTo>
                    <a:lnTo>
                      <a:pt x="57322" y="47480"/>
                    </a:lnTo>
                    <a:lnTo>
                      <a:pt x="62135" y="40378"/>
                    </a:lnTo>
                    <a:lnTo>
                      <a:pt x="65534" y="32328"/>
                    </a:lnTo>
                    <a:lnTo>
                      <a:pt x="67373" y="23605"/>
                    </a:lnTo>
                    <a:lnTo>
                      <a:pt x="67496" y="15049"/>
                    </a:lnTo>
                    <a:lnTo>
                      <a:pt x="65577" y="8013"/>
                    </a:lnTo>
                    <a:lnTo>
                      <a:pt x="61644" y="3113"/>
                    </a:lnTo>
                    <a:lnTo>
                      <a:pt x="56152" y="457"/>
                    </a:lnTo>
                    <a:lnTo>
                      <a:pt x="49778" y="0"/>
                    </a:lnTo>
                    <a:lnTo>
                      <a:pt x="42996" y="1469"/>
                    </a:lnTo>
                    <a:lnTo>
                      <a:pt x="36059" y="4476"/>
                    </a:lnTo>
                    <a:lnTo>
                      <a:pt x="29081" y="8638"/>
                    </a:lnTo>
                    <a:lnTo>
                      <a:pt x="22116" y="13646"/>
                    </a:lnTo>
                    <a:lnTo>
                      <a:pt x="15501" y="19575"/>
                    </a:lnTo>
                    <a:lnTo>
                      <a:pt x="9837" y="26844"/>
                    </a:lnTo>
                    <a:lnTo>
                      <a:pt x="5378" y="35574"/>
                    </a:lnTo>
                    <a:lnTo>
                      <a:pt x="2218" y="45450"/>
                    </a:lnTo>
                    <a:lnTo>
                      <a:pt x="455" y="55913"/>
                    </a:lnTo>
                    <a:lnTo>
                      <a:pt x="0" y="66570"/>
                    </a:lnTo>
                    <a:lnTo>
                      <a:pt x="788" y="77075"/>
                    </a:lnTo>
                    <a:lnTo>
                      <a:pt x="2869" y="87057"/>
                    </a:lnTo>
                    <a:lnTo>
                      <a:pt x="6160" y="96362"/>
                    </a:lnTo>
                    <a:lnTo>
                      <a:pt x="10771" y="104549"/>
                    </a:lnTo>
                    <a:lnTo>
                      <a:pt x="17077" y="110827"/>
                    </a:lnTo>
                    <a:lnTo>
                      <a:pt x="25112" y="114944"/>
                    </a:lnTo>
                    <a:lnTo>
                      <a:pt x="34241" y="117263"/>
                    </a:lnTo>
                    <a:lnTo>
                      <a:pt x="44319" y="118719"/>
                    </a:lnTo>
                    <a:lnTo>
                      <a:pt x="57325" y="119442"/>
                    </a:lnTo>
                    <a:lnTo>
                      <a:pt x="76745" y="119597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4188757" y="4831891"/>
                <a:ext cx="115290" cy="162743"/>
              </a:xfrm>
              <a:custGeom>
                <a:avLst/>
                <a:gdLst/>
                <a:ahLst/>
                <a:cxnLst/>
                <a:rect l="0" t="0" r="0" b="0"/>
                <a:pathLst>
                  <a:path w="115290" h="162743">
                    <a:moveTo>
                      <a:pt x="12272" y="80328"/>
                    </a:moveTo>
                    <a:lnTo>
                      <a:pt x="23688" y="80262"/>
                    </a:lnTo>
                    <a:lnTo>
                      <a:pt x="33951" y="79636"/>
                    </a:lnTo>
                    <a:lnTo>
                      <a:pt x="44027" y="78363"/>
                    </a:lnTo>
                    <a:lnTo>
                      <a:pt x="53937" y="76374"/>
                    </a:lnTo>
                    <a:lnTo>
                      <a:pt x="63424" y="73473"/>
                    </a:lnTo>
                    <a:lnTo>
                      <a:pt x="72349" y="69629"/>
                    </a:lnTo>
                    <a:lnTo>
                      <a:pt x="80260" y="64643"/>
                    </a:lnTo>
                    <a:lnTo>
                      <a:pt x="86342" y="58087"/>
                    </a:lnTo>
                    <a:lnTo>
                      <a:pt x="90314" y="49880"/>
                    </a:lnTo>
                    <a:lnTo>
                      <a:pt x="92201" y="40538"/>
                    </a:lnTo>
                    <a:lnTo>
                      <a:pt x="92066" y="30963"/>
                    </a:lnTo>
                    <a:lnTo>
                      <a:pt x="90162" y="21716"/>
                    </a:lnTo>
                    <a:lnTo>
                      <a:pt x="86681" y="13454"/>
                    </a:lnTo>
                    <a:lnTo>
                      <a:pt x="81669" y="7069"/>
                    </a:lnTo>
                    <a:lnTo>
                      <a:pt x="75297" y="2855"/>
                    </a:lnTo>
                    <a:lnTo>
                      <a:pt x="67821" y="625"/>
                    </a:lnTo>
                    <a:lnTo>
                      <a:pt x="59505" y="0"/>
                    </a:lnTo>
                    <a:lnTo>
                      <a:pt x="50587" y="595"/>
                    </a:lnTo>
                    <a:lnTo>
                      <a:pt x="41566" y="2399"/>
                    </a:lnTo>
                    <a:lnTo>
                      <a:pt x="33174" y="5756"/>
                    </a:lnTo>
                    <a:lnTo>
                      <a:pt x="25758" y="10728"/>
                    </a:lnTo>
                    <a:lnTo>
                      <a:pt x="19320" y="17116"/>
                    </a:lnTo>
                    <a:lnTo>
                      <a:pt x="13709" y="24629"/>
                    </a:lnTo>
                    <a:lnTo>
                      <a:pt x="8744" y="32985"/>
                    </a:lnTo>
                    <a:lnTo>
                      <a:pt x="4580" y="42112"/>
                    </a:lnTo>
                    <a:lnTo>
                      <a:pt x="1681" y="52131"/>
                    </a:lnTo>
                    <a:lnTo>
                      <a:pt x="200" y="63031"/>
                    </a:lnTo>
                    <a:lnTo>
                      <a:pt x="0" y="74529"/>
                    </a:lnTo>
                    <a:lnTo>
                      <a:pt x="833" y="86161"/>
                    </a:lnTo>
                    <a:lnTo>
                      <a:pt x="2448" y="97641"/>
                    </a:lnTo>
                    <a:lnTo>
                      <a:pt x="4791" y="108715"/>
                    </a:lnTo>
                    <a:lnTo>
                      <a:pt x="7998" y="119088"/>
                    </a:lnTo>
                    <a:lnTo>
                      <a:pt x="12082" y="128663"/>
                    </a:lnTo>
                    <a:lnTo>
                      <a:pt x="17245" y="137199"/>
                    </a:lnTo>
                    <a:lnTo>
                      <a:pt x="23929" y="144233"/>
                    </a:lnTo>
                    <a:lnTo>
                      <a:pt x="32235" y="149653"/>
                    </a:lnTo>
                    <a:lnTo>
                      <a:pt x="41978" y="153643"/>
                    </a:lnTo>
                    <a:lnTo>
                      <a:pt x="52863" y="156491"/>
                    </a:lnTo>
                    <a:lnTo>
                      <a:pt x="64587" y="158484"/>
                    </a:lnTo>
                    <a:lnTo>
                      <a:pt x="76316" y="159860"/>
                    </a:lnTo>
                    <a:lnTo>
                      <a:pt x="87848" y="160951"/>
                    </a:lnTo>
                    <a:lnTo>
                      <a:pt x="100188" y="161856"/>
                    </a:lnTo>
                    <a:lnTo>
                      <a:pt x="115289" y="16274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4504439" y="4826154"/>
                <a:ext cx="232281" cy="144375"/>
              </a:xfrm>
              <a:custGeom>
                <a:avLst/>
                <a:gdLst/>
                <a:ahLst/>
                <a:cxnLst/>
                <a:rect l="0" t="0" r="0" b="0"/>
                <a:pathLst>
                  <a:path w="232281" h="144375">
                    <a:moveTo>
                      <a:pt x="88055" y="96367"/>
                    </a:moveTo>
                    <a:lnTo>
                      <a:pt x="87924" y="85015"/>
                    </a:lnTo>
                    <a:lnTo>
                      <a:pt x="86671" y="75379"/>
                    </a:lnTo>
                    <a:lnTo>
                      <a:pt x="84134" y="66569"/>
                    </a:lnTo>
                    <a:lnTo>
                      <a:pt x="80494" y="58308"/>
                    </a:lnTo>
                    <a:lnTo>
                      <a:pt x="75961" y="50454"/>
                    </a:lnTo>
                    <a:lnTo>
                      <a:pt x="70739" y="42915"/>
                    </a:lnTo>
                    <a:lnTo>
                      <a:pt x="64848" y="36249"/>
                    </a:lnTo>
                    <a:lnTo>
                      <a:pt x="58134" y="31593"/>
                    </a:lnTo>
                    <a:lnTo>
                      <a:pt x="50585" y="29415"/>
                    </a:lnTo>
                    <a:lnTo>
                      <a:pt x="42632" y="29712"/>
                    </a:lnTo>
                    <a:lnTo>
                      <a:pt x="35031" y="32367"/>
                    </a:lnTo>
                    <a:lnTo>
                      <a:pt x="28182" y="37053"/>
                    </a:lnTo>
                    <a:lnTo>
                      <a:pt x="22142" y="43348"/>
                    </a:lnTo>
                    <a:lnTo>
                      <a:pt x="16804" y="50847"/>
                    </a:lnTo>
                    <a:lnTo>
                      <a:pt x="12023" y="59220"/>
                    </a:lnTo>
                    <a:lnTo>
                      <a:pt x="7816" y="68370"/>
                    </a:lnTo>
                    <a:lnTo>
                      <a:pt x="4369" y="78410"/>
                    </a:lnTo>
                    <a:lnTo>
                      <a:pt x="1728" y="89323"/>
                    </a:lnTo>
                    <a:lnTo>
                      <a:pt x="120" y="100666"/>
                    </a:lnTo>
                    <a:lnTo>
                      <a:pt x="0" y="111672"/>
                    </a:lnTo>
                    <a:lnTo>
                      <a:pt x="1486" y="121924"/>
                    </a:lnTo>
                    <a:lnTo>
                      <a:pt x="4559" y="130878"/>
                    </a:lnTo>
                    <a:lnTo>
                      <a:pt x="9229" y="137739"/>
                    </a:lnTo>
                    <a:lnTo>
                      <a:pt x="15334" y="142265"/>
                    </a:lnTo>
                    <a:lnTo>
                      <a:pt x="22283" y="144374"/>
                    </a:lnTo>
                    <a:lnTo>
                      <a:pt x="29196" y="143877"/>
                    </a:lnTo>
                    <a:lnTo>
                      <a:pt x="35576" y="140936"/>
                    </a:lnTo>
                    <a:lnTo>
                      <a:pt x="41299" y="135964"/>
                    </a:lnTo>
                    <a:lnTo>
                      <a:pt x="46422" y="129426"/>
                    </a:lnTo>
                    <a:lnTo>
                      <a:pt x="51064" y="121738"/>
                    </a:lnTo>
                    <a:lnTo>
                      <a:pt x="55343" y="113231"/>
                    </a:lnTo>
                    <a:lnTo>
                      <a:pt x="59360" y="104151"/>
                    </a:lnTo>
                    <a:lnTo>
                      <a:pt x="63206" y="94708"/>
                    </a:lnTo>
                    <a:lnTo>
                      <a:pt x="67422" y="86194"/>
                    </a:lnTo>
                    <a:lnTo>
                      <a:pt x="72778" y="81791"/>
                    </a:lnTo>
                    <a:lnTo>
                      <a:pt x="78895" y="82779"/>
                    </a:lnTo>
                    <a:lnTo>
                      <a:pt x="84984" y="87176"/>
                    </a:lnTo>
                    <a:lnTo>
                      <a:pt x="91181" y="92964"/>
                    </a:lnTo>
                    <a:lnTo>
                      <a:pt x="97922" y="98190"/>
                    </a:lnTo>
                    <a:lnTo>
                      <a:pt x="105390" y="101891"/>
                    </a:lnTo>
                    <a:lnTo>
                      <a:pt x="113237" y="103587"/>
                    </a:lnTo>
                    <a:lnTo>
                      <a:pt x="120742" y="102883"/>
                    </a:lnTo>
                    <a:lnTo>
                      <a:pt x="127532" y="99875"/>
                    </a:lnTo>
                    <a:lnTo>
                      <a:pt x="134102" y="96229"/>
                    </a:lnTo>
                    <a:lnTo>
                      <a:pt x="140653" y="94630"/>
                    </a:lnTo>
                    <a:lnTo>
                      <a:pt x="146166" y="96129"/>
                    </a:lnTo>
                    <a:lnTo>
                      <a:pt x="150362" y="100672"/>
                    </a:lnTo>
                    <a:lnTo>
                      <a:pt x="153380" y="107681"/>
                    </a:lnTo>
                    <a:lnTo>
                      <a:pt x="154672" y="113829"/>
                    </a:lnTo>
                    <a:lnTo>
                      <a:pt x="154091" y="114930"/>
                    </a:lnTo>
                    <a:lnTo>
                      <a:pt x="153050" y="111246"/>
                    </a:lnTo>
                    <a:lnTo>
                      <a:pt x="152134" y="104146"/>
                    </a:lnTo>
                    <a:lnTo>
                      <a:pt x="151441" y="94768"/>
                    </a:lnTo>
                    <a:lnTo>
                      <a:pt x="150949" y="83903"/>
                    </a:lnTo>
                    <a:lnTo>
                      <a:pt x="150772" y="72225"/>
                    </a:lnTo>
                    <a:lnTo>
                      <a:pt x="151169" y="60372"/>
                    </a:lnTo>
                    <a:lnTo>
                      <a:pt x="152242" y="48693"/>
                    </a:lnTo>
                    <a:lnTo>
                      <a:pt x="154257" y="37461"/>
                    </a:lnTo>
                    <a:lnTo>
                      <a:pt x="157699" y="26972"/>
                    </a:lnTo>
                    <a:lnTo>
                      <a:pt x="162697" y="17322"/>
                    </a:lnTo>
                    <a:lnTo>
                      <a:pt x="168922" y="9065"/>
                    </a:lnTo>
                    <a:lnTo>
                      <a:pt x="175797" y="3258"/>
                    </a:lnTo>
                    <a:lnTo>
                      <a:pt x="182918" y="267"/>
                    </a:lnTo>
                    <a:lnTo>
                      <a:pt x="190084" y="0"/>
                    </a:lnTo>
                    <a:lnTo>
                      <a:pt x="197217" y="2267"/>
                    </a:lnTo>
                    <a:lnTo>
                      <a:pt x="204285" y="6694"/>
                    </a:lnTo>
                    <a:lnTo>
                      <a:pt x="210970" y="12980"/>
                    </a:lnTo>
                    <a:lnTo>
                      <a:pt x="216681" y="20994"/>
                    </a:lnTo>
                    <a:lnTo>
                      <a:pt x="221175" y="30504"/>
                    </a:lnTo>
                    <a:lnTo>
                      <a:pt x="224532" y="41174"/>
                    </a:lnTo>
                    <a:lnTo>
                      <a:pt x="227311" y="53990"/>
                    </a:lnTo>
                    <a:lnTo>
                      <a:pt x="229754" y="73355"/>
                    </a:lnTo>
                    <a:lnTo>
                      <a:pt x="232280" y="106669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4792623" y="4665712"/>
                <a:ext cx="119226" cy="300717"/>
              </a:xfrm>
              <a:custGeom>
                <a:avLst/>
                <a:gdLst/>
                <a:ahLst/>
                <a:cxnLst/>
                <a:rect l="0" t="0" r="0" b="0"/>
                <a:pathLst>
                  <a:path w="119226" h="300717">
                    <a:moveTo>
                      <a:pt x="78018" y="194999"/>
                    </a:moveTo>
                    <a:lnTo>
                      <a:pt x="72212" y="186649"/>
                    </a:lnTo>
                    <a:lnTo>
                      <a:pt x="66141" y="180988"/>
                    </a:lnTo>
                    <a:lnTo>
                      <a:pt x="59202" y="177560"/>
                    </a:lnTo>
                    <a:lnTo>
                      <a:pt x="51602" y="176252"/>
                    </a:lnTo>
                    <a:lnTo>
                      <a:pt x="43776" y="177297"/>
                    </a:lnTo>
                    <a:lnTo>
                      <a:pt x="36010" y="180604"/>
                    </a:lnTo>
                    <a:lnTo>
                      <a:pt x="28573" y="185821"/>
                    </a:lnTo>
                    <a:lnTo>
                      <a:pt x="21778" y="192522"/>
                    </a:lnTo>
                    <a:lnTo>
                      <a:pt x="15731" y="200322"/>
                    </a:lnTo>
                    <a:lnTo>
                      <a:pt x="10529" y="209070"/>
                    </a:lnTo>
                    <a:lnTo>
                      <a:pt x="6342" y="218832"/>
                    </a:lnTo>
                    <a:lnTo>
                      <a:pt x="3164" y="229564"/>
                    </a:lnTo>
                    <a:lnTo>
                      <a:pt x="1013" y="241116"/>
                    </a:lnTo>
                    <a:lnTo>
                      <a:pt x="0" y="253305"/>
                    </a:lnTo>
                    <a:lnTo>
                      <a:pt x="87" y="265941"/>
                    </a:lnTo>
                    <a:lnTo>
                      <a:pt x="1423" y="278090"/>
                    </a:lnTo>
                    <a:lnTo>
                      <a:pt x="4400" y="288150"/>
                    </a:lnTo>
                    <a:lnTo>
                      <a:pt x="9077" y="295403"/>
                    </a:lnTo>
                    <a:lnTo>
                      <a:pt x="14921" y="299639"/>
                    </a:lnTo>
                    <a:lnTo>
                      <a:pt x="21018" y="300716"/>
                    </a:lnTo>
                    <a:lnTo>
                      <a:pt x="26821" y="298897"/>
                    </a:lnTo>
                    <a:lnTo>
                      <a:pt x="32306" y="294543"/>
                    </a:lnTo>
                    <a:lnTo>
                      <a:pt x="37783" y="287916"/>
                    </a:lnTo>
                    <a:lnTo>
                      <a:pt x="43454" y="279374"/>
                    </a:lnTo>
                    <a:lnTo>
                      <a:pt x="49220" y="269334"/>
                    </a:lnTo>
                    <a:lnTo>
                      <a:pt x="54762" y="258177"/>
                    </a:lnTo>
                    <a:lnTo>
                      <a:pt x="59908" y="246219"/>
                    </a:lnTo>
                    <a:lnTo>
                      <a:pt x="64642" y="233696"/>
                    </a:lnTo>
                    <a:lnTo>
                      <a:pt x="69022" y="220783"/>
                    </a:lnTo>
                    <a:lnTo>
                      <a:pt x="73123" y="207603"/>
                    </a:lnTo>
                    <a:lnTo>
                      <a:pt x="76854" y="194242"/>
                    </a:lnTo>
                    <a:lnTo>
                      <a:pt x="79974" y="180757"/>
                    </a:lnTo>
                    <a:lnTo>
                      <a:pt x="82405" y="167185"/>
                    </a:lnTo>
                    <a:lnTo>
                      <a:pt x="84370" y="153393"/>
                    </a:lnTo>
                    <a:lnTo>
                      <a:pt x="86291" y="139098"/>
                    </a:lnTo>
                    <a:lnTo>
                      <a:pt x="88415" y="124186"/>
                    </a:lnTo>
                    <a:lnTo>
                      <a:pt x="90656" y="108698"/>
                    </a:lnTo>
                    <a:lnTo>
                      <a:pt x="92695" y="92737"/>
                    </a:lnTo>
                    <a:lnTo>
                      <a:pt x="94357" y="76422"/>
                    </a:lnTo>
                    <a:lnTo>
                      <a:pt x="95622" y="60010"/>
                    </a:lnTo>
                    <a:lnTo>
                      <a:pt x="96544" y="43878"/>
                    </a:lnTo>
                    <a:lnTo>
                      <a:pt x="97190" y="28240"/>
                    </a:lnTo>
                    <a:lnTo>
                      <a:pt x="97288" y="14237"/>
                    </a:lnTo>
                    <a:lnTo>
                      <a:pt x="95666" y="4308"/>
                    </a:lnTo>
                    <a:lnTo>
                      <a:pt x="92186" y="0"/>
                    </a:lnTo>
                    <a:lnTo>
                      <a:pt x="88569" y="1231"/>
                    </a:lnTo>
                    <a:lnTo>
                      <a:pt x="85574" y="7009"/>
                    </a:lnTo>
                    <a:lnTo>
                      <a:pt x="83308" y="16053"/>
                    </a:lnTo>
                    <a:lnTo>
                      <a:pt x="81667" y="27105"/>
                    </a:lnTo>
                    <a:lnTo>
                      <a:pt x="80511" y="39306"/>
                    </a:lnTo>
                    <a:lnTo>
                      <a:pt x="79710" y="52153"/>
                    </a:lnTo>
                    <a:lnTo>
                      <a:pt x="79160" y="65362"/>
                    </a:lnTo>
                    <a:lnTo>
                      <a:pt x="78787" y="78785"/>
                    </a:lnTo>
                    <a:lnTo>
                      <a:pt x="78534" y="92496"/>
                    </a:lnTo>
                    <a:lnTo>
                      <a:pt x="78364" y="106745"/>
                    </a:lnTo>
                    <a:lnTo>
                      <a:pt x="78254" y="121620"/>
                    </a:lnTo>
                    <a:lnTo>
                      <a:pt x="78347" y="136754"/>
                    </a:lnTo>
                    <a:lnTo>
                      <a:pt x="78930" y="151436"/>
                    </a:lnTo>
                    <a:lnTo>
                      <a:pt x="80126" y="165297"/>
                    </a:lnTo>
                    <a:lnTo>
                      <a:pt x="82058" y="178303"/>
                    </a:lnTo>
                    <a:lnTo>
                      <a:pt x="84925" y="190573"/>
                    </a:lnTo>
                    <a:lnTo>
                      <a:pt x="88735" y="202256"/>
                    </a:lnTo>
                    <a:lnTo>
                      <a:pt x="93248" y="213059"/>
                    </a:lnTo>
                    <a:lnTo>
                      <a:pt x="98608" y="223300"/>
                    </a:lnTo>
                    <a:lnTo>
                      <a:pt x="106377" y="233880"/>
                    </a:lnTo>
                    <a:lnTo>
                      <a:pt x="119225" y="246507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5093222" y="4777130"/>
                <a:ext cx="95173" cy="142122"/>
              </a:xfrm>
              <a:custGeom>
                <a:avLst/>
                <a:gdLst/>
                <a:ahLst/>
                <a:cxnLst/>
                <a:rect l="0" t="0" r="0" b="0"/>
                <a:pathLst>
                  <a:path w="95173" h="142122">
                    <a:moveTo>
                      <a:pt x="86471" y="11469"/>
                    </a:moveTo>
                    <a:lnTo>
                      <a:pt x="80664" y="5924"/>
                    </a:lnTo>
                    <a:lnTo>
                      <a:pt x="74593" y="2359"/>
                    </a:lnTo>
                    <a:lnTo>
                      <a:pt x="67650" y="491"/>
                    </a:lnTo>
                    <a:lnTo>
                      <a:pt x="59880" y="0"/>
                    </a:lnTo>
                    <a:lnTo>
                      <a:pt x="51420" y="606"/>
                    </a:lnTo>
                    <a:lnTo>
                      <a:pt x="42428" y="2050"/>
                    </a:lnTo>
                    <a:lnTo>
                      <a:pt x="33205" y="4269"/>
                    </a:lnTo>
                    <a:lnTo>
                      <a:pt x="24162" y="7387"/>
                    </a:lnTo>
                    <a:lnTo>
                      <a:pt x="15531" y="11405"/>
                    </a:lnTo>
                    <a:lnTo>
                      <a:pt x="7980" y="16357"/>
                    </a:lnTo>
                    <a:lnTo>
                      <a:pt x="2658" y="22377"/>
                    </a:lnTo>
                    <a:lnTo>
                      <a:pt x="0" y="29425"/>
                    </a:lnTo>
                    <a:lnTo>
                      <a:pt x="125" y="36860"/>
                    </a:lnTo>
                    <a:lnTo>
                      <a:pt x="3177" y="43586"/>
                    </a:lnTo>
                    <a:lnTo>
                      <a:pt x="8922" y="49049"/>
                    </a:lnTo>
                    <a:lnTo>
                      <a:pt x="16723" y="53361"/>
                    </a:lnTo>
                    <a:lnTo>
                      <a:pt x="25760" y="57011"/>
                    </a:lnTo>
                    <a:lnTo>
                      <a:pt x="35447" y="60378"/>
                    </a:lnTo>
                    <a:lnTo>
                      <a:pt x="45293" y="63818"/>
                    </a:lnTo>
                    <a:lnTo>
                      <a:pt x="54832" y="67721"/>
                    </a:lnTo>
                    <a:lnTo>
                      <a:pt x="63848" y="72246"/>
                    </a:lnTo>
                    <a:lnTo>
                      <a:pt x="72173" y="77528"/>
                    </a:lnTo>
                    <a:lnTo>
                      <a:pt x="79587" y="83765"/>
                    </a:lnTo>
                    <a:lnTo>
                      <a:pt x="86050" y="90968"/>
                    </a:lnTo>
                    <a:lnTo>
                      <a:pt x="91204" y="99005"/>
                    </a:lnTo>
                    <a:lnTo>
                      <a:pt x="94320" y="107697"/>
                    </a:lnTo>
                    <a:lnTo>
                      <a:pt x="95172" y="116858"/>
                    </a:lnTo>
                    <a:lnTo>
                      <a:pt x="93671" y="125710"/>
                    </a:lnTo>
                    <a:lnTo>
                      <a:pt x="89614" y="132947"/>
                    </a:lnTo>
                    <a:lnTo>
                      <a:pt x="83162" y="137986"/>
                    </a:lnTo>
                    <a:lnTo>
                      <a:pt x="74939" y="140875"/>
                    </a:lnTo>
                    <a:lnTo>
                      <a:pt x="64856" y="142121"/>
                    </a:lnTo>
                    <a:lnTo>
                      <a:pt x="49842" y="140732"/>
                    </a:lnTo>
                    <a:lnTo>
                      <a:pt x="24660" y="135089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5272408" y="4819504"/>
                <a:ext cx="10303" cy="113319"/>
              </a:xfrm>
              <a:custGeom>
                <a:avLst/>
                <a:gdLst/>
                <a:ahLst/>
                <a:cxnLst/>
                <a:rect l="0" t="0" r="0" b="0"/>
                <a:pathLst>
                  <a:path w="10303" h="113319">
                    <a:moveTo>
                      <a:pt x="0" y="0"/>
                    </a:moveTo>
                    <a:lnTo>
                      <a:pt x="66" y="11482"/>
                    </a:lnTo>
                    <a:lnTo>
                      <a:pt x="692" y="22371"/>
                    </a:lnTo>
                    <a:lnTo>
                      <a:pt x="1956" y="33715"/>
                    </a:lnTo>
                    <a:lnTo>
                      <a:pt x="3616" y="45574"/>
                    </a:lnTo>
                    <a:lnTo>
                      <a:pt x="5426" y="59292"/>
                    </a:lnTo>
                    <a:lnTo>
                      <a:pt x="7547" y="79360"/>
                    </a:lnTo>
                    <a:lnTo>
                      <a:pt x="10302" y="113318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5293012" y="4695883"/>
                <a:ext cx="1" cy="30907"/>
              </a:xfrm>
              <a:custGeom>
                <a:avLst/>
                <a:gdLst/>
                <a:ahLst/>
                <a:cxnLst/>
                <a:rect l="0" t="0" r="0" b="0"/>
                <a:pathLst>
                  <a:path w="1" h="30907">
                    <a:moveTo>
                      <a:pt x="0" y="0"/>
                    </a:moveTo>
                    <a:lnTo>
                      <a:pt x="0" y="30906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5323918" y="4757693"/>
                <a:ext cx="103018" cy="154527"/>
              </a:xfrm>
              <a:custGeom>
                <a:avLst/>
                <a:gdLst/>
                <a:ahLst/>
                <a:cxnLst/>
                <a:rect l="0" t="0" r="0" b="0"/>
                <a:pathLst>
                  <a:path w="103018" h="154527">
                    <a:moveTo>
                      <a:pt x="103017" y="0"/>
                    </a:moveTo>
                    <a:lnTo>
                      <a:pt x="97276" y="5741"/>
                    </a:lnTo>
                    <a:lnTo>
                      <a:pt x="91830" y="11186"/>
                    </a:lnTo>
                    <a:lnTo>
                      <a:pt x="86161" y="16864"/>
                    </a:lnTo>
                    <a:lnTo>
                      <a:pt x="80380" y="22983"/>
                    </a:lnTo>
                    <a:lnTo>
                      <a:pt x="74821" y="29812"/>
                    </a:lnTo>
                    <a:lnTo>
                      <a:pt x="69655" y="37421"/>
                    </a:lnTo>
                    <a:lnTo>
                      <a:pt x="64741" y="45570"/>
                    </a:lnTo>
                    <a:lnTo>
                      <a:pt x="59716" y="53819"/>
                    </a:lnTo>
                    <a:lnTo>
                      <a:pt x="54383" y="61905"/>
                    </a:lnTo>
                    <a:lnTo>
                      <a:pt x="48862" y="69905"/>
                    </a:lnTo>
                    <a:lnTo>
                      <a:pt x="43490" y="78126"/>
                    </a:lnTo>
                    <a:lnTo>
                      <a:pt x="38458" y="86732"/>
                    </a:lnTo>
                    <a:lnTo>
                      <a:pt x="33637" y="95580"/>
                    </a:lnTo>
                    <a:lnTo>
                      <a:pt x="28678" y="104312"/>
                    </a:lnTo>
                    <a:lnTo>
                      <a:pt x="23393" y="112721"/>
                    </a:lnTo>
                    <a:lnTo>
                      <a:pt x="18048" y="120660"/>
                    </a:lnTo>
                    <a:lnTo>
                      <a:pt x="12753" y="128854"/>
                    </a:lnTo>
                    <a:lnTo>
                      <a:pt x="7039" y="139111"/>
                    </a:lnTo>
                    <a:lnTo>
                      <a:pt x="0" y="154526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5354822" y="4757693"/>
                <a:ext cx="61811" cy="164828"/>
              </a:xfrm>
              <a:custGeom>
                <a:avLst/>
                <a:gdLst/>
                <a:ahLst/>
                <a:cxnLst/>
                <a:rect l="0" t="0" r="0" b="0"/>
                <a:pathLst>
                  <a:path w="61811" h="164828">
                    <a:moveTo>
                      <a:pt x="0" y="0"/>
                    </a:moveTo>
                    <a:lnTo>
                      <a:pt x="2936" y="8612"/>
                    </a:lnTo>
                    <a:lnTo>
                      <a:pt x="6285" y="16779"/>
                    </a:lnTo>
                    <a:lnTo>
                      <a:pt x="10386" y="25291"/>
                    </a:lnTo>
                    <a:lnTo>
                      <a:pt x="15011" y="34214"/>
                    </a:lnTo>
                    <a:lnTo>
                      <a:pt x="19741" y="43505"/>
                    </a:lnTo>
                    <a:lnTo>
                      <a:pt x="24317" y="53086"/>
                    </a:lnTo>
                    <a:lnTo>
                      <a:pt x="28657" y="62884"/>
                    </a:lnTo>
                    <a:lnTo>
                      <a:pt x="32769" y="72839"/>
                    </a:lnTo>
                    <a:lnTo>
                      <a:pt x="36691" y="82904"/>
                    </a:lnTo>
                    <a:lnTo>
                      <a:pt x="40468" y="93045"/>
                    </a:lnTo>
                    <a:lnTo>
                      <a:pt x="44139" y="103238"/>
                    </a:lnTo>
                    <a:lnTo>
                      <a:pt x="47732" y="113458"/>
                    </a:lnTo>
                    <a:lnTo>
                      <a:pt x="51120" y="123436"/>
                    </a:lnTo>
                    <a:lnTo>
                      <a:pt x="54362" y="133747"/>
                    </a:lnTo>
                    <a:lnTo>
                      <a:pt x="57745" y="146388"/>
                    </a:lnTo>
                    <a:lnTo>
                      <a:pt x="61810" y="164827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509348" y="4654677"/>
                <a:ext cx="10303" cy="267845"/>
              </a:xfrm>
              <a:custGeom>
                <a:avLst/>
                <a:gdLst/>
                <a:ahLst/>
                <a:cxnLst/>
                <a:rect l="0" t="0" r="0" b="0"/>
                <a:pathLst>
                  <a:path w="10303" h="267845">
                    <a:moveTo>
                      <a:pt x="0" y="0"/>
                    </a:moveTo>
                    <a:lnTo>
                      <a:pt x="0" y="11482"/>
                    </a:lnTo>
                    <a:lnTo>
                      <a:pt x="0" y="22371"/>
                    </a:lnTo>
                    <a:lnTo>
                      <a:pt x="0" y="33720"/>
                    </a:lnTo>
                    <a:lnTo>
                      <a:pt x="0" y="45619"/>
                    </a:lnTo>
                    <a:lnTo>
                      <a:pt x="0" y="58006"/>
                    </a:lnTo>
                    <a:lnTo>
                      <a:pt x="0" y="70781"/>
                    </a:lnTo>
                    <a:lnTo>
                      <a:pt x="0" y="83845"/>
                    </a:lnTo>
                    <a:lnTo>
                      <a:pt x="0" y="97118"/>
                    </a:lnTo>
                    <a:lnTo>
                      <a:pt x="0" y="110542"/>
                    </a:lnTo>
                    <a:lnTo>
                      <a:pt x="0" y="124234"/>
                    </a:lnTo>
                    <a:lnTo>
                      <a:pt x="0" y="138459"/>
                    </a:lnTo>
                    <a:lnTo>
                      <a:pt x="4" y="153319"/>
                    </a:lnTo>
                    <a:lnTo>
                      <a:pt x="174" y="168606"/>
                    </a:lnTo>
                    <a:lnTo>
                      <a:pt x="808" y="183910"/>
                    </a:lnTo>
                    <a:lnTo>
                      <a:pt x="2030" y="198976"/>
                    </a:lnTo>
                    <a:lnTo>
                      <a:pt x="3655" y="213333"/>
                    </a:lnTo>
                    <a:lnTo>
                      <a:pt x="5443" y="227729"/>
                    </a:lnTo>
                    <a:lnTo>
                      <a:pt x="7550" y="244521"/>
                    </a:lnTo>
                    <a:lnTo>
                      <a:pt x="10302" y="267844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5437236" y="4737090"/>
                <a:ext cx="113320" cy="10303"/>
              </a:xfrm>
              <a:custGeom>
                <a:avLst/>
                <a:gdLst/>
                <a:ahLst/>
                <a:cxnLst/>
                <a:rect l="0" t="0" r="0" b="0"/>
                <a:pathLst>
                  <a:path w="113320" h="10303">
                    <a:moveTo>
                      <a:pt x="113319" y="0"/>
                    </a:moveTo>
                    <a:lnTo>
                      <a:pt x="101837" y="0"/>
                    </a:lnTo>
                    <a:lnTo>
                      <a:pt x="90947" y="0"/>
                    </a:lnTo>
                    <a:lnTo>
                      <a:pt x="79603" y="5"/>
                    </a:lnTo>
                    <a:lnTo>
                      <a:pt x="67872" y="173"/>
                    </a:lnTo>
                    <a:lnTo>
                      <a:pt x="56120" y="808"/>
                    </a:lnTo>
                    <a:lnTo>
                      <a:pt x="44585" y="2030"/>
                    </a:lnTo>
                    <a:lnTo>
                      <a:pt x="33776" y="3655"/>
                    </a:lnTo>
                    <a:lnTo>
                      <a:pt x="23477" y="5443"/>
                    </a:lnTo>
                    <a:lnTo>
                      <a:pt x="12790" y="7551"/>
                    </a:lnTo>
                    <a:lnTo>
                      <a:pt x="0" y="1030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5560857" y="4798900"/>
                <a:ext cx="51510" cy="103018"/>
              </a:xfrm>
              <a:custGeom>
                <a:avLst/>
                <a:gdLst/>
                <a:ahLst/>
                <a:cxnLst/>
                <a:rect l="0" t="0" r="0" b="0"/>
                <a:pathLst>
                  <a:path w="51510" h="103018">
                    <a:moveTo>
                      <a:pt x="0" y="0"/>
                    </a:moveTo>
                    <a:lnTo>
                      <a:pt x="2936" y="8546"/>
                    </a:lnTo>
                    <a:lnTo>
                      <a:pt x="6284" y="16087"/>
                    </a:lnTo>
                    <a:lnTo>
                      <a:pt x="10386" y="23334"/>
                    </a:lnTo>
                    <a:lnTo>
                      <a:pt x="15011" y="30608"/>
                    </a:lnTo>
                    <a:lnTo>
                      <a:pt x="19741" y="38266"/>
                    </a:lnTo>
                    <a:lnTo>
                      <a:pt x="24317" y="46460"/>
                    </a:lnTo>
                    <a:lnTo>
                      <a:pt x="28700" y="55104"/>
                    </a:lnTo>
                    <a:lnTo>
                      <a:pt x="33515" y="65020"/>
                    </a:lnTo>
                    <a:lnTo>
                      <a:pt x="40274" y="79272"/>
                    </a:lnTo>
                    <a:lnTo>
                      <a:pt x="51509" y="103017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5571158" y="4767995"/>
                <a:ext cx="92717" cy="319354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319354">
                    <a:moveTo>
                      <a:pt x="92716" y="0"/>
                    </a:moveTo>
                    <a:lnTo>
                      <a:pt x="89846" y="8677"/>
                    </a:lnTo>
                    <a:lnTo>
                      <a:pt x="87123" y="17471"/>
                    </a:lnTo>
                    <a:lnTo>
                      <a:pt x="84281" y="27250"/>
                    </a:lnTo>
                    <a:lnTo>
                      <a:pt x="81138" y="37995"/>
                    </a:lnTo>
                    <a:lnTo>
                      <a:pt x="77406" y="49552"/>
                    </a:lnTo>
                    <a:lnTo>
                      <a:pt x="72991" y="61742"/>
                    </a:lnTo>
                    <a:lnTo>
                      <a:pt x="68107" y="74401"/>
                    </a:lnTo>
                    <a:lnTo>
                      <a:pt x="63177" y="87396"/>
                    </a:lnTo>
                    <a:lnTo>
                      <a:pt x="58449" y="100631"/>
                    </a:lnTo>
                    <a:lnTo>
                      <a:pt x="53999" y="114193"/>
                    </a:lnTo>
                    <a:lnTo>
                      <a:pt x="49810" y="128332"/>
                    </a:lnTo>
                    <a:lnTo>
                      <a:pt x="45836" y="143134"/>
                    </a:lnTo>
                    <a:lnTo>
                      <a:pt x="42022" y="158383"/>
                    </a:lnTo>
                    <a:lnTo>
                      <a:pt x="38325" y="173661"/>
                    </a:lnTo>
                    <a:lnTo>
                      <a:pt x="34712" y="188722"/>
                    </a:lnTo>
                    <a:lnTo>
                      <a:pt x="31156" y="203496"/>
                    </a:lnTo>
                    <a:lnTo>
                      <a:pt x="27640" y="218002"/>
                    </a:lnTo>
                    <a:lnTo>
                      <a:pt x="24151" y="232285"/>
                    </a:lnTo>
                    <a:lnTo>
                      <a:pt x="20680" y="246238"/>
                    </a:lnTo>
                    <a:lnTo>
                      <a:pt x="17221" y="259607"/>
                    </a:lnTo>
                    <a:lnTo>
                      <a:pt x="13775" y="272286"/>
                    </a:lnTo>
                    <a:lnTo>
                      <a:pt x="10486" y="283891"/>
                    </a:lnTo>
                    <a:lnTo>
                      <a:pt x="7322" y="294824"/>
                    </a:lnTo>
                    <a:lnTo>
                      <a:pt x="4004" y="306041"/>
                    </a:lnTo>
                    <a:lnTo>
                      <a:pt x="0" y="31935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5841674" y="4685478"/>
                <a:ext cx="90046" cy="247345"/>
              </a:xfrm>
              <a:custGeom>
                <a:avLst/>
                <a:gdLst/>
                <a:ahLst/>
                <a:cxnLst/>
                <a:rect l="0" t="0" r="0" b="0"/>
                <a:pathLst>
                  <a:path w="90046" h="247345">
                    <a:moveTo>
                      <a:pt x="17933" y="247344"/>
                    </a:moveTo>
                    <a:lnTo>
                      <a:pt x="15128" y="238667"/>
                    </a:lnTo>
                    <a:lnTo>
                      <a:pt x="13031" y="229874"/>
                    </a:lnTo>
                    <a:lnTo>
                      <a:pt x="11463" y="220094"/>
                    </a:lnTo>
                    <a:lnTo>
                      <a:pt x="10309" y="209349"/>
                    </a:lnTo>
                    <a:lnTo>
                      <a:pt x="9478" y="197792"/>
                    </a:lnTo>
                    <a:lnTo>
                      <a:pt x="8889" y="185607"/>
                    </a:lnTo>
                    <a:lnTo>
                      <a:pt x="8314" y="173117"/>
                    </a:lnTo>
                    <a:lnTo>
                      <a:pt x="7401" y="160756"/>
                    </a:lnTo>
                    <a:lnTo>
                      <a:pt x="5991" y="148748"/>
                    </a:lnTo>
                    <a:lnTo>
                      <a:pt x="4245" y="136971"/>
                    </a:lnTo>
                    <a:lnTo>
                      <a:pt x="2546" y="125079"/>
                    </a:lnTo>
                    <a:lnTo>
                      <a:pt x="1120" y="112876"/>
                    </a:lnTo>
                    <a:lnTo>
                      <a:pt x="181" y="100483"/>
                    </a:lnTo>
                    <a:lnTo>
                      <a:pt x="0" y="88242"/>
                    </a:lnTo>
                    <a:lnTo>
                      <a:pt x="643" y="76345"/>
                    </a:lnTo>
                    <a:lnTo>
                      <a:pt x="2022" y="64823"/>
                    </a:lnTo>
                    <a:lnTo>
                      <a:pt x="3987" y="53630"/>
                    </a:lnTo>
                    <a:lnTo>
                      <a:pt x="6403" y="42702"/>
                    </a:lnTo>
                    <a:lnTo>
                      <a:pt x="9466" y="32296"/>
                    </a:lnTo>
                    <a:lnTo>
                      <a:pt x="13684" y="22959"/>
                    </a:lnTo>
                    <a:lnTo>
                      <a:pt x="19241" y="14911"/>
                    </a:lnTo>
                    <a:lnTo>
                      <a:pt x="26026" y="8380"/>
                    </a:lnTo>
                    <a:lnTo>
                      <a:pt x="33804" y="3746"/>
                    </a:lnTo>
                    <a:lnTo>
                      <a:pt x="42326" y="1030"/>
                    </a:lnTo>
                    <a:lnTo>
                      <a:pt x="51128" y="0"/>
                    </a:lnTo>
                    <a:lnTo>
                      <a:pt x="60504" y="348"/>
                    </a:lnTo>
                    <a:lnTo>
                      <a:pt x="72368" y="3197"/>
                    </a:lnTo>
                    <a:lnTo>
                      <a:pt x="90045" y="10405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5797796" y="4781098"/>
                <a:ext cx="92717" cy="7502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7502">
                    <a:moveTo>
                      <a:pt x="92716" y="7501"/>
                    </a:moveTo>
                    <a:lnTo>
                      <a:pt x="84038" y="4695"/>
                    </a:lnTo>
                    <a:lnTo>
                      <a:pt x="75245" y="2600"/>
                    </a:lnTo>
                    <a:lnTo>
                      <a:pt x="65474" y="1036"/>
                    </a:lnTo>
                    <a:lnTo>
                      <a:pt x="54971" y="76"/>
                    </a:lnTo>
                    <a:lnTo>
                      <a:pt x="43092" y="0"/>
                    </a:lnTo>
                    <a:lnTo>
                      <a:pt x="26604" y="1896"/>
                    </a:lnTo>
                    <a:lnTo>
                      <a:pt x="0" y="7501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5922514" y="4788599"/>
                <a:ext cx="82426" cy="101264"/>
              </a:xfrm>
              <a:custGeom>
                <a:avLst/>
                <a:gdLst/>
                <a:ahLst/>
                <a:cxnLst/>
                <a:rect l="0" t="0" r="0" b="0"/>
                <a:pathLst>
                  <a:path w="82426" h="101264">
                    <a:moveTo>
                      <a:pt x="50412" y="0"/>
                    </a:moveTo>
                    <a:lnTo>
                      <a:pt x="41865" y="2936"/>
                    </a:lnTo>
                    <a:lnTo>
                      <a:pt x="34325" y="6285"/>
                    </a:lnTo>
                    <a:lnTo>
                      <a:pt x="27087" y="10395"/>
                    </a:lnTo>
                    <a:lnTo>
                      <a:pt x="20152" y="15358"/>
                    </a:lnTo>
                    <a:lnTo>
                      <a:pt x="13762" y="21356"/>
                    </a:lnTo>
                    <a:lnTo>
                      <a:pt x="8030" y="28385"/>
                    </a:lnTo>
                    <a:lnTo>
                      <a:pt x="3386" y="36298"/>
                    </a:lnTo>
                    <a:lnTo>
                      <a:pt x="621" y="44903"/>
                    </a:lnTo>
                    <a:lnTo>
                      <a:pt x="0" y="54018"/>
                    </a:lnTo>
                    <a:lnTo>
                      <a:pt x="1324" y="63338"/>
                    </a:lnTo>
                    <a:lnTo>
                      <a:pt x="4222" y="72450"/>
                    </a:lnTo>
                    <a:lnTo>
                      <a:pt x="8310" y="81136"/>
                    </a:lnTo>
                    <a:lnTo>
                      <a:pt x="13424" y="88890"/>
                    </a:lnTo>
                    <a:lnTo>
                      <a:pt x="19610" y="94871"/>
                    </a:lnTo>
                    <a:lnTo>
                      <a:pt x="26810" y="98781"/>
                    </a:lnTo>
                    <a:lnTo>
                      <a:pt x="34861" y="100792"/>
                    </a:lnTo>
                    <a:lnTo>
                      <a:pt x="43569" y="101263"/>
                    </a:lnTo>
                    <a:lnTo>
                      <a:pt x="52749" y="100556"/>
                    </a:lnTo>
                    <a:lnTo>
                      <a:pt x="61782" y="98510"/>
                    </a:lnTo>
                    <a:lnTo>
                      <a:pt x="69662" y="94469"/>
                    </a:lnTo>
                    <a:lnTo>
                      <a:pt x="75924" y="88247"/>
                    </a:lnTo>
                    <a:lnTo>
                      <a:pt x="80292" y="80387"/>
                    </a:lnTo>
                    <a:lnTo>
                      <a:pt x="82425" y="71881"/>
                    </a:lnTo>
                    <a:lnTo>
                      <a:pt x="82371" y="63373"/>
                    </a:lnTo>
                    <a:lnTo>
                      <a:pt x="80462" y="55126"/>
                    </a:lnTo>
                    <a:lnTo>
                      <a:pt x="77109" y="47194"/>
                    </a:lnTo>
                    <a:lnTo>
                      <a:pt x="72692" y="39553"/>
                    </a:lnTo>
                    <a:lnTo>
                      <a:pt x="67627" y="32443"/>
                    </a:lnTo>
                    <a:lnTo>
                      <a:pt x="61765" y="25683"/>
                    </a:lnTo>
                    <a:lnTo>
                      <a:pt x="53508" y="18677"/>
                    </a:lnTo>
                    <a:lnTo>
                      <a:pt x="40110" y="10301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6031415" y="4757693"/>
                <a:ext cx="91456" cy="114598"/>
              </a:xfrm>
              <a:custGeom>
                <a:avLst/>
                <a:gdLst/>
                <a:ahLst/>
                <a:cxnLst/>
                <a:rect l="0" t="0" r="0" b="0"/>
                <a:pathLst>
                  <a:path w="91456" h="114598">
                    <a:moveTo>
                      <a:pt x="13623" y="0"/>
                    </a:moveTo>
                    <a:lnTo>
                      <a:pt x="10752" y="8612"/>
                    </a:lnTo>
                    <a:lnTo>
                      <a:pt x="8030" y="16779"/>
                    </a:lnTo>
                    <a:lnTo>
                      <a:pt x="5202" y="25295"/>
                    </a:lnTo>
                    <a:lnTo>
                      <a:pt x="2565" y="34388"/>
                    </a:lnTo>
                    <a:lnTo>
                      <a:pt x="737" y="44313"/>
                    </a:lnTo>
                    <a:lnTo>
                      <a:pt x="0" y="55111"/>
                    </a:lnTo>
                    <a:lnTo>
                      <a:pt x="476" y="66358"/>
                    </a:lnTo>
                    <a:lnTo>
                      <a:pt x="2286" y="77291"/>
                    </a:lnTo>
                    <a:lnTo>
                      <a:pt x="5364" y="87493"/>
                    </a:lnTo>
                    <a:lnTo>
                      <a:pt x="9819" y="96579"/>
                    </a:lnTo>
                    <a:lnTo>
                      <a:pt x="16012" y="104047"/>
                    </a:lnTo>
                    <a:lnTo>
                      <a:pt x="23974" y="109777"/>
                    </a:lnTo>
                    <a:lnTo>
                      <a:pt x="33150" y="113490"/>
                    </a:lnTo>
                    <a:lnTo>
                      <a:pt x="42612" y="114597"/>
                    </a:lnTo>
                    <a:lnTo>
                      <a:pt x="51793" y="113024"/>
                    </a:lnTo>
                    <a:lnTo>
                      <a:pt x="60343" y="109117"/>
                    </a:lnTo>
                    <a:lnTo>
                      <a:pt x="67963" y="103367"/>
                    </a:lnTo>
                    <a:lnTo>
                      <a:pt x="74602" y="96239"/>
                    </a:lnTo>
                    <a:lnTo>
                      <a:pt x="80219" y="87957"/>
                    </a:lnTo>
                    <a:lnTo>
                      <a:pt x="84695" y="78516"/>
                    </a:lnTo>
                    <a:lnTo>
                      <a:pt x="88068" y="68010"/>
                    </a:lnTo>
                    <a:lnTo>
                      <a:pt x="90330" y="56845"/>
                    </a:lnTo>
                    <a:lnTo>
                      <a:pt x="91455" y="44363"/>
                    </a:lnTo>
                    <a:lnTo>
                      <a:pt x="90451" y="27281"/>
                    </a:lnTo>
                    <a:lnTo>
                      <a:pt x="85734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6158357" y="4695883"/>
                <a:ext cx="113320" cy="174983"/>
              </a:xfrm>
              <a:custGeom>
                <a:avLst/>
                <a:gdLst/>
                <a:ahLst/>
                <a:cxnLst/>
                <a:rect l="0" t="0" r="0" b="0"/>
                <a:pathLst>
                  <a:path w="113320" h="174983">
                    <a:moveTo>
                      <a:pt x="0" y="113319"/>
                    </a:moveTo>
                    <a:lnTo>
                      <a:pt x="2871" y="121931"/>
                    </a:lnTo>
                    <a:lnTo>
                      <a:pt x="5592" y="130098"/>
                    </a:lnTo>
                    <a:lnTo>
                      <a:pt x="8430" y="138609"/>
                    </a:lnTo>
                    <a:lnTo>
                      <a:pt x="11405" y="147534"/>
                    </a:lnTo>
                    <a:lnTo>
                      <a:pt x="14502" y="156824"/>
                    </a:lnTo>
                    <a:lnTo>
                      <a:pt x="17671" y="166333"/>
                    </a:lnTo>
                    <a:lnTo>
                      <a:pt x="20034" y="173422"/>
                    </a:lnTo>
                    <a:lnTo>
                      <a:pt x="20554" y="174982"/>
                    </a:lnTo>
                    <a:lnTo>
                      <a:pt x="19625" y="172194"/>
                    </a:lnTo>
                    <a:lnTo>
                      <a:pt x="17767" y="166621"/>
                    </a:lnTo>
                    <a:lnTo>
                      <a:pt x="15333" y="159315"/>
                    </a:lnTo>
                    <a:lnTo>
                      <a:pt x="12547" y="150932"/>
                    </a:lnTo>
                    <a:lnTo>
                      <a:pt x="9864" y="141867"/>
                    </a:lnTo>
                    <a:lnTo>
                      <a:pt x="7967" y="132371"/>
                    </a:lnTo>
                    <a:lnTo>
                      <a:pt x="7165" y="122596"/>
                    </a:lnTo>
                    <a:lnTo>
                      <a:pt x="7588" y="112641"/>
                    </a:lnTo>
                    <a:lnTo>
                      <a:pt x="9359" y="102568"/>
                    </a:lnTo>
                    <a:lnTo>
                      <a:pt x="12399" y="92422"/>
                    </a:lnTo>
                    <a:lnTo>
                      <a:pt x="16496" y="82389"/>
                    </a:lnTo>
                    <a:lnTo>
                      <a:pt x="21407" y="72788"/>
                    </a:lnTo>
                    <a:lnTo>
                      <a:pt x="26924" y="63757"/>
                    </a:lnTo>
                    <a:lnTo>
                      <a:pt x="33197" y="55271"/>
                    </a:lnTo>
                    <a:lnTo>
                      <a:pt x="40699" y="47236"/>
                    </a:lnTo>
                    <a:lnTo>
                      <a:pt x="49579" y="39551"/>
                    </a:lnTo>
                    <a:lnTo>
                      <a:pt x="59489" y="32229"/>
                    </a:lnTo>
                    <a:lnTo>
                      <a:pt x="70911" y="24582"/>
                    </a:lnTo>
                    <a:lnTo>
                      <a:pt x="87041" y="14844"/>
                    </a:lnTo>
                    <a:lnTo>
                      <a:pt x="113319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3" name="Group 192"/>
            <p:cNvGrpSpPr/>
            <p:nvPr/>
          </p:nvGrpSpPr>
          <p:grpSpPr>
            <a:xfrm>
              <a:off x="4819133" y="5003562"/>
              <a:ext cx="1595313" cy="398892"/>
              <a:chOff x="4819133" y="5003562"/>
              <a:chExt cx="1595313" cy="398892"/>
            </a:xfrm>
          </p:grpSpPr>
          <p:sp>
            <p:nvSpPr>
              <p:cNvPr id="180" name="Freeform 179"/>
              <p:cNvSpPr/>
              <p:nvPr/>
            </p:nvSpPr>
            <p:spPr>
              <a:xfrm>
                <a:off x="4904201" y="5062496"/>
                <a:ext cx="7649" cy="339958"/>
              </a:xfrm>
              <a:custGeom>
                <a:avLst/>
                <a:gdLst/>
                <a:ahLst/>
                <a:cxnLst/>
                <a:rect l="0" t="0" r="0" b="0"/>
                <a:pathLst>
                  <a:path w="7649" h="339958">
                    <a:moveTo>
                      <a:pt x="7648" y="0"/>
                    </a:moveTo>
                    <a:lnTo>
                      <a:pt x="4843" y="11613"/>
                    </a:lnTo>
                    <a:lnTo>
                      <a:pt x="2747" y="23755"/>
                    </a:lnTo>
                    <a:lnTo>
                      <a:pt x="1182" y="37641"/>
                    </a:lnTo>
                    <a:lnTo>
                      <a:pt x="196" y="53179"/>
                    </a:lnTo>
                    <a:lnTo>
                      <a:pt x="0" y="70100"/>
                    </a:lnTo>
                    <a:lnTo>
                      <a:pt x="638" y="88093"/>
                    </a:lnTo>
                    <a:lnTo>
                      <a:pt x="1849" y="106879"/>
                    </a:lnTo>
                    <a:lnTo>
                      <a:pt x="3184" y="126233"/>
                    </a:lnTo>
                    <a:lnTo>
                      <a:pt x="4367" y="145979"/>
                    </a:lnTo>
                    <a:lnTo>
                      <a:pt x="5309" y="165836"/>
                    </a:lnTo>
                    <a:lnTo>
                      <a:pt x="6013" y="185416"/>
                    </a:lnTo>
                    <a:lnTo>
                      <a:pt x="6521" y="204527"/>
                    </a:lnTo>
                    <a:lnTo>
                      <a:pt x="6879" y="222999"/>
                    </a:lnTo>
                    <a:lnTo>
                      <a:pt x="7125" y="240603"/>
                    </a:lnTo>
                    <a:lnTo>
                      <a:pt x="7295" y="257294"/>
                    </a:lnTo>
                    <a:lnTo>
                      <a:pt x="7410" y="272973"/>
                    </a:lnTo>
                    <a:lnTo>
                      <a:pt x="7501" y="289147"/>
                    </a:lnTo>
                    <a:lnTo>
                      <a:pt x="7575" y="309422"/>
                    </a:lnTo>
                    <a:lnTo>
                      <a:pt x="7648" y="339957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4819133" y="5186116"/>
                <a:ext cx="206035" cy="10303"/>
              </a:xfrm>
              <a:custGeom>
                <a:avLst/>
                <a:gdLst/>
                <a:ahLst/>
                <a:cxnLst/>
                <a:rect l="0" t="0" r="0" b="0"/>
                <a:pathLst>
                  <a:path w="206035" h="10303">
                    <a:moveTo>
                      <a:pt x="206034" y="0"/>
                    </a:moveTo>
                    <a:lnTo>
                      <a:pt x="194552" y="2740"/>
                    </a:lnTo>
                    <a:lnTo>
                      <a:pt x="183662" y="4209"/>
                    </a:lnTo>
                    <a:lnTo>
                      <a:pt x="172313" y="4513"/>
                    </a:lnTo>
                    <a:lnTo>
                      <a:pt x="160414" y="4018"/>
                    </a:lnTo>
                    <a:lnTo>
                      <a:pt x="148027" y="3216"/>
                    </a:lnTo>
                    <a:lnTo>
                      <a:pt x="135252" y="2418"/>
                    </a:lnTo>
                    <a:lnTo>
                      <a:pt x="122189" y="1748"/>
                    </a:lnTo>
                    <a:lnTo>
                      <a:pt x="108916" y="1234"/>
                    </a:lnTo>
                    <a:lnTo>
                      <a:pt x="95499" y="860"/>
                    </a:lnTo>
                    <a:lnTo>
                      <a:pt x="82148" y="761"/>
                    </a:lnTo>
                    <a:lnTo>
                      <a:pt x="69192" y="1208"/>
                    </a:lnTo>
                    <a:lnTo>
                      <a:pt x="56788" y="2301"/>
                    </a:lnTo>
                    <a:lnTo>
                      <a:pt x="45175" y="3838"/>
                    </a:lnTo>
                    <a:lnTo>
                      <a:pt x="33509" y="5556"/>
                    </a:lnTo>
                    <a:lnTo>
                      <a:pt x="19675" y="7606"/>
                    </a:lnTo>
                    <a:lnTo>
                      <a:pt x="0" y="1030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5004564" y="5052194"/>
                <a:ext cx="113753" cy="288450"/>
              </a:xfrm>
              <a:custGeom>
                <a:avLst/>
                <a:gdLst/>
                <a:ahLst/>
                <a:cxnLst/>
                <a:rect l="0" t="0" r="0" b="0"/>
                <a:pathLst>
                  <a:path w="113753" h="288450">
                    <a:moveTo>
                      <a:pt x="0" y="0"/>
                    </a:moveTo>
                    <a:lnTo>
                      <a:pt x="65" y="14222"/>
                    </a:lnTo>
                    <a:lnTo>
                      <a:pt x="692" y="26581"/>
                    </a:lnTo>
                    <a:lnTo>
                      <a:pt x="1956" y="38238"/>
                    </a:lnTo>
                    <a:lnTo>
                      <a:pt x="3607" y="49811"/>
                    </a:lnTo>
                    <a:lnTo>
                      <a:pt x="5238" y="62031"/>
                    </a:lnTo>
                    <a:lnTo>
                      <a:pt x="6625" y="75229"/>
                    </a:lnTo>
                    <a:lnTo>
                      <a:pt x="7869" y="89242"/>
                    </a:lnTo>
                    <a:lnTo>
                      <a:pt x="9297" y="103612"/>
                    </a:lnTo>
                    <a:lnTo>
                      <a:pt x="11086" y="118031"/>
                    </a:lnTo>
                    <a:lnTo>
                      <a:pt x="13100" y="132522"/>
                    </a:lnTo>
                    <a:lnTo>
                      <a:pt x="14986" y="147351"/>
                    </a:lnTo>
                    <a:lnTo>
                      <a:pt x="16546" y="162647"/>
                    </a:lnTo>
                    <a:lnTo>
                      <a:pt x="17742" y="178242"/>
                    </a:lnTo>
                    <a:lnTo>
                      <a:pt x="18619" y="193760"/>
                    </a:lnTo>
                    <a:lnTo>
                      <a:pt x="19237" y="208955"/>
                    </a:lnTo>
                    <a:lnTo>
                      <a:pt x="19492" y="222615"/>
                    </a:lnTo>
                    <a:lnTo>
                      <a:pt x="18779" y="231221"/>
                    </a:lnTo>
                    <a:lnTo>
                      <a:pt x="17369" y="232523"/>
                    </a:lnTo>
                    <a:lnTo>
                      <a:pt x="16683" y="228017"/>
                    </a:lnTo>
                    <a:lnTo>
                      <a:pt x="17060" y="219760"/>
                    </a:lnTo>
                    <a:lnTo>
                      <a:pt x="18336" y="209641"/>
                    </a:lnTo>
                    <a:lnTo>
                      <a:pt x="20289" y="198818"/>
                    </a:lnTo>
                    <a:lnTo>
                      <a:pt x="23046" y="188165"/>
                    </a:lnTo>
                    <a:lnTo>
                      <a:pt x="27061" y="178503"/>
                    </a:lnTo>
                    <a:lnTo>
                      <a:pt x="32483" y="170163"/>
                    </a:lnTo>
                    <a:lnTo>
                      <a:pt x="39177" y="163564"/>
                    </a:lnTo>
                    <a:lnTo>
                      <a:pt x="46896" y="159387"/>
                    </a:lnTo>
                    <a:lnTo>
                      <a:pt x="55379" y="157775"/>
                    </a:lnTo>
                    <a:lnTo>
                      <a:pt x="64091" y="158579"/>
                    </a:lnTo>
                    <a:lnTo>
                      <a:pt x="72269" y="161637"/>
                    </a:lnTo>
                    <a:lnTo>
                      <a:pt x="79541" y="166630"/>
                    </a:lnTo>
                    <a:lnTo>
                      <a:pt x="86048" y="173311"/>
                    </a:lnTo>
                    <a:lnTo>
                      <a:pt x="92226" y="181598"/>
                    </a:lnTo>
                    <a:lnTo>
                      <a:pt x="98365" y="191298"/>
                    </a:lnTo>
                    <a:lnTo>
                      <a:pt x="104116" y="202138"/>
                    </a:lnTo>
                    <a:lnTo>
                      <a:pt x="108607" y="213839"/>
                    </a:lnTo>
                    <a:lnTo>
                      <a:pt x="111451" y="226155"/>
                    </a:lnTo>
                    <a:lnTo>
                      <a:pt x="112878" y="238494"/>
                    </a:lnTo>
                    <a:lnTo>
                      <a:pt x="113625" y="251236"/>
                    </a:lnTo>
                    <a:lnTo>
                      <a:pt x="113752" y="266592"/>
                    </a:lnTo>
                    <a:lnTo>
                      <a:pt x="113319" y="288449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5153256" y="5196418"/>
                <a:ext cx="100514" cy="161845"/>
              </a:xfrm>
              <a:custGeom>
                <a:avLst/>
                <a:gdLst/>
                <a:ahLst/>
                <a:cxnLst/>
                <a:rect l="0" t="0" r="0" b="0"/>
                <a:pathLst>
                  <a:path w="100514" h="161845">
                    <a:moveTo>
                      <a:pt x="67644" y="10302"/>
                    </a:moveTo>
                    <a:lnTo>
                      <a:pt x="56293" y="13238"/>
                    </a:lnTo>
                    <a:lnTo>
                      <a:pt x="46656" y="16587"/>
                    </a:lnTo>
                    <a:lnTo>
                      <a:pt x="37850" y="20697"/>
                    </a:lnTo>
                    <a:lnTo>
                      <a:pt x="29759" y="25661"/>
                    </a:lnTo>
                    <a:lnTo>
                      <a:pt x="22539" y="31659"/>
                    </a:lnTo>
                    <a:lnTo>
                      <a:pt x="16212" y="38696"/>
                    </a:lnTo>
                    <a:lnTo>
                      <a:pt x="10825" y="46947"/>
                    </a:lnTo>
                    <a:lnTo>
                      <a:pt x="6514" y="56822"/>
                    </a:lnTo>
                    <a:lnTo>
                      <a:pt x="3255" y="68385"/>
                    </a:lnTo>
                    <a:lnTo>
                      <a:pt x="1049" y="81107"/>
                    </a:lnTo>
                    <a:lnTo>
                      <a:pt x="0" y="94080"/>
                    </a:lnTo>
                    <a:lnTo>
                      <a:pt x="59" y="106745"/>
                    </a:lnTo>
                    <a:lnTo>
                      <a:pt x="1208" y="118763"/>
                    </a:lnTo>
                    <a:lnTo>
                      <a:pt x="3541" y="129841"/>
                    </a:lnTo>
                    <a:lnTo>
                      <a:pt x="6998" y="139920"/>
                    </a:lnTo>
                    <a:lnTo>
                      <a:pt x="11557" y="148644"/>
                    </a:lnTo>
                    <a:lnTo>
                      <a:pt x="17309" y="155291"/>
                    </a:lnTo>
                    <a:lnTo>
                      <a:pt x="24184" y="159650"/>
                    </a:lnTo>
                    <a:lnTo>
                      <a:pt x="32002" y="161800"/>
                    </a:lnTo>
                    <a:lnTo>
                      <a:pt x="40547" y="161844"/>
                    </a:lnTo>
                    <a:lnTo>
                      <a:pt x="49619" y="160055"/>
                    </a:lnTo>
                    <a:lnTo>
                      <a:pt x="58744" y="156486"/>
                    </a:lnTo>
                    <a:lnTo>
                      <a:pt x="67206" y="150895"/>
                    </a:lnTo>
                    <a:lnTo>
                      <a:pt x="74668" y="143332"/>
                    </a:lnTo>
                    <a:lnTo>
                      <a:pt x="81136" y="134094"/>
                    </a:lnTo>
                    <a:lnTo>
                      <a:pt x="86768" y="123547"/>
                    </a:lnTo>
                    <a:lnTo>
                      <a:pt x="91747" y="112038"/>
                    </a:lnTo>
                    <a:lnTo>
                      <a:pt x="95921" y="99999"/>
                    </a:lnTo>
                    <a:lnTo>
                      <a:pt x="98826" y="87939"/>
                    </a:lnTo>
                    <a:lnTo>
                      <a:pt x="100311" y="76136"/>
                    </a:lnTo>
                    <a:lnTo>
                      <a:pt x="100513" y="64662"/>
                    </a:lnTo>
                    <a:lnTo>
                      <a:pt x="99683" y="53494"/>
                    </a:lnTo>
                    <a:lnTo>
                      <a:pt x="98073" y="42585"/>
                    </a:lnTo>
                    <a:lnTo>
                      <a:pt x="95862" y="32320"/>
                    </a:lnTo>
                    <a:lnTo>
                      <a:pt x="92826" y="22506"/>
                    </a:lnTo>
                    <a:lnTo>
                      <a:pt x="87607" y="12279"/>
                    </a:lnTo>
                    <a:lnTo>
                      <a:pt x="77946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5293012" y="5186116"/>
                <a:ext cx="92717" cy="178710"/>
              </a:xfrm>
              <a:custGeom>
                <a:avLst/>
                <a:gdLst/>
                <a:ahLst/>
                <a:cxnLst/>
                <a:rect l="0" t="0" r="0" b="0"/>
                <a:pathLst>
                  <a:path w="92717" h="178710">
                    <a:moveTo>
                      <a:pt x="0" y="10302"/>
                    </a:moveTo>
                    <a:lnTo>
                      <a:pt x="0" y="21850"/>
                    </a:lnTo>
                    <a:lnTo>
                      <a:pt x="0" y="33366"/>
                    </a:lnTo>
                    <a:lnTo>
                      <a:pt x="0" y="45978"/>
                    </a:lnTo>
                    <a:lnTo>
                      <a:pt x="0" y="59528"/>
                    </a:lnTo>
                    <a:lnTo>
                      <a:pt x="0" y="73547"/>
                    </a:lnTo>
                    <a:lnTo>
                      <a:pt x="5" y="87705"/>
                    </a:lnTo>
                    <a:lnTo>
                      <a:pt x="174" y="101844"/>
                    </a:lnTo>
                    <a:lnTo>
                      <a:pt x="808" y="115910"/>
                    </a:lnTo>
                    <a:lnTo>
                      <a:pt x="2043" y="129883"/>
                    </a:lnTo>
                    <a:lnTo>
                      <a:pt x="4167" y="143294"/>
                    </a:lnTo>
                    <a:lnTo>
                      <a:pt x="7683" y="155256"/>
                    </a:lnTo>
                    <a:lnTo>
                      <a:pt x="12731" y="165385"/>
                    </a:lnTo>
                    <a:lnTo>
                      <a:pt x="18989" y="173147"/>
                    </a:lnTo>
                    <a:lnTo>
                      <a:pt x="25887" y="177646"/>
                    </a:lnTo>
                    <a:lnTo>
                      <a:pt x="33022" y="178709"/>
                    </a:lnTo>
                    <a:lnTo>
                      <a:pt x="40199" y="176752"/>
                    </a:lnTo>
                    <a:lnTo>
                      <a:pt x="47338" y="172400"/>
                    </a:lnTo>
                    <a:lnTo>
                      <a:pt x="54415" y="166256"/>
                    </a:lnTo>
                    <a:lnTo>
                      <a:pt x="61273" y="158820"/>
                    </a:lnTo>
                    <a:lnTo>
                      <a:pt x="67620" y="150476"/>
                    </a:lnTo>
                    <a:lnTo>
                      <a:pt x="73337" y="141497"/>
                    </a:lnTo>
                    <a:lnTo>
                      <a:pt x="78304" y="131923"/>
                    </a:lnTo>
                    <a:lnTo>
                      <a:pt x="82328" y="121591"/>
                    </a:lnTo>
                    <a:lnTo>
                      <a:pt x="85396" y="110467"/>
                    </a:lnTo>
                    <a:lnTo>
                      <a:pt x="87640" y="98651"/>
                    </a:lnTo>
                    <a:lnTo>
                      <a:pt x="89235" y="86284"/>
                    </a:lnTo>
                    <a:lnTo>
                      <a:pt x="90347" y="73514"/>
                    </a:lnTo>
                    <a:lnTo>
                      <a:pt x="91115" y="60673"/>
                    </a:lnTo>
                    <a:lnTo>
                      <a:pt x="91722" y="46809"/>
                    </a:lnTo>
                    <a:lnTo>
                      <a:pt x="92225" y="28522"/>
                    </a:lnTo>
                    <a:lnTo>
                      <a:pt x="92716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5437236" y="5175815"/>
                <a:ext cx="102991" cy="165134"/>
              </a:xfrm>
              <a:custGeom>
                <a:avLst/>
                <a:gdLst/>
                <a:ahLst/>
                <a:cxnLst/>
                <a:rect l="0" t="0" r="0" b="0"/>
                <a:pathLst>
                  <a:path w="102991" h="165134">
                    <a:moveTo>
                      <a:pt x="61810" y="0"/>
                    </a:moveTo>
                    <a:lnTo>
                      <a:pt x="50459" y="131"/>
                    </a:lnTo>
                    <a:lnTo>
                      <a:pt x="40823" y="1384"/>
                    </a:lnTo>
                    <a:lnTo>
                      <a:pt x="32025" y="3926"/>
                    </a:lnTo>
                    <a:lnTo>
                      <a:pt x="24272" y="7734"/>
                    </a:lnTo>
                    <a:lnTo>
                      <a:pt x="18322" y="12902"/>
                    </a:lnTo>
                    <a:lnTo>
                      <a:pt x="14452" y="19338"/>
                    </a:lnTo>
                    <a:lnTo>
                      <a:pt x="12806" y="26506"/>
                    </a:lnTo>
                    <a:lnTo>
                      <a:pt x="13623" y="33565"/>
                    </a:lnTo>
                    <a:lnTo>
                      <a:pt x="16784" y="40047"/>
                    </a:lnTo>
                    <a:lnTo>
                      <a:pt x="21907" y="46004"/>
                    </a:lnTo>
                    <a:lnTo>
                      <a:pt x="28545" y="51804"/>
                    </a:lnTo>
                    <a:lnTo>
                      <a:pt x="36301" y="57701"/>
                    </a:lnTo>
                    <a:lnTo>
                      <a:pt x="44854" y="63785"/>
                    </a:lnTo>
                    <a:lnTo>
                      <a:pt x="53964" y="70062"/>
                    </a:lnTo>
                    <a:lnTo>
                      <a:pt x="63451" y="76506"/>
                    </a:lnTo>
                    <a:lnTo>
                      <a:pt x="72871" y="83241"/>
                    </a:lnTo>
                    <a:lnTo>
                      <a:pt x="81537" y="90533"/>
                    </a:lnTo>
                    <a:lnTo>
                      <a:pt x="89133" y="98483"/>
                    </a:lnTo>
                    <a:lnTo>
                      <a:pt x="95360" y="107039"/>
                    </a:lnTo>
                    <a:lnTo>
                      <a:pt x="99789" y="116087"/>
                    </a:lnTo>
                    <a:lnTo>
                      <a:pt x="102359" y="125501"/>
                    </a:lnTo>
                    <a:lnTo>
                      <a:pt x="102990" y="134856"/>
                    </a:lnTo>
                    <a:lnTo>
                      <a:pt x="101420" y="143472"/>
                    </a:lnTo>
                    <a:lnTo>
                      <a:pt x="97712" y="151030"/>
                    </a:lnTo>
                    <a:lnTo>
                      <a:pt x="91874" y="157229"/>
                    </a:lnTo>
                    <a:lnTo>
                      <a:pt x="83706" y="161639"/>
                    </a:lnTo>
                    <a:lnTo>
                      <a:pt x="73333" y="164205"/>
                    </a:lnTo>
                    <a:lnTo>
                      <a:pt x="61488" y="165133"/>
                    </a:lnTo>
                    <a:lnTo>
                      <a:pt x="47971" y="164707"/>
                    </a:lnTo>
                    <a:lnTo>
                      <a:pt x="29412" y="161794"/>
                    </a:lnTo>
                    <a:lnTo>
                      <a:pt x="0" y="154525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5579976" y="5214117"/>
                <a:ext cx="114804" cy="150506"/>
              </a:xfrm>
              <a:custGeom>
                <a:avLst/>
                <a:gdLst/>
                <a:ahLst/>
                <a:cxnLst/>
                <a:rect l="0" t="0" r="0" b="0"/>
                <a:pathLst>
                  <a:path w="114804" h="150506">
                    <a:moveTo>
                      <a:pt x="63295" y="64715"/>
                    </a:moveTo>
                    <a:lnTo>
                      <a:pt x="66034" y="56104"/>
                    </a:lnTo>
                    <a:lnTo>
                      <a:pt x="67504" y="47937"/>
                    </a:lnTo>
                    <a:lnTo>
                      <a:pt x="67799" y="39429"/>
                    </a:lnTo>
                    <a:lnTo>
                      <a:pt x="66966" y="30674"/>
                    </a:lnTo>
                    <a:lnTo>
                      <a:pt x="64895" y="22019"/>
                    </a:lnTo>
                    <a:lnTo>
                      <a:pt x="61644" y="13682"/>
                    </a:lnTo>
                    <a:lnTo>
                      <a:pt x="57378" y="6356"/>
                    </a:lnTo>
                    <a:lnTo>
                      <a:pt x="51462" y="1555"/>
                    </a:lnTo>
                    <a:lnTo>
                      <a:pt x="43872" y="0"/>
                    </a:lnTo>
                    <a:lnTo>
                      <a:pt x="36253" y="1074"/>
                    </a:lnTo>
                    <a:lnTo>
                      <a:pt x="28990" y="4028"/>
                    </a:lnTo>
                    <a:lnTo>
                      <a:pt x="22137" y="8594"/>
                    </a:lnTo>
                    <a:lnTo>
                      <a:pt x="15869" y="14959"/>
                    </a:lnTo>
                    <a:lnTo>
                      <a:pt x="10252" y="23098"/>
                    </a:lnTo>
                    <a:lnTo>
                      <a:pt x="5537" y="32915"/>
                    </a:lnTo>
                    <a:lnTo>
                      <a:pt x="2213" y="44382"/>
                    </a:lnTo>
                    <a:lnTo>
                      <a:pt x="421" y="57311"/>
                    </a:lnTo>
                    <a:lnTo>
                      <a:pt x="0" y="71102"/>
                    </a:lnTo>
                    <a:lnTo>
                      <a:pt x="677" y="84865"/>
                    </a:lnTo>
                    <a:lnTo>
                      <a:pt x="2185" y="98099"/>
                    </a:lnTo>
                    <a:lnTo>
                      <a:pt x="4456" y="110514"/>
                    </a:lnTo>
                    <a:lnTo>
                      <a:pt x="7613" y="121866"/>
                    </a:lnTo>
                    <a:lnTo>
                      <a:pt x="11660" y="132130"/>
                    </a:lnTo>
                    <a:lnTo>
                      <a:pt x="16631" y="140812"/>
                    </a:lnTo>
                    <a:lnTo>
                      <a:pt x="22666" y="146911"/>
                    </a:lnTo>
                    <a:lnTo>
                      <a:pt x="29727" y="150102"/>
                    </a:lnTo>
                    <a:lnTo>
                      <a:pt x="37338" y="150505"/>
                    </a:lnTo>
                    <a:lnTo>
                      <a:pt x="44703" y="148328"/>
                    </a:lnTo>
                    <a:lnTo>
                      <a:pt x="51391" y="143967"/>
                    </a:lnTo>
                    <a:lnTo>
                      <a:pt x="57321" y="137891"/>
                    </a:lnTo>
                    <a:lnTo>
                      <a:pt x="62585" y="130539"/>
                    </a:lnTo>
                    <a:lnTo>
                      <a:pt x="67335" y="122302"/>
                    </a:lnTo>
                    <a:lnTo>
                      <a:pt x="72210" y="114639"/>
                    </a:lnTo>
                    <a:lnTo>
                      <a:pt x="78059" y="110696"/>
                    </a:lnTo>
                    <a:lnTo>
                      <a:pt x="84514" y="111476"/>
                    </a:lnTo>
                    <a:lnTo>
                      <a:pt x="90832" y="114951"/>
                    </a:lnTo>
                    <a:lnTo>
                      <a:pt x="97326" y="119811"/>
                    </a:lnTo>
                    <a:lnTo>
                      <a:pt x="104847" y="126704"/>
                    </a:lnTo>
                    <a:lnTo>
                      <a:pt x="114803" y="136827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5706143" y="5182530"/>
                <a:ext cx="91654" cy="158113"/>
              </a:xfrm>
              <a:custGeom>
                <a:avLst/>
                <a:gdLst/>
                <a:ahLst/>
                <a:cxnLst/>
                <a:rect l="0" t="0" r="0" b="0"/>
                <a:pathLst>
                  <a:path w="91654" h="158113">
                    <a:moveTo>
                      <a:pt x="9240" y="96302"/>
                    </a:moveTo>
                    <a:lnTo>
                      <a:pt x="9239" y="110589"/>
                    </a:lnTo>
                    <a:lnTo>
                      <a:pt x="9239" y="123574"/>
                    </a:lnTo>
                    <a:lnTo>
                      <a:pt x="9227" y="136460"/>
                    </a:lnTo>
                    <a:lnTo>
                      <a:pt x="8781" y="148314"/>
                    </a:lnTo>
                    <a:lnTo>
                      <a:pt x="7260" y="155667"/>
                    </a:lnTo>
                    <a:lnTo>
                      <a:pt x="5104" y="156453"/>
                    </a:lnTo>
                    <a:lnTo>
                      <a:pt x="3235" y="152392"/>
                    </a:lnTo>
                    <a:lnTo>
                      <a:pt x="1864" y="145116"/>
                    </a:lnTo>
                    <a:lnTo>
                      <a:pt x="912" y="135697"/>
                    </a:lnTo>
                    <a:lnTo>
                      <a:pt x="269" y="124846"/>
                    </a:lnTo>
                    <a:lnTo>
                      <a:pt x="0" y="113038"/>
                    </a:lnTo>
                    <a:lnTo>
                      <a:pt x="341" y="100589"/>
                    </a:lnTo>
                    <a:lnTo>
                      <a:pt x="1369" y="87716"/>
                    </a:lnTo>
                    <a:lnTo>
                      <a:pt x="3024" y="74723"/>
                    </a:lnTo>
                    <a:lnTo>
                      <a:pt x="5182" y="62005"/>
                    </a:lnTo>
                    <a:lnTo>
                      <a:pt x="7732" y="49755"/>
                    </a:lnTo>
                    <a:lnTo>
                      <a:pt x="10886" y="38145"/>
                    </a:lnTo>
                    <a:lnTo>
                      <a:pt x="15166" y="27404"/>
                    </a:lnTo>
                    <a:lnTo>
                      <a:pt x="20761" y="17587"/>
                    </a:lnTo>
                    <a:lnTo>
                      <a:pt x="27404" y="9220"/>
                    </a:lnTo>
                    <a:lnTo>
                      <a:pt x="34567" y="3340"/>
                    </a:lnTo>
                    <a:lnTo>
                      <a:pt x="41880" y="300"/>
                    </a:lnTo>
                    <a:lnTo>
                      <a:pt x="49011" y="0"/>
                    </a:lnTo>
                    <a:lnTo>
                      <a:pt x="55600" y="2246"/>
                    </a:lnTo>
                    <a:lnTo>
                      <a:pt x="61511" y="6654"/>
                    </a:lnTo>
                    <a:lnTo>
                      <a:pt x="66789" y="12761"/>
                    </a:lnTo>
                    <a:lnTo>
                      <a:pt x="71549" y="20133"/>
                    </a:lnTo>
                    <a:lnTo>
                      <a:pt x="75910" y="28422"/>
                    </a:lnTo>
                    <a:lnTo>
                      <a:pt x="79820" y="37515"/>
                    </a:lnTo>
                    <a:lnTo>
                      <a:pt x="83060" y="47517"/>
                    </a:lnTo>
                    <a:lnTo>
                      <a:pt x="85568" y="58414"/>
                    </a:lnTo>
                    <a:lnTo>
                      <a:pt x="87419" y="70078"/>
                    </a:lnTo>
                    <a:lnTo>
                      <a:pt x="88742" y="82342"/>
                    </a:lnTo>
                    <a:lnTo>
                      <a:pt x="89669" y="95038"/>
                    </a:lnTo>
                    <a:lnTo>
                      <a:pt x="90311" y="107635"/>
                    </a:lnTo>
                    <a:lnTo>
                      <a:pt x="90818" y="120579"/>
                    </a:lnTo>
                    <a:lnTo>
                      <a:pt x="91240" y="136098"/>
                    </a:lnTo>
                    <a:lnTo>
                      <a:pt x="91653" y="15811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5831288" y="5003562"/>
                <a:ext cx="99882" cy="330226"/>
              </a:xfrm>
              <a:custGeom>
                <a:avLst/>
                <a:gdLst/>
                <a:ahLst/>
                <a:cxnLst/>
                <a:rect l="0" t="0" r="0" b="0"/>
                <a:pathLst>
                  <a:path w="99882" h="330226">
                    <a:moveTo>
                      <a:pt x="69526" y="275270"/>
                    </a:moveTo>
                    <a:lnTo>
                      <a:pt x="69525" y="263788"/>
                    </a:lnTo>
                    <a:lnTo>
                      <a:pt x="69525" y="252899"/>
                    </a:lnTo>
                    <a:lnTo>
                      <a:pt x="69516" y="241559"/>
                    </a:lnTo>
                    <a:lnTo>
                      <a:pt x="69178" y="229998"/>
                    </a:lnTo>
                    <a:lnTo>
                      <a:pt x="67909" y="218880"/>
                    </a:lnTo>
                    <a:lnTo>
                      <a:pt x="65453" y="208571"/>
                    </a:lnTo>
                    <a:lnTo>
                      <a:pt x="61712" y="199586"/>
                    </a:lnTo>
                    <a:lnTo>
                      <a:pt x="56583" y="192710"/>
                    </a:lnTo>
                    <a:lnTo>
                      <a:pt x="50164" y="188175"/>
                    </a:lnTo>
                    <a:lnTo>
                      <a:pt x="42836" y="186062"/>
                    </a:lnTo>
                    <a:lnTo>
                      <a:pt x="35148" y="186556"/>
                    </a:lnTo>
                    <a:lnTo>
                      <a:pt x="27455" y="189500"/>
                    </a:lnTo>
                    <a:lnTo>
                      <a:pt x="20220" y="194641"/>
                    </a:lnTo>
                    <a:lnTo>
                      <a:pt x="14076" y="201813"/>
                    </a:lnTo>
                    <a:lnTo>
                      <a:pt x="9261" y="210727"/>
                    </a:lnTo>
                    <a:lnTo>
                      <a:pt x="5680" y="221020"/>
                    </a:lnTo>
                    <a:lnTo>
                      <a:pt x="3107" y="232347"/>
                    </a:lnTo>
                    <a:lnTo>
                      <a:pt x="1303" y="244415"/>
                    </a:lnTo>
                    <a:lnTo>
                      <a:pt x="221" y="256846"/>
                    </a:lnTo>
                    <a:lnTo>
                      <a:pt x="0" y="269176"/>
                    </a:lnTo>
                    <a:lnTo>
                      <a:pt x="649" y="281160"/>
                    </a:lnTo>
                    <a:lnTo>
                      <a:pt x="2211" y="292590"/>
                    </a:lnTo>
                    <a:lnTo>
                      <a:pt x="4827" y="303209"/>
                    </a:lnTo>
                    <a:lnTo>
                      <a:pt x="8479" y="312944"/>
                    </a:lnTo>
                    <a:lnTo>
                      <a:pt x="13170" y="321256"/>
                    </a:lnTo>
                    <a:lnTo>
                      <a:pt x="19009" y="327099"/>
                    </a:lnTo>
                    <a:lnTo>
                      <a:pt x="25937" y="330110"/>
                    </a:lnTo>
                    <a:lnTo>
                      <a:pt x="33456" y="330225"/>
                    </a:lnTo>
                    <a:lnTo>
                      <a:pt x="40760" y="327334"/>
                    </a:lnTo>
                    <a:lnTo>
                      <a:pt x="47405" y="321692"/>
                    </a:lnTo>
                    <a:lnTo>
                      <a:pt x="53308" y="313794"/>
                    </a:lnTo>
                    <a:lnTo>
                      <a:pt x="58552" y="304170"/>
                    </a:lnTo>
                    <a:lnTo>
                      <a:pt x="63275" y="293286"/>
                    </a:lnTo>
                    <a:lnTo>
                      <a:pt x="67609" y="281505"/>
                    </a:lnTo>
                    <a:lnTo>
                      <a:pt x="71662" y="269099"/>
                    </a:lnTo>
                    <a:lnTo>
                      <a:pt x="75519" y="256259"/>
                    </a:lnTo>
                    <a:lnTo>
                      <a:pt x="79240" y="242961"/>
                    </a:lnTo>
                    <a:lnTo>
                      <a:pt x="82867" y="228998"/>
                    </a:lnTo>
                    <a:lnTo>
                      <a:pt x="86427" y="214309"/>
                    </a:lnTo>
                    <a:lnTo>
                      <a:pt x="89779" y="198970"/>
                    </a:lnTo>
                    <a:lnTo>
                      <a:pt x="92637" y="183110"/>
                    </a:lnTo>
                    <a:lnTo>
                      <a:pt x="94885" y="166857"/>
                    </a:lnTo>
                    <a:lnTo>
                      <a:pt x="96559" y="150320"/>
                    </a:lnTo>
                    <a:lnTo>
                      <a:pt x="97762" y="133583"/>
                    </a:lnTo>
                    <a:lnTo>
                      <a:pt x="98610" y="116712"/>
                    </a:lnTo>
                    <a:lnTo>
                      <a:pt x="99196" y="99910"/>
                    </a:lnTo>
                    <a:lnTo>
                      <a:pt x="99597" y="83508"/>
                    </a:lnTo>
                    <a:lnTo>
                      <a:pt x="99866" y="67659"/>
                    </a:lnTo>
                    <a:lnTo>
                      <a:pt x="99881" y="52504"/>
                    </a:lnTo>
                    <a:lnTo>
                      <a:pt x="99371" y="38256"/>
                    </a:lnTo>
                    <a:lnTo>
                      <a:pt x="98224" y="24962"/>
                    </a:lnTo>
                    <a:lnTo>
                      <a:pt x="96303" y="13303"/>
                    </a:lnTo>
                    <a:lnTo>
                      <a:pt x="92679" y="4810"/>
                    </a:lnTo>
                    <a:lnTo>
                      <a:pt x="87264" y="407"/>
                    </a:lnTo>
                    <a:lnTo>
                      <a:pt x="81729" y="0"/>
                    </a:lnTo>
                    <a:lnTo>
                      <a:pt x="76657" y="2799"/>
                    </a:lnTo>
                    <a:lnTo>
                      <a:pt x="72216" y="8265"/>
                    </a:lnTo>
                    <a:lnTo>
                      <a:pt x="68603" y="16309"/>
                    </a:lnTo>
                    <a:lnTo>
                      <a:pt x="65843" y="26676"/>
                    </a:lnTo>
                    <a:lnTo>
                      <a:pt x="63987" y="38940"/>
                    </a:lnTo>
                    <a:lnTo>
                      <a:pt x="63181" y="52654"/>
                    </a:lnTo>
                    <a:lnTo>
                      <a:pt x="63397" y="67433"/>
                    </a:lnTo>
                    <a:lnTo>
                      <a:pt x="64321" y="83128"/>
                    </a:lnTo>
                    <a:lnTo>
                      <a:pt x="65462" y="99815"/>
                    </a:lnTo>
                    <a:lnTo>
                      <a:pt x="66513" y="117450"/>
                    </a:lnTo>
                    <a:lnTo>
                      <a:pt x="67366" y="135728"/>
                    </a:lnTo>
                    <a:lnTo>
                      <a:pt x="68011" y="154168"/>
                    </a:lnTo>
                    <a:lnTo>
                      <a:pt x="68479" y="172475"/>
                    </a:lnTo>
                    <a:lnTo>
                      <a:pt x="68809" y="190391"/>
                    </a:lnTo>
                    <a:lnTo>
                      <a:pt x="69039" y="207615"/>
                    </a:lnTo>
                    <a:lnTo>
                      <a:pt x="69197" y="224055"/>
                    </a:lnTo>
                    <a:lnTo>
                      <a:pt x="69304" y="239789"/>
                    </a:lnTo>
                    <a:lnTo>
                      <a:pt x="69377" y="254954"/>
                    </a:lnTo>
                    <a:lnTo>
                      <a:pt x="69426" y="269674"/>
                    </a:lnTo>
                    <a:lnTo>
                      <a:pt x="69458" y="283474"/>
                    </a:lnTo>
                    <a:lnTo>
                      <a:pt x="69484" y="296644"/>
                    </a:lnTo>
                    <a:lnTo>
                      <a:pt x="69506" y="310346"/>
                    </a:lnTo>
                    <a:lnTo>
                      <a:pt x="69526" y="326779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6034736" y="5062496"/>
                <a:ext cx="10303" cy="257544"/>
              </a:xfrm>
              <a:custGeom>
                <a:avLst/>
                <a:gdLst/>
                <a:ahLst/>
                <a:cxnLst/>
                <a:rect l="0" t="0" r="0" b="0"/>
                <a:pathLst>
                  <a:path w="10303" h="257544">
                    <a:moveTo>
                      <a:pt x="10302" y="0"/>
                    </a:moveTo>
                    <a:lnTo>
                      <a:pt x="10301" y="11482"/>
                    </a:lnTo>
                    <a:lnTo>
                      <a:pt x="10301" y="22371"/>
                    </a:lnTo>
                    <a:lnTo>
                      <a:pt x="10297" y="33725"/>
                    </a:lnTo>
                    <a:lnTo>
                      <a:pt x="10128" y="45793"/>
                    </a:lnTo>
                    <a:lnTo>
                      <a:pt x="9494" y="58814"/>
                    </a:lnTo>
                    <a:lnTo>
                      <a:pt x="8273" y="72811"/>
                    </a:lnTo>
                    <a:lnTo>
                      <a:pt x="6655" y="87493"/>
                    </a:lnTo>
                    <a:lnTo>
                      <a:pt x="5042" y="102379"/>
                    </a:lnTo>
                    <a:lnTo>
                      <a:pt x="3670" y="117171"/>
                    </a:lnTo>
                    <a:lnTo>
                      <a:pt x="2601" y="131762"/>
                    </a:lnTo>
                    <a:lnTo>
                      <a:pt x="1810" y="146143"/>
                    </a:lnTo>
                    <a:lnTo>
                      <a:pt x="1244" y="160347"/>
                    </a:lnTo>
                    <a:lnTo>
                      <a:pt x="848" y="174413"/>
                    </a:lnTo>
                    <a:lnTo>
                      <a:pt x="575" y="188379"/>
                    </a:lnTo>
                    <a:lnTo>
                      <a:pt x="388" y="202255"/>
                    </a:lnTo>
                    <a:lnTo>
                      <a:pt x="261" y="215469"/>
                    </a:lnTo>
                    <a:lnTo>
                      <a:pt x="161" y="228175"/>
                    </a:lnTo>
                    <a:lnTo>
                      <a:pt x="79" y="241490"/>
                    </a:lnTo>
                    <a:lnTo>
                      <a:pt x="0" y="25754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5952323" y="5175815"/>
                <a:ext cx="133923" cy="30906"/>
              </a:xfrm>
              <a:custGeom>
                <a:avLst/>
                <a:gdLst/>
                <a:ahLst/>
                <a:cxnLst/>
                <a:rect l="0" t="0" r="0" b="0"/>
                <a:pathLst>
                  <a:path w="133923" h="30906">
                    <a:moveTo>
                      <a:pt x="133922" y="0"/>
                    </a:moveTo>
                    <a:lnTo>
                      <a:pt x="125245" y="2804"/>
                    </a:lnTo>
                    <a:lnTo>
                      <a:pt x="116451" y="4900"/>
                    </a:lnTo>
                    <a:lnTo>
                      <a:pt x="106676" y="6473"/>
                    </a:lnTo>
                    <a:lnTo>
                      <a:pt x="96101" y="7798"/>
                    </a:lnTo>
                    <a:lnTo>
                      <a:pt x="85178" y="9262"/>
                    </a:lnTo>
                    <a:lnTo>
                      <a:pt x="74214" y="11073"/>
                    </a:lnTo>
                    <a:lnTo>
                      <a:pt x="63341" y="13264"/>
                    </a:lnTo>
                    <a:lnTo>
                      <a:pt x="52593" y="15790"/>
                    </a:lnTo>
                    <a:lnTo>
                      <a:pt x="41975" y="18573"/>
                    </a:lnTo>
                    <a:lnTo>
                      <a:pt x="31909" y="21399"/>
                    </a:lnTo>
                    <a:lnTo>
                      <a:pt x="22251" y="24195"/>
                    </a:lnTo>
                    <a:lnTo>
                      <a:pt x="12153" y="27205"/>
                    </a:lnTo>
                    <a:lnTo>
                      <a:pt x="0" y="30905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6106849" y="5021289"/>
                <a:ext cx="136614" cy="288449"/>
              </a:xfrm>
              <a:custGeom>
                <a:avLst/>
                <a:gdLst/>
                <a:ahLst/>
                <a:cxnLst/>
                <a:rect l="0" t="0" r="0" b="0"/>
                <a:pathLst>
                  <a:path w="136614" h="288449">
                    <a:moveTo>
                      <a:pt x="0" y="0"/>
                    </a:moveTo>
                    <a:lnTo>
                      <a:pt x="5610" y="5938"/>
                    </a:lnTo>
                    <a:lnTo>
                      <a:pt x="9802" y="13261"/>
                    </a:lnTo>
                    <a:lnTo>
                      <a:pt x="12939" y="22738"/>
                    </a:lnTo>
                    <a:lnTo>
                      <a:pt x="15249" y="33977"/>
                    </a:lnTo>
                    <a:lnTo>
                      <a:pt x="16910" y="46336"/>
                    </a:lnTo>
                    <a:lnTo>
                      <a:pt x="18083" y="59324"/>
                    </a:lnTo>
                    <a:lnTo>
                      <a:pt x="19063" y="72653"/>
                    </a:lnTo>
                    <a:lnTo>
                      <a:pt x="20253" y="86163"/>
                    </a:lnTo>
                    <a:lnTo>
                      <a:pt x="21854" y="99771"/>
                    </a:lnTo>
                    <a:lnTo>
                      <a:pt x="23727" y="113434"/>
                    </a:lnTo>
                    <a:lnTo>
                      <a:pt x="25513" y="127125"/>
                    </a:lnTo>
                    <a:lnTo>
                      <a:pt x="27001" y="140834"/>
                    </a:lnTo>
                    <a:lnTo>
                      <a:pt x="28148" y="154555"/>
                    </a:lnTo>
                    <a:lnTo>
                      <a:pt x="28991" y="168280"/>
                    </a:lnTo>
                    <a:lnTo>
                      <a:pt x="29591" y="182009"/>
                    </a:lnTo>
                    <a:lnTo>
                      <a:pt x="30010" y="195740"/>
                    </a:lnTo>
                    <a:lnTo>
                      <a:pt x="30300" y="209474"/>
                    </a:lnTo>
                    <a:lnTo>
                      <a:pt x="30485" y="223178"/>
                    </a:lnTo>
                    <a:lnTo>
                      <a:pt x="30172" y="235746"/>
                    </a:lnTo>
                    <a:lnTo>
                      <a:pt x="28582" y="243857"/>
                    </a:lnTo>
                    <a:lnTo>
                      <a:pt x="25858" y="245702"/>
                    </a:lnTo>
                    <a:lnTo>
                      <a:pt x="22814" y="243133"/>
                    </a:lnTo>
                    <a:lnTo>
                      <a:pt x="20019" y="237636"/>
                    </a:lnTo>
                    <a:lnTo>
                      <a:pt x="18103" y="229928"/>
                    </a:lnTo>
                    <a:lnTo>
                      <a:pt x="17317" y="220513"/>
                    </a:lnTo>
                    <a:lnTo>
                      <a:pt x="17602" y="209979"/>
                    </a:lnTo>
                    <a:lnTo>
                      <a:pt x="18768" y="198978"/>
                    </a:lnTo>
                    <a:lnTo>
                      <a:pt x="20615" y="187918"/>
                    </a:lnTo>
                    <a:lnTo>
                      <a:pt x="23281" y="177284"/>
                    </a:lnTo>
                    <a:lnTo>
                      <a:pt x="27226" y="167726"/>
                    </a:lnTo>
                    <a:lnTo>
                      <a:pt x="32598" y="159497"/>
                    </a:lnTo>
                    <a:lnTo>
                      <a:pt x="39257" y="152826"/>
                    </a:lnTo>
                    <a:lnTo>
                      <a:pt x="46950" y="148092"/>
                    </a:lnTo>
                    <a:lnTo>
                      <a:pt x="55419" y="145310"/>
                    </a:lnTo>
                    <a:lnTo>
                      <a:pt x="64289" y="144368"/>
                    </a:lnTo>
                    <a:lnTo>
                      <a:pt x="73093" y="145207"/>
                    </a:lnTo>
                    <a:lnTo>
                      <a:pt x="81578" y="147620"/>
                    </a:lnTo>
                    <a:lnTo>
                      <a:pt x="89527" y="151460"/>
                    </a:lnTo>
                    <a:lnTo>
                      <a:pt x="96681" y="156718"/>
                    </a:lnTo>
                    <a:lnTo>
                      <a:pt x="102979" y="163260"/>
                    </a:lnTo>
                    <a:lnTo>
                      <a:pt x="108520" y="170852"/>
                    </a:lnTo>
                    <a:lnTo>
                      <a:pt x="113456" y="179245"/>
                    </a:lnTo>
                    <a:lnTo>
                      <a:pt x="117941" y="188224"/>
                    </a:lnTo>
                    <a:lnTo>
                      <a:pt x="122099" y="197619"/>
                    </a:lnTo>
                    <a:lnTo>
                      <a:pt x="126029" y="207304"/>
                    </a:lnTo>
                    <a:lnTo>
                      <a:pt x="129789" y="217188"/>
                    </a:lnTo>
                    <a:lnTo>
                      <a:pt x="133112" y="227209"/>
                    </a:lnTo>
                    <a:lnTo>
                      <a:pt x="135430" y="237322"/>
                    </a:lnTo>
                    <a:lnTo>
                      <a:pt x="136518" y="247483"/>
                    </a:lnTo>
                    <a:lnTo>
                      <a:pt x="136613" y="257229"/>
                    </a:lnTo>
                    <a:lnTo>
                      <a:pt x="136247" y="266629"/>
                    </a:lnTo>
                    <a:lnTo>
                      <a:pt x="135386" y="276510"/>
                    </a:lnTo>
                    <a:lnTo>
                      <a:pt x="133922" y="288448"/>
                    </a:lnTo>
                  </a:path>
                </a:pathLst>
              </a:custGeom>
              <a:ln w="3733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6273055" y="5113980"/>
                <a:ext cx="141391" cy="236965"/>
              </a:xfrm>
              <a:custGeom>
                <a:avLst/>
                <a:gdLst/>
                <a:ahLst/>
                <a:cxnLst/>
                <a:rect l="0" t="0" r="0" b="0"/>
                <a:pathLst>
                  <a:path w="141391" h="236965">
                    <a:moveTo>
                      <a:pt x="101639" y="20628"/>
                    </a:moveTo>
                    <a:lnTo>
                      <a:pt x="93027" y="14953"/>
                    </a:lnTo>
                    <a:lnTo>
                      <a:pt x="84861" y="10135"/>
                    </a:lnTo>
                    <a:lnTo>
                      <a:pt x="76349" y="5742"/>
                    </a:lnTo>
                    <a:lnTo>
                      <a:pt x="67424" y="2120"/>
                    </a:lnTo>
                    <a:lnTo>
                      <a:pt x="58134" y="96"/>
                    </a:lnTo>
                    <a:lnTo>
                      <a:pt x="48561" y="0"/>
                    </a:lnTo>
                    <a:lnTo>
                      <a:pt x="39101" y="1856"/>
                    </a:lnTo>
                    <a:lnTo>
                      <a:pt x="30415" y="5635"/>
                    </a:lnTo>
                    <a:lnTo>
                      <a:pt x="22803" y="11114"/>
                    </a:lnTo>
                    <a:lnTo>
                      <a:pt x="16235" y="17958"/>
                    </a:lnTo>
                    <a:lnTo>
                      <a:pt x="10536" y="25834"/>
                    </a:lnTo>
                    <a:lnTo>
                      <a:pt x="5522" y="34454"/>
                    </a:lnTo>
                    <a:lnTo>
                      <a:pt x="1656" y="43438"/>
                    </a:lnTo>
                    <a:lnTo>
                      <a:pt x="0" y="52327"/>
                    </a:lnTo>
                    <a:lnTo>
                      <a:pt x="958" y="60871"/>
                    </a:lnTo>
                    <a:lnTo>
                      <a:pt x="4488" y="68862"/>
                    </a:lnTo>
                    <a:lnTo>
                      <a:pt x="10442" y="76045"/>
                    </a:lnTo>
                    <a:lnTo>
                      <a:pt x="18467" y="82361"/>
                    </a:lnTo>
                    <a:lnTo>
                      <a:pt x="27966" y="87914"/>
                    </a:lnTo>
                    <a:lnTo>
                      <a:pt x="38224" y="92859"/>
                    </a:lnTo>
                    <a:lnTo>
                      <a:pt x="48768" y="97355"/>
                    </a:lnTo>
                    <a:lnTo>
                      <a:pt x="59208" y="101687"/>
                    </a:lnTo>
                    <a:lnTo>
                      <a:pt x="69155" y="106253"/>
                    </a:lnTo>
                    <a:lnTo>
                      <a:pt x="78453" y="111251"/>
                    </a:lnTo>
                    <a:lnTo>
                      <a:pt x="87134" y="116700"/>
                    </a:lnTo>
                    <a:lnTo>
                      <a:pt x="95308" y="122534"/>
                    </a:lnTo>
                    <a:lnTo>
                      <a:pt x="103094" y="128674"/>
                    </a:lnTo>
                    <a:lnTo>
                      <a:pt x="110598" y="135201"/>
                    </a:lnTo>
                    <a:lnTo>
                      <a:pt x="117902" y="142353"/>
                    </a:lnTo>
                    <a:lnTo>
                      <a:pt x="125053" y="150209"/>
                    </a:lnTo>
                    <a:lnTo>
                      <a:pt x="131614" y="158701"/>
                    </a:lnTo>
                    <a:lnTo>
                      <a:pt x="136714" y="167707"/>
                    </a:lnTo>
                    <a:lnTo>
                      <a:pt x="139989" y="177096"/>
                    </a:lnTo>
                    <a:lnTo>
                      <a:pt x="141390" y="186601"/>
                    </a:lnTo>
                    <a:lnTo>
                      <a:pt x="140923" y="195839"/>
                    </a:lnTo>
                    <a:lnTo>
                      <a:pt x="138786" y="204614"/>
                    </a:lnTo>
                    <a:lnTo>
                      <a:pt x="134981" y="212595"/>
                    </a:lnTo>
                    <a:lnTo>
                      <a:pt x="129233" y="219248"/>
                    </a:lnTo>
                    <a:lnTo>
                      <a:pt x="121569" y="224410"/>
                    </a:lnTo>
                    <a:lnTo>
                      <a:pt x="112304" y="228231"/>
                    </a:lnTo>
                    <a:lnTo>
                      <a:pt x="100665" y="231382"/>
                    </a:lnTo>
                    <a:lnTo>
                      <a:pt x="82349" y="234133"/>
                    </a:lnTo>
                    <a:lnTo>
                      <a:pt x="50129" y="236964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1" name="Group 200"/>
          <p:cNvGrpSpPr/>
          <p:nvPr/>
        </p:nvGrpSpPr>
        <p:grpSpPr>
          <a:xfrm>
            <a:off x="7271348" y="4654677"/>
            <a:ext cx="1899359" cy="747777"/>
            <a:chOff x="7271348" y="4654677"/>
            <a:chExt cx="1899359" cy="747777"/>
          </a:xfrm>
        </p:grpSpPr>
        <p:sp>
          <p:nvSpPr>
            <p:cNvPr id="195" name="Freeform 194"/>
            <p:cNvSpPr/>
            <p:nvPr/>
          </p:nvSpPr>
          <p:spPr>
            <a:xfrm>
              <a:off x="7271348" y="4744409"/>
              <a:ext cx="347226" cy="631385"/>
            </a:xfrm>
            <a:custGeom>
              <a:avLst/>
              <a:gdLst/>
              <a:ahLst/>
              <a:cxnLst/>
              <a:rect l="0" t="0" r="0" b="0"/>
              <a:pathLst>
                <a:path w="347226" h="631385">
                  <a:moveTo>
                    <a:pt x="179466" y="0"/>
                  </a:moveTo>
                  <a:lnTo>
                    <a:pt x="166964" y="8431"/>
                  </a:lnTo>
                  <a:lnTo>
                    <a:pt x="155107" y="17244"/>
                  </a:lnTo>
                  <a:lnTo>
                    <a:pt x="142758" y="27317"/>
                  </a:lnTo>
                  <a:lnTo>
                    <a:pt x="130047" y="38351"/>
                  </a:lnTo>
                  <a:lnTo>
                    <a:pt x="117481" y="49712"/>
                  </a:lnTo>
                  <a:lnTo>
                    <a:pt x="105352" y="60992"/>
                  </a:lnTo>
                  <a:lnTo>
                    <a:pt x="93721" y="72035"/>
                  </a:lnTo>
                  <a:lnTo>
                    <a:pt x="82531" y="82821"/>
                  </a:lnTo>
                  <a:lnTo>
                    <a:pt x="71706" y="93309"/>
                  </a:lnTo>
                  <a:lnTo>
                    <a:pt x="61697" y="100856"/>
                  </a:lnTo>
                  <a:lnTo>
                    <a:pt x="54442" y="102117"/>
                  </a:lnTo>
                  <a:lnTo>
                    <a:pt x="51649" y="98088"/>
                  </a:lnTo>
                  <a:lnTo>
                    <a:pt x="52801" y="90395"/>
                  </a:lnTo>
                  <a:lnTo>
                    <a:pt x="56822" y="80491"/>
                  </a:lnTo>
                  <a:lnTo>
                    <a:pt x="62811" y="69642"/>
                  </a:lnTo>
                  <a:lnTo>
                    <a:pt x="70130" y="58586"/>
                  </a:lnTo>
                  <a:lnTo>
                    <a:pt x="78573" y="47874"/>
                  </a:lnTo>
                  <a:lnTo>
                    <a:pt x="88284" y="38034"/>
                  </a:lnTo>
                  <a:lnTo>
                    <a:pt x="99253" y="29258"/>
                  </a:lnTo>
                  <a:lnTo>
                    <a:pt x="111537" y="21701"/>
                  </a:lnTo>
                  <a:lnTo>
                    <a:pt x="125340" y="15613"/>
                  </a:lnTo>
                  <a:lnTo>
                    <a:pt x="140624" y="10994"/>
                  </a:lnTo>
                  <a:lnTo>
                    <a:pt x="156931" y="7866"/>
                  </a:lnTo>
                  <a:lnTo>
                    <a:pt x="173549" y="6391"/>
                  </a:lnTo>
                  <a:lnTo>
                    <a:pt x="190024" y="6515"/>
                  </a:lnTo>
                  <a:lnTo>
                    <a:pt x="205730" y="8451"/>
                  </a:lnTo>
                  <a:lnTo>
                    <a:pt x="219783" y="12771"/>
                  </a:lnTo>
                  <a:lnTo>
                    <a:pt x="231852" y="19580"/>
                  </a:lnTo>
                  <a:lnTo>
                    <a:pt x="241857" y="28800"/>
                  </a:lnTo>
                  <a:lnTo>
                    <a:pt x="249702" y="40414"/>
                  </a:lnTo>
                  <a:lnTo>
                    <a:pt x="255555" y="54166"/>
                  </a:lnTo>
                  <a:lnTo>
                    <a:pt x="259537" y="69416"/>
                  </a:lnTo>
                  <a:lnTo>
                    <a:pt x="261596" y="85312"/>
                  </a:lnTo>
                  <a:lnTo>
                    <a:pt x="261868" y="101302"/>
                  </a:lnTo>
                  <a:lnTo>
                    <a:pt x="260201" y="116924"/>
                  </a:lnTo>
                  <a:lnTo>
                    <a:pt x="256061" y="131674"/>
                  </a:lnTo>
                  <a:lnTo>
                    <a:pt x="249380" y="145380"/>
                  </a:lnTo>
                  <a:lnTo>
                    <a:pt x="240488" y="158124"/>
                  </a:lnTo>
                  <a:lnTo>
                    <a:pt x="229849" y="170085"/>
                  </a:lnTo>
                  <a:lnTo>
                    <a:pt x="217907" y="181446"/>
                  </a:lnTo>
                  <a:lnTo>
                    <a:pt x="205028" y="192137"/>
                  </a:lnTo>
                  <a:lnTo>
                    <a:pt x="191490" y="201847"/>
                  </a:lnTo>
                  <a:lnTo>
                    <a:pt x="177601" y="210471"/>
                  </a:lnTo>
                  <a:lnTo>
                    <a:pt x="167219" y="217562"/>
                  </a:lnTo>
                  <a:lnTo>
                    <a:pt x="164867" y="222687"/>
                  </a:lnTo>
                  <a:lnTo>
                    <a:pt x="168863" y="226551"/>
                  </a:lnTo>
                  <a:lnTo>
                    <a:pt x="177164" y="230250"/>
                  </a:lnTo>
                  <a:lnTo>
                    <a:pt x="188671" y="234706"/>
                  </a:lnTo>
                  <a:lnTo>
                    <a:pt x="202598" y="240292"/>
                  </a:lnTo>
                  <a:lnTo>
                    <a:pt x="217852" y="247214"/>
                  </a:lnTo>
                  <a:lnTo>
                    <a:pt x="233055" y="255726"/>
                  </a:lnTo>
                  <a:lnTo>
                    <a:pt x="247455" y="265794"/>
                  </a:lnTo>
                  <a:lnTo>
                    <a:pt x="260865" y="276950"/>
                  </a:lnTo>
                  <a:lnTo>
                    <a:pt x="273374" y="288464"/>
                  </a:lnTo>
                  <a:lnTo>
                    <a:pt x="285151" y="299897"/>
                  </a:lnTo>
                  <a:lnTo>
                    <a:pt x="296145" y="311544"/>
                  </a:lnTo>
                  <a:lnTo>
                    <a:pt x="306070" y="324256"/>
                  </a:lnTo>
                  <a:lnTo>
                    <a:pt x="314859" y="338443"/>
                  </a:lnTo>
                  <a:lnTo>
                    <a:pt x="322642" y="354064"/>
                  </a:lnTo>
                  <a:lnTo>
                    <a:pt x="329624" y="370880"/>
                  </a:lnTo>
                  <a:lnTo>
                    <a:pt x="335993" y="388617"/>
                  </a:lnTo>
                  <a:lnTo>
                    <a:pt x="341451" y="407029"/>
                  </a:lnTo>
                  <a:lnTo>
                    <a:pt x="345253" y="425922"/>
                  </a:lnTo>
                  <a:lnTo>
                    <a:pt x="347124" y="445150"/>
                  </a:lnTo>
                  <a:lnTo>
                    <a:pt x="347225" y="464607"/>
                  </a:lnTo>
                  <a:lnTo>
                    <a:pt x="345889" y="484222"/>
                  </a:lnTo>
                  <a:lnTo>
                    <a:pt x="343452" y="503931"/>
                  </a:lnTo>
                  <a:lnTo>
                    <a:pt x="339747" y="523234"/>
                  </a:lnTo>
                  <a:lnTo>
                    <a:pt x="334131" y="541235"/>
                  </a:lnTo>
                  <a:lnTo>
                    <a:pt x="326402" y="557543"/>
                  </a:lnTo>
                  <a:lnTo>
                    <a:pt x="316542" y="572008"/>
                  </a:lnTo>
                  <a:lnTo>
                    <a:pt x="304486" y="584474"/>
                  </a:lnTo>
                  <a:lnTo>
                    <a:pt x="290427" y="595069"/>
                  </a:lnTo>
                  <a:lnTo>
                    <a:pt x="274727" y="604113"/>
                  </a:lnTo>
                  <a:lnTo>
                    <a:pt x="257773" y="611963"/>
                  </a:lnTo>
                  <a:lnTo>
                    <a:pt x="239902" y="618924"/>
                  </a:lnTo>
                  <a:lnTo>
                    <a:pt x="221380" y="624783"/>
                  </a:lnTo>
                  <a:lnTo>
                    <a:pt x="202405" y="628855"/>
                  </a:lnTo>
                  <a:lnTo>
                    <a:pt x="183117" y="630915"/>
                  </a:lnTo>
                  <a:lnTo>
                    <a:pt x="163617" y="631384"/>
                  </a:lnTo>
                  <a:lnTo>
                    <a:pt x="143972" y="631052"/>
                  </a:lnTo>
                  <a:lnTo>
                    <a:pt x="124236" y="630462"/>
                  </a:lnTo>
                  <a:lnTo>
                    <a:pt x="104481" y="629876"/>
                  </a:lnTo>
                  <a:lnTo>
                    <a:pt x="82419" y="629324"/>
                  </a:lnTo>
                  <a:lnTo>
                    <a:pt x="51348" y="628770"/>
                  </a:lnTo>
                  <a:lnTo>
                    <a:pt x="0" y="628131"/>
                  </a:lnTo>
                </a:path>
              </a:pathLst>
            </a:custGeom>
            <a:ln w="5410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734972" y="5342634"/>
              <a:ext cx="14957" cy="14957"/>
            </a:xfrm>
            <a:custGeom>
              <a:avLst/>
              <a:gdLst/>
              <a:ahLst/>
              <a:cxnLst/>
              <a:rect l="0" t="0" r="0" b="0"/>
              <a:pathLst>
                <a:path w="14957" h="14957">
                  <a:moveTo>
                    <a:pt x="0" y="0"/>
                  </a:moveTo>
                  <a:lnTo>
                    <a:pt x="14956" y="14956"/>
                  </a:lnTo>
                </a:path>
              </a:pathLst>
            </a:custGeom>
            <a:ln w="5410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996859" y="4872470"/>
              <a:ext cx="389955" cy="478512"/>
            </a:xfrm>
            <a:custGeom>
              <a:avLst/>
              <a:gdLst/>
              <a:ahLst/>
              <a:cxnLst/>
              <a:rect l="0" t="0" r="0" b="0"/>
              <a:pathLst>
                <a:path w="389955" h="478512">
                  <a:moveTo>
                    <a:pt x="201735" y="6540"/>
                  </a:moveTo>
                  <a:lnTo>
                    <a:pt x="189137" y="2563"/>
                  </a:lnTo>
                  <a:lnTo>
                    <a:pt x="176372" y="429"/>
                  </a:lnTo>
                  <a:lnTo>
                    <a:pt x="162187" y="0"/>
                  </a:lnTo>
                  <a:lnTo>
                    <a:pt x="147080" y="1210"/>
                  </a:lnTo>
                  <a:lnTo>
                    <a:pt x="132144" y="4217"/>
                  </a:lnTo>
                  <a:lnTo>
                    <a:pt x="118007" y="8936"/>
                  </a:lnTo>
                  <a:lnTo>
                    <a:pt x="104815" y="15093"/>
                  </a:lnTo>
                  <a:lnTo>
                    <a:pt x="92474" y="22365"/>
                  </a:lnTo>
                  <a:lnTo>
                    <a:pt x="80819" y="30466"/>
                  </a:lnTo>
                  <a:lnTo>
                    <a:pt x="69912" y="39392"/>
                  </a:lnTo>
                  <a:lnTo>
                    <a:pt x="60046" y="49405"/>
                  </a:lnTo>
                  <a:lnTo>
                    <a:pt x="51293" y="60561"/>
                  </a:lnTo>
                  <a:lnTo>
                    <a:pt x="43292" y="72723"/>
                  </a:lnTo>
                  <a:lnTo>
                    <a:pt x="35408" y="85686"/>
                  </a:lnTo>
                  <a:lnTo>
                    <a:pt x="27272" y="99261"/>
                  </a:lnTo>
                  <a:lnTo>
                    <a:pt x="19230" y="113747"/>
                  </a:lnTo>
                  <a:lnTo>
                    <a:pt x="12171" y="129887"/>
                  </a:lnTo>
                  <a:lnTo>
                    <a:pt x="6537" y="147945"/>
                  </a:lnTo>
                  <a:lnTo>
                    <a:pt x="2539" y="167295"/>
                  </a:lnTo>
                  <a:lnTo>
                    <a:pt x="389" y="186730"/>
                  </a:lnTo>
                  <a:lnTo>
                    <a:pt x="0" y="205548"/>
                  </a:lnTo>
                  <a:lnTo>
                    <a:pt x="1087" y="224008"/>
                  </a:lnTo>
                  <a:lnTo>
                    <a:pt x="3317" y="243040"/>
                  </a:lnTo>
                  <a:lnTo>
                    <a:pt x="6386" y="263144"/>
                  </a:lnTo>
                  <a:lnTo>
                    <a:pt x="10056" y="283918"/>
                  </a:lnTo>
                  <a:lnTo>
                    <a:pt x="14145" y="304333"/>
                  </a:lnTo>
                  <a:lnTo>
                    <a:pt x="18530" y="323804"/>
                  </a:lnTo>
                  <a:lnTo>
                    <a:pt x="23351" y="342224"/>
                  </a:lnTo>
                  <a:lnTo>
                    <a:pt x="28982" y="359719"/>
                  </a:lnTo>
                  <a:lnTo>
                    <a:pt x="35570" y="376473"/>
                  </a:lnTo>
                  <a:lnTo>
                    <a:pt x="43270" y="392443"/>
                  </a:lnTo>
                  <a:lnTo>
                    <a:pt x="52356" y="407346"/>
                  </a:lnTo>
                  <a:lnTo>
                    <a:pt x="62839" y="421108"/>
                  </a:lnTo>
                  <a:lnTo>
                    <a:pt x="74525" y="433627"/>
                  </a:lnTo>
                  <a:lnTo>
                    <a:pt x="87159" y="444670"/>
                  </a:lnTo>
                  <a:lnTo>
                    <a:pt x="100501" y="454249"/>
                  </a:lnTo>
                  <a:lnTo>
                    <a:pt x="114586" y="462342"/>
                  </a:lnTo>
                  <a:lnTo>
                    <a:pt x="129702" y="468787"/>
                  </a:lnTo>
                  <a:lnTo>
                    <a:pt x="145916" y="473643"/>
                  </a:lnTo>
                  <a:lnTo>
                    <a:pt x="162870" y="476931"/>
                  </a:lnTo>
                  <a:lnTo>
                    <a:pt x="179933" y="478511"/>
                  </a:lnTo>
                  <a:lnTo>
                    <a:pt x="196718" y="478464"/>
                  </a:lnTo>
                  <a:lnTo>
                    <a:pt x="212875" y="476822"/>
                  </a:lnTo>
                  <a:lnTo>
                    <a:pt x="227987" y="473453"/>
                  </a:lnTo>
                  <a:lnTo>
                    <a:pt x="241937" y="468451"/>
                  </a:lnTo>
                  <a:lnTo>
                    <a:pt x="254843" y="462085"/>
                  </a:lnTo>
                  <a:lnTo>
                    <a:pt x="266912" y="454662"/>
                  </a:lnTo>
                  <a:lnTo>
                    <a:pt x="278352" y="446456"/>
                  </a:lnTo>
                  <a:lnTo>
                    <a:pt x="289338" y="437458"/>
                  </a:lnTo>
                  <a:lnTo>
                    <a:pt x="300002" y="427396"/>
                  </a:lnTo>
                  <a:lnTo>
                    <a:pt x="310443" y="416207"/>
                  </a:lnTo>
                  <a:lnTo>
                    <a:pt x="320730" y="404022"/>
                  </a:lnTo>
                  <a:lnTo>
                    <a:pt x="330916" y="391043"/>
                  </a:lnTo>
                  <a:lnTo>
                    <a:pt x="341023" y="377464"/>
                  </a:lnTo>
                  <a:lnTo>
                    <a:pt x="350845" y="363217"/>
                  </a:lnTo>
                  <a:lnTo>
                    <a:pt x="359958" y="347993"/>
                  </a:lnTo>
                  <a:lnTo>
                    <a:pt x="368185" y="331699"/>
                  </a:lnTo>
                  <a:lnTo>
                    <a:pt x="375346" y="314450"/>
                  </a:lnTo>
                  <a:lnTo>
                    <a:pt x="381152" y="296433"/>
                  </a:lnTo>
                  <a:lnTo>
                    <a:pt x="385576" y="277846"/>
                  </a:lnTo>
                  <a:lnTo>
                    <a:pt x="388571" y="259081"/>
                  </a:lnTo>
                  <a:lnTo>
                    <a:pt x="389954" y="240696"/>
                  </a:lnTo>
                  <a:lnTo>
                    <a:pt x="389774" y="222962"/>
                  </a:lnTo>
                  <a:lnTo>
                    <a:pt x="388043" y="205660"/>
                  </a:lnTo>
                  <a:lnTo>
                    <a:pt x="384615" y="188257"/>
                  </a:lnTo>
                  <a:lnTo>
                    <a:pt x="379573" y="170448"/>
                  </a:lnTo>
                  <a:lnTo>
                    <a:pt x="373181" y="152393"/>
                  </a:lnTo>
                  <a:lnTo>
                    <a:pt x="365742" y="134580"/>
                  </a:lnTo>
                  <a:lnTo>
                    <a:pt x="357524" y="117293"/>
                  </a:lnTo>
                  <a:lnTo>
                    <a:pt x="348516" y="101038"/>
                  </a:lnTo>
                  <a:lnTo>
                    <a:pt x="338449" y="86616"/>
                  </a:lnTo>
                  <a:lnTo>
                    <a:pt x="327249" y="74292"/>
                  </a:lnTo>
                  <a:lnTo>
                    <a:pt x="314816" y="63875"/>
                  </a:lnTo>
                  <a:lnTo>
                    <a:pt x="300916" y="54999"/>
                  </a:lnTo>
                  <a:lnTo>
                    <a:pt x="285556" y="47298"/>
                  </a:lnTo>
                  <a:lnTo>
                    <a:pt x="268715" y="40918"/>
                  </a:lnTo>
                  <a:lnTo>
                    <a:pt x="250227" y="36486"/>
                  </a:lnTo>
                  <a:lnTo>
                    <a:pt x="230180" y="34178"/>
                  </a:lnTo>
                  <a:lnTo>
                    <a:pt x="209359" y="33548"/>
                  </a:lnTo>
                  <a:lnTo>
                    <a:pt x="186781" y="33693"/>
                  </a:lnTo>
                  <a:lnTo>
                    <a:pt x="157289" y="34627"/>
                  </a:lnTo>
                  <a:lnTo>
                    <a:pt x="112001" y="36450"/>
                  </a:lnTo>
                </a:path>
              </a:pathLst>
            </a:custGeom>
            <a:ln w="5410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499857" y="4834141"/>
              <a:ext cx="289458" cy="560829"/>
            </a:xfrm>
            <a:custGeom>
              <a:avLst/>
              <a:gdLst/>
              <a:ahLst/>
              <a:cxnLst/>
              <a:rect l="0" t="0" r="0" b="0"/>
              <a:pathLst>
                <a:path w="289458" h="560829">
                  <a:moveTo>
                    <a:pt x="192270" y="0"/>
                  </a:moveTo>
                  <a:lnTo>
                    <a:pt x="183935" y="8335"/>
                  </a:lnTo>
                  <a:lnTo>
                    <a:pt x="176032" y="16239"/>
                  </a:lnTo>
                  <a:lnTo>
                    <a:pt x="167793" y="24477"/>
                  </a:lnTo>
                  <a:lnTo>
                    <a:pt x="159157" y="33114"/>
                  </a:lnTo>
                  <a:lnTo>
                    <a:pt x="150165" y="42106"/>
                  </a:lnTo>
                  <a:lnTo>
                    <a:pt x="140891" y="51386"/>
                  </a:lnTo>
                  <a:lnTo>
                    <a:pt x="131409" y="61114"/>
                  </a:lnTo>
                  <a:lnTo>
                    <a:pt x="121774" y="71669"/>
                  </a:lnTo>
                  <a:lnTo>
                    <a:pt x="112039" y="83190"/>
                  </a:lnTo>
                  <a:lnTo>
                    <a:pt x="102470" y="95598"/>
                  </a:lnTo>
                  <a:lnTo>
                    <a:pt x="93526" y="108726"/>
                  </a:lnTo>
                  <a:lnTo>
                    <a:pt x="85400" y="122404"/>
                  </a:lnTo>
                  <a:lnTo>
                    <a:pt x="77825" y="136718"/>
                  </a:lnTo>
                  <a:lnTo>
                    <a:pt x="70227" y="151987"/>
                  </a:lnTo>
                  <a:lnTo>
                    <a:pt x="62278" y="168311"/>
                  </a:lnTo>
                  <a:lnTo>
                    <a:pt x="54120" y="185580"/>
                  </a:lnTo>
                  <a:lnTo>
                    <a:pt x="46227" y="203611"/>
                  </a:lnTo>
                  <a:lnTo>
                    <a:pt x="38865" y="222219"/>
                  </a:lnTo>
                  <a:lnTo>
                    <a:pt x="32067" y="241481"/>
                  </a:lnTo>
                  <a:lnTo>
                    <a:pt x="25759" y="261710"/>
                  </a:lnTo>
                  <a:lnTo>
                    <a:pt x="19841" y="283003"/>
                  </a:lnTo>
                  <a:lnTo>
                    <a:pt x="14448" y="305247"/>
                  </a:lnTo>
                  <a:lnTo>
                    <a:pt x="9933" y="328255"/>
                  </a:lnTo>
                  <a:lnTo>
                    <a:pt x="6422" y="351831"/>
                  </a:lnTo>
                  <a:lnTo>
                    <a:pt x="3822" y="375584"/>
                  </a:lnTo>
                  <a:lnTo>
                    <a:pt x="1958" y="398954"/>
                  </a:lnTo>
                  <a:lnTo>
                    <a:pt x="658" y="421663"/>
                  </a:lnTo>
                  <a:lnTo>
                    <a:pt x="0" y="443460"/>
                  </a:lnTo>
                  <a:lnTo>
                    <a:pt x="304" y="464008"/>
                  </a:lnTo>
                  <a:lnTo>
                    <a:pt x="1677" y="483235"/>
                  </a:lnTo>
                  <a:lnTo>
                    <a:pt x="4478" y="500844"/>
                  </a:lnTo>
                  <a:lnTo>
                    <a:pt x="9391" y="516197"/>
                  </a:lnTo>
                  <a:lnTo>
                    <a:pt x="16603" y="529149"/>
                  </a:lnTo>
                  <a:lnTo>
                    <a:pt x="26093" y="539751"/>
                  </a:lnTo>
                  <a:lnTo>
                    <a:pt x="37891" y="547998"/>
                  </a:lnTo>
                  <a:lnTo>
                    <a:pt x="51772" y="554120"/>
                  </a:lnTo>
                  <a:lnTo>
                    <a:pt x="67351" y="558282"/>
                  </a:lnTo>
                  <a:lnTo>
                    <a:pt x="84222" y="560462"/>
                  </a:lnTo>
                  <a:lnTo>
                    <a:pt x="102031" y="560828"/>
                  </a:lnTo>
                  <a:lnTo>
                    <a:pt x="120269" y="559706"/>
                  </a:lnTo>
                  <a:lnTo>
                    <a:pt x="138298" y="557444"/>
                  </a:lnTo>
                  <a:lnTo>
                    <a:pt x="155782" y="554341"/>
                  </a:lnTo>
                  <a:lnTo>
                    <a:pt x="172433" y="550406"/>
                  </a:lnTo>
                  <a:lnTo>
                    <a:pt x="187887" y="545381"/>
                  </a:lnTo>
                  <a:lnTo>
                    <a:pt x="202072" y="539205"/>
                  </a:lnTo>
                  <a:lnTo>
                    <a:pt x="215137" y="531784"/>
                  </a:lnTo>
                  <a:lnTo>
                    <a:pt x="227314" y="522886"/>
                  </a:lnTo>
                  <a:lnTo>
                    <a:pt x="238821" y="512528"/>
                  </a:lnTo>
                  <a:lnTo>
                    <a:pt x="249610" y="500926"/>
                  </a:lnTo>
                  <a:lnTo>
                    <a:pt x="259385" y="488350"/>
                  </a:lnTo>
                  <a:lnTo>
                    <a:pt x="268062" y="475046"/>
                  </a:lnTo>
                  <a:lnTo>
                    <a:pt x="275526" y="460985"/>
                  </a:lnTo>
                  <a:lnTo>
                    <a:pt x="281537" y="445887"/>
                  </a:lnTo>
                  <a:lnTo>
                    <a:pt x="286092" y="429691"/>
                  </a:lnTo>
                  <a:lnTo>
                    <a:pt x="288933" y="412989"/>
                  </a:lnTo>
                  <a:lnTo>
                    <a:pt x="289457" y="396852"/>
                  </a:lnTo>
                  <a:lnTo>
                    <a:pt x="287546" y="381845"/>
                  </a:lnTo>
                  <a:lnTo>
                    <a:pt x="283494" y="368037"/>
                  </a:lnTo>
                  <a:lnTo>
                    <a:pt x="277743" y="355268"/>
                  </a:lnTo>
                  <a:lnTo>
                    <a:pt x="270709" y="343325"/>
                  </a:lnTo>
                  <a:lnTo>
                    <a:pt x="262281" y="332463"/>
                  </a:lnTo>
                  <a:lnTo>
                    <a:pt x="251857" y="323383"/>
                  </a:lnTo>
                  <a:lnTo>
                    <a:pt x="239282" y="316338"/>
                  </a:lnTo>
                  <a:lnTo>
                    <a:pt x="225253" y="311606"/>
                  </a:lnTo>
                  <a:lnTo>
                    <a:pt x="211028" y="309705"/>
                  </a:lnTo>
                  <a:lnTo>
                    <a:pt x="197360" y="310642"/>
                  </a:lnTo>
                  <a:lnTo>
                    <a:pt x="184477" y="314014"/>
                  </a:lnTo>
                  <a:lnTo>
                    <a:pt x="172340" y="319299"/>
                  </a:lnTo>
                  <a:lnTo>
                    <a:pt x="160814" y="326003"/>
                  </a:lnTo>
                  <a:lnTo>
                    <a:pt x="149751" y="333724"/>
                  </a:lnTo>
                  <a:lnTo>
                    <a:pt x="139024" y="342161"/>
                  </a:lnTo>
                  <a:lnTo>
                    <a:pt x="128543" y="351098"/>
                  </a:lnTo>
                  <a:lnTo>
                    <a:pt x="118467" y="360612"/>
                  </a:lnTo>
                  <a:lnTo>
                    <a:pt x="109180" y="371031"/>
                  </a:lnTo>
                  <a:lnTo>
                    <a:pt x="100830" y="382452"/>
                  </a:lnTo>
                  <a:lnTo>
                    <a:pt x="93282" y="394401"/>
                  </a:lnTo>
                  <a:lnTo>
                    <a:pt x="85350" y="407272"/>
                  </a:lnTo>
                  <a:lnTo>
                    <a:pt x="74752" y="423788"/>
                  </a:lnTo>
                  <a:lnTo>
                    <a:pt x="57671" y="448666"/>
                  </a:lnTo>
                </a:path>
              </a:pathLst>
            </a:custGeom>
            <a:ln w="5410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149196" y="4789278"/>
              <a:ext cx="21511" cy="613176"/>
            </a:xfrm>
            <a:custGeom>
              <a:avLst/>
              <a:gdLst/>
              <a:ahLst/>
              <a:cxnLst/>
              <a:rect l="0" t="0" r="0" b="0"/>
              <a:pathLst>
                <a:path w="21511" h="613176">
                  <a:moveTo>
                    <a:pt x="6553" y="0"/>
                  </a:moveTo>
                  <a:lnTo>
                    <a:pt x="2575" y="12692"/>
                  </a:lnTo>
                  <a:lnTo>
                    <a:pt x="442" y="26367"/>
                  </a:lnTo>
                  <a:lnTo>
                    <a:pt x="0" y="42407"/>
                  </a:lnTo>
                  <a:lnTo>
                    <a:pt x="719" y="60646"/>
                  </a:lnTo>
                  <a:lnTo>
                    <a:pt x="1884" y="80715"/>
                  </a:lnTo>
                  <a:lnTo>
                    <a:pt x="3050" y="102186"/>
                  </a:lnTo>
                  <a:lnTo>
                    <a:pt x="4266" y="124226"/>
                  </a:lnTo>
                  <a:lnTo>
                    <a:pt x="5935" y="145663"/>
                  </a:lnTo>
                  <a:lnTo>
                    <a:pt x="8257" y="165926"/>
                  </a:lnTo>
                  <a:lnTo>
                    <a:pt x="10996" y="185641"/>
                  </a:lnTo>
                  <a:lnTo>
                    <a:pt x="13609" y="206293"/>
                  </a:lnTo>
                  <a:lnTo>
                    <a:pt x="15790" y="228668"/>
                  </a:lnTo>
                  <a:lnTo>
                    <a:pt x="17470" y="252852"/>
                  </a:lnTo>
                  <a:lnTo>
                    <a:pt x="18704" y="278589"/>
                  </a:lnTo>
                  <a:lnTo>
                    <a:pt x="19584" y="305535"/>
                  </a:lnTo>
                  <a:lnTo>
                    <a:pt x="20199" y="333142"/>
                  </a:lnTo>
                  <a:lnTo>
                    <a:pt x="20622" y="360716"/>
                  </a:lnTo>
                  <a:lnTo>
                    <a:pt x="20912" y="387875"/>
                  </a:lnTo>
                  <a:lnTo>
                    <a:pt x="21109" y="414293"/>
                  </a:lnTo>
                  <a:lnTo>
                    <a:pt x="21241" y="439581"/>
                  </a:lnTo>
                  <a:lnTo>
                    <a:pt x="21329" y="463642"/>
                  </a:lnTo>
                  <a:lnTo>
                    <a:pt x="21389" y="486615"/>
                  </a:lnTo>
                  <a:lnTo>
                    <a:pt x="21429" y="508721"/>
                  </a:lnTo>
                  <a:lnTo>
                    <a:pt x="21456" y="530151"/>
                  </a:lnTo>
                  <a:lnTo>
                    <a:pt x="21474" y="550225"/>
                  </a:lnTo>
                  <a:lnTo>
                    <a:pt x="21489" y="569377"/>
                  </a:lnTo>
                  <a:lnTo>
                    <a:pt x="21500" y="589294"/>
                  </a:lnTo>
                  <a:lnTo>
                    <a:pt x="21510" y="613175"/>
                  </a:lnTo>
                </a:path>
              </a:pathLst>
            </a:custGeom>
            <a:ln w="5410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929745" y="4654677"/>
              <a:ext cx="240962" cy="556327"/>
            </a:xfrm>
            <a:custGeom>
              <a:avLst/>
              <a:gdLst/>
              <a:ahLst/>
              <a:cxnLst/>
              <a:rect l="0" t="0" r="0" b="0"/>
              <a:pathLst>
                <a:path w="240962" h="556327">
                  <a:moveTo>
                    <a:pt x="240961" y="418753"/>
                  </a:moveTo>
                  <a:lnTo>
                    <a:pt x="228458" y="423015"/>
                  </a:lnTo>
                  <a:lnTo>
                    <a:pt x="216602" y="427877"/>
                  </a:lnTo>
                  <a:lnTo>
                    <a:pt x="204245" y="433837"/>
                  </a:lnTo>
                  <a:lnTo>
                    <a:pt x="191289" y="440798"/>
                  </a:lnTo>
                  <a:lnTo>
                    <a:pt x="177802" y="448584"/>
                  </a:lnTo>
                  <a:lnTo>
                    <a:pt x="163899" y="457008"/>
                  </a:lnTo>
                  <a:lnTo>
                    <a:pt x="149919" y="465903"/>
                  </a:lnTo>
                  <a:lnTo>
                    <a:pt x="136388" y="475134"/>
                  </a:lnTo>
                  <a:lnTo>
                    <a:pt x="123550" y="484600"/>
                  </a:lnTo>
                  <a:lnTo>
                    <a:pt x="111176" y="494229"/>
                  </a:lnTo>
                  <a:lnTo>
                    <a:pt x="98718" y="503968"/>
                  </a:lnTo>
                  <a:lnTo>
                    <a:pt x="85868" y="513785"/>
                  </a:lnTo>
                  <a:lnTo>
                    <a:pt x="72781" y="523651"/>
                  </a:lnTo>
                  <a:lnTo>
                    <a:pt x="59941" y="533552"/>
                  </a:lnTo>
                  <a:lnTo>
                    <a:pt x="47626" y="543437"/>
                  </a:lnTo>
                  <a:lnTo>
                    <a:pt x="36106" y="551903"/>
                  </a:lnTo>
                  <a:lnTo>
                    <a:pt x="25744" y="556326"/>
                  </a:lnTo>
                  <a:lnTo>
                    <a:pt x="16636" y="555590"/>
                  </a:lnTo>
                  <a:lnTo>
                    <a:pt x="9100" y="549501"/>
                  </a:lnTo>
                  <a:lnTo>
                    <a:pt x="3787" y="538051"/>
                  </a:lnTo>
                  <a:lnTo>
                    <a:pt x="845" y="521832"/>
                  </a:lnTo>
                  <a:lnTo>
                    <a:pt x="0" y="502232"/>
                  </a:lnTo>
                  <a:lnTo>
                    <a:pt x="825" y="481059"/>
                  </a:lnTo>
                  <a:lnTo>
                    <a:pt x="2894" y="459465"/>
                  </a:lnTo>
                  <a:lnTo>
                    <a:pt x="5627" y="437516"/>
                  </a:lnTo>
                  <a:lnTo>
                    <a:pt x="8320" y="414507"/>
                  </a:lnTo>
                  <a:lnTo>
                    <a:pt x="10602" y="390095"/>
                  </a:lnTo>
                  <a:lnTo>
                    <a:pt x="12611" y="364789"/>
                  </a:lnTo>
                  <a:lnTo>
                    <a:pt x="14832" y="339694"/>
                  </a:lnTo>
                  <a:lnTo>
                    <a:pt x="17535" y="315428"/>
                  </a:lnTo>
                  <a:lnTo>
                    <a:pt x="20531" y="291668"/>
                  </a:lnTo>
                  <a:lnTo>
                    <a:pt x="23320" y="267438"/>
                  </a:lnTo>
                  <a:lnTo>
                    <a:pt x="25620" y="242196"/>
                  </a:lnTo>
                  <a:lnTo>
                    <a:pt x="27380" y="216095"/>
                  </a:lnTo>
                  <a:lnTo>
                    <a:pt x="28667" y="189709"/>
                  </a:lnTo>
                  <a:lnTo>
                    <a:pt x="29584" y="163436"/>
                  </a:lnTo>
                  <a:lnTo>
                    <a:pt x="30222" y="137653"/>
                  </a:lnTo>
                  <a:lnTo>
                    <a:pt x="30662" y="112813"/>
                  </a:lnTo>
                  <a:lnTo>
                    <a:pt x="30962" y="89087"/>
                  </a:lnTo>
                  <a:lnTo>
                    <a:pt x="31166" y="67232"/>
                  </a:lnTo>
                  <a:lnTo>
                    <a:pt x="31325" y="46576"/>
                  </a:lnTo>
                  <a:lnTo>
                    <a:pt x="31456" y="25307"/>
                  </a:lnTo>
                  <a:lnTo>
                    <a:pt x="31581" y="0"/>
                  </a:lnTo>
                </a:path>
              </a:pathLst>
            </a:custGeom>
            <a:ln w="5410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1184203" y="5504053"/>
            <a:ext cx="1101868" cy="747650"/>
            <a:chOff x="1184203" y="5504053"/>
            <a:chExt cx="1101868" cy="747650"/>
          </a:xfrm>
        </p:grpSpPr>
        <p:sp>
          <p:nvSpPr>
            <p:cNvPr id="202" name="Freeform 201"/>
            <p:cNvSpPr/>
            <p:nvPr/>
          </p:nvSpPr>
          <p:spPr>
            <a:xfrm>
              <a:off x="1378711" y="5651744"/>
              <a:ext cx="26854" cy="577339"/>
            </a:xfrm>
            <a:custGeom>
              <a:avLst/>
              <a:gdLst/>
              <a:ahLst/>
              <a:cxnLst/>
              <a:rect l="0" t="0" r="0" b="0"/>
              <a:pathLst>
                <a:path w="26854" h="577339">
                  <a:moveTo>
                    <a:pt x="26853" y="0"/>
                  </a:moveTo>
                  <a:lnTo>
                    <a:pt x="26853" y="14965"/>
                  </a:lnTo>
                  <a:lnTo>
                    <a:pt x="26853" y="29157"/>
                  </a:lnTo>
                  <a:lnTo>
                    <a:pt x="26853" y="43959"/>
                  </a:lnTo>
                  <a:lnTo>
                    <a:pt x="26853" y="59910"/>
                  </a:lnTo>
                  <a:lnTo>
                    <a:pt x="26853" y="77707"/>
                  </a:lnTo>
                  <a:lnTo>
                    <a:pt x="26847" y="97541"/>
                  </a:lnTo>
                  <a:lnTo>
                    <a:pt x="26627" y="118784"/>
                  </a:lnTo>
                  <a:lnTo>
                    <a:pt x="25801" y="140286"/>
                  </a:lnTo>
                  <a:lnTo>
                    <a:pt x="24208" y="161372"/>
                  </a:lnTo>
                  <a:lnTo>
                    <a:pt x="22101" y="182444"/>
                  </a:lnTo>
                  <a:lnTo>
                    <a:pt x="19999" y="204697"/>
                  </a:lnTo>
                  <a:lnTo>
                    <a:pt x="18211" y="228724"/>
                  </a:lnTo>
                  <a:lnTo>
                    <a:pt x="16816" y="253897"/>
                  </a:lnTo>
                  <a:lnTo>
                    <a:pt x="15786" y="278760"/>
                  </a:lnTo>
                  <a:lnTo>
                    <a:pt x="15043" y="302478"/>
                  </a:lnTo>
                  <a:lnTo>
                    <a:pt x="14306" y="324866"/>
                  </a:lnTo>
                  <a:lnTo>
                    <a:pt x="13122" y="346066"/>
                  </a:lnTo>
                  <a:lnTo>
                    <a:pt x="11287" y="366330"/>
                  </a:lnTo>
                  <a:lnTo>
                    <a:pt x="9013" y="386316"/>
                  </a:lnTo>
                  <a:lnTo>
                    <a:pt x="6799" y="407003"/>
                  </a:lnTo>
                  <a:lnTo>
                    <a:pt x="4936" y="428863"/>
                  </a:lnTo>
                  <a:lnTo>
                    <a:pt x="3490" y="451505"/>
                  </a:lnTo>
                  <a:lnTo>
                    <a:pt x="2426" y="473965"/>
                  </a:lnTo>
                  <a:lnTo>
                    <a:pt x="1666" y="495660"/>
                  </a:lnTo>
                  <a:lnTo>
                    <a:pt x="1135" y="515696"/>
                  </a:lnTo>
                  <a:lnTo>
                    <a:pt x="710" y="534637"/>
                  </a:lnTo>
                  <a:lnTo>
                    <a:pt x="353" y="554141"/>
                  </a:lnTo>
                  <a:lnTo>
                    <a:pt x="0" y="577338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184203" y="5651744"/>
              <a:ext cx="207936" cy="316832"/>
            </a:xfrm>
            <a:custGeom>
              <a:avLst/>
              <a:gdLst/>
              <a:ahLst/>
              <a:cxnLst/>
              <a:rect l="0" t="0" r="0" b="0"/>
              <a:pathLst>
                <a:path w="207936" h="316832">
                  <a:moveTo>
                    <a:pt x="207935" y="228250"/>
                  </a:moveTo>
                  <a:lnTo>
                    <a:pt x="196712" y="231992"/>
                  </a:lnTo>
                  <a:lnTo>
                    <a:pt x="186067" y="235539"/>
                  </a:lnTo>
                  <a:lnTo>
                    <a:pt x="174973" y="239243"/>
                  </a:lnTo>
                  <a:lnTo>
                    <a:pt x="163342" y="243340"/>
                  </a:lnTo>
                  <a:lnTo>
                    <a:pt x="151235" y="248203"/>
                  </a:lnTo>
                  <a:lnTo>
                    <a:pt x="138745" y="253958"/>
                  </a:lnTo>
                  <a:lnTo>
                    <a:pt x="125976" y="260323"/>
                  </a:lnTo>
                  <a:lnTo>
                    <a:pt x="113001" y="266750"/>
                  </a:lnTo>
                  <a:lnTo>
                    <a:pt x="99891" y="272917"/>
                  </a:lnTo>
                  <a:lnTo>
                    <a:pt x="86893" y="278937"/>
                  </a:lnTo>
                  <a:lnTo>
                    <a:pt x="74435" y="285222"/>
                  </a:lnTo>
                  <a:lnTo>
                    <a:pt x="62696" y="291995"/>
                  </a:lnTo>
                  <a:lnTo>
                    <a:pt x="51442" y="299073"/>
                  </a:lnTo>
                  <a:lnTo>
                    <a:pt x="40160" y="305993"/>
                  </a:lnTo>
                  <a:lnTo>
                    <a:pt x="28562" y="312449"/>
                  </a:lnTo>
                  <a:lnTo>
                    <a:pt x="17013" y="316831"/>
                  </a:lnTo>
                  <a:lnTo>
                    <a:pt x="7509" y="315580"/>
                  </a:lnTo>
                  <a:lnTo>
                    <a:pt x="1999" y="308083"/>
                  </a:lnTo>
                  <a:lnTo>
                    <a:pt x="0" y="297143"/>
                  </a:lnTo>
                  <a:lnTo>
                    <a:pt x="603" y="283946"/>
                  </a:lnTo>
                  <a:lnTo>
                    <a:pt x="3323" y="268710"/>
                  </a:lnTo>
                  <a:lnTo>
                    <a:pt x="7747" y="251668"/>
                  </a:lnTo>
                  <a:lnTo>
                    <a:pt x="13277" y="233573"/>
                  </a:lnTo>
                  <a:lnTo>
                    <a:pt x="19171" y="215557"/>
                  </a:lnTo>
                  <a:lnTo>
                    <a:pt x="24991" y="198243"/>
                  </a:lnTo>
                  <a:lnTo>
                    <a:pt x="30569" y="181369"/>
                  </a:lnTo>
                  <a:lnTo>
                    <a:pt x="35883" y="164071"/>
                  </a:lnTo>
                  <a:lnTo>
                    <a:pt x="40969" y="145871"/>
                  </a:lnTo>
                  <a:lnTo>
                    <a:pt x="45877" y="126900"/>
                  </a:lnTo>
                  <a:lnTo>
                    <a:pt x="50654" y="107679"/>
                  </a:lnTo>
                  <a:lnTo>
                    <a:pt x="55330" y="88572"/>
                  </a:lnTo>
                  <a:lnTo>
                    <a:pt x="59742" y="70236"/>
                  </a:lnTo>
                  <a:lnTo>
                    <a:pt x="63965" y="51774"/>
                  </a:lnTo>
                  <a:lnTo>
                    <a:pt x="68373" y="30144"/>
                  </a:lnTo>
                  <a:lnTo>
                    <a:pt x="73670" y="0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915770" y="5504053"/>
              <a:ext cx="13428" cy="255104"/>
            </a:xfrm>
            <a:custGeom>
              <a:avLst/>
              <a:gdLst/>
              <a:ahLst/>
              <a:cxnLst/>
              <a:rect l="0" t="0" r="0" b="0"/>
              <a:pathLst>
                <a:path w="13428" h="255104">
                  <a:moveTo>
                    <a:pt x="13427" y="0"/>
                  </a:moveTo>
                  <a:lnTo>
                    <a:pt x="9856" y="11224"/>
                  </a:lnTo>
                  <a:lnTo>
                    <a:pt x="7941" y="21867"/>
                  </a:lnTo>
                  <a:lnTo>
                    <a:pt x="7539" y="32966"/>
                  </a:lnTo>
                  <a:lnTo>
                    <a:pt x="7964" y="44818"/>
                  </a:lnTo>
                  <a:lnTo>
                    <a:pt x="8183" y="57754"/>
                  </a:lnTo>
                  <a:lnTo>
                    <a:pt x="7629" y="71846"/>
                  </a:lnTo>
                  <a:lnTo>
                    <a:pt x="6395" y="87164"/>
                  </a:lnTo>
                  <a:lnTo>
                    <a:pt x="4964" y="103893"/>
                  </a:lnTo>
                  <a:lnTo>
                    <a:pt x="3667" y="121990"/>
                  </a:lnTo>
                  <a:lnTo>
                    <a:pt x="2624" y="141036"/>
                  </a:lnTo>
                  <a:lnTo>
                    <a:pt x="1838" y="160383"/>
                  </a:lnTo>
                  <a:lnTo>
                    <a:pt x="1268" y="179603"/>
                  </a:lnTo>
                  <a:lnTo>
                    <a:pt x="866" y="197782"/>
                  </a:lnTo>
                  <a:lnTo>
                    <a:pt x="544" y="215179"/>
                  </a:lnTo>
                  <a:lnTo>
                    <a:pt x="272" y="233319"/>
                  </a:lnTo>
                  <a:lnTo>
                    <a:pt x="0" y="255103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022578" y="5505666"/>
              <a:ext cx="161723" cy="290852"/>
            </a:xfrm>
            <a:custGeom>
              <a:avLst/>
              <a:gdLst/>
              <a:ahLst/>
              <a:cxnLst/>
              <a:rect l="0" t="0" r="0" b="0"/>
              <a:pathLst>
                <a:path w="161723" h="290852">
                  <a:moveTo>
                    <a:pt x="604" y="38666"/>
                  </a:moveTo>
                  <a:lnTo>
                    <a:pt x="4517" y="27612"/>
                  </a:lnTo>
                  <a:lnTo>
                    <a:pt x="9697" y="18601"/>
                  </a:lnTo>
                  <a:lnTo>
                    <a:pt x="16697" y="10833"/>
                  </a:lnTo>
                  <a:lnTo>
                    <a:pt x="25096" y="4606"/>
                  </a:lnTo>
                  <a:lnTo>
                    <a:pt x="34214" y="887"/>
                  </a:lnTo>
                  <a:lnTo>
                    <a:pt x="43573" y="0"/>
                  </a:lnTo>
                  <a:lnTo>
                    <a:pt x="52738" y="1891"/>
                  </a:lnTo>
                  <a:lnTo>
                    <a:pt x="61233" y="6454"/>
                  </a:lnTo>
                  <a:lnTo>
                    <a:pt x="68872" y="13348"/>
                  </a:lnTo>
                  <a:lnTo>
                    <a:pt x="75705" y="22101"/>
                  </a:lnTo>
                  <a:lnTo>
                    <a:pt x="81878" y="32254"/>
                  </a:lnTo>
                  <a:lnTo>
                    <a:pt x="87541" y="43425"/>
                  </a:lnTo>
                  <a:lnTo>
                    <a:pt x="92623" y="55524"/>
                  </a:lnTo>
                  <a:lnTo>
                    <a:pt x="96837" y="68728"/>
                  </a:lnTo>
                  <a:lnTo>
                    <a:pt x="100098" y="83044"/>
                  </a:lnTo>
                  <a:lnTo>
                    <a:pt x="102506" y="98320"/>
                  </a:lnTo>
                  <a:lnTo>
                    <a:pt x="104229" y="114354"/>
                  </a:lnTo>
                  <a:lnTo>
                    <a:pt x="105428" y="130953"/>
                  </a:lnTo>
                  <a:lnTo>
                    <a:pt x="106041" y="147957"/>
                  </a:lnTo>
                  <a:lnTo>
                    <a:pt x="105784" y="165247"/>
                  </a:lnTo>
                  <a:lnTo>
                    <a:pt x="104566" y="182722"/>
                  </a:lnTo>
                  <a:lnTo>
                    <a:pt x="102279" y="199903"/>
                  </a:lnTo>
                  <a:lnTo>
                    <a:pt x="98699" y="215963"/>
                  </a:lnTo>
                  <a:lnTo>
                    <a:pt x="93832" y="230542"/>
                  </a:lnTo>
                  <a:lnTo>
                    <a:pt x="87861" y="243703"/>
                  </a:lnTo>
                  <a:lnTo>
                    <a:pt x="81026" y="255691"/>
                  </a:lnTo>
                  <a:lnTo>
                    <a:pt x="73544" y="266763"/>
                  </a:lnTo>
                  <a:lnTo>
                    <a:pt x="65387" y="276535"/>
                  </a:lnTo>
                  <a:lnTo>
                    <a:pt x="56302" y="284021"/>
                  </a:lnTo>
                  <a:lnTo>
                    <a:pt x="46234" y="288858"/>
                  </a:lnTo>
                  <a:lnTo>
                    <a:pt x="35712" y="290851"/>
                  </a:lnTo>
                  <a:lnTo>
                    <a:pt x="25698" y="289677"/>
                  </a:lnTo>
                  <a:lnTo>
                    <a:pt x="16712" y="285483"/>
                  </a:lnTo>
                  <a:lnTo>
                    <a:pt x="9233" y="278754"/>
                  </a:lnTo>
                  <a:lnTo>
                    <a:pt x="3896" y="270067"/>
                  </a:lnTo>
                  <a:lnTo>
                    <a:pt x="841" y="259940"/>
                  </a:lnTo>
                  <a:lnTo>
                    <a:pt x="0" y="248997"/>
                  </a:lnTo>
                  <a:lnTo>
                    <a:pt x="1355" y="237939"/>
                  </a:lnTo>
                  <a:lnTo>
                    <a:pt x="4675" y="227177"/>
                  </a:lnTo>
                  <a:lnTo>
                    <a:pt x="9796" y="217664"/>
                  </a:lnTo>
                  <a:lnTo>
                    <a:pt x="16729" y="210946"/>
                  </a:lnTo>
                  <a:lnTo>
                    <a:pt x="25301" y="207616"/>
                  </a:lnTo>
                  <a:lnTo>
                    <a:pt x="35012" y="207436"/>
                  </a:lnTo>
                  <a:lnTo>
                    <a:pt x="45147" y="209826"/>
                  </a:lnTo>
                  <a:lnTo>
                    <a:pt x="55267" y="214167"/>
                  </a:lnTo>
                  <a:lnTo>
                    <a:pt x="65193" y="219928"/>
                  </a:lnTo>
                  <a:lnTo>
                    <a:pt x="74896" y="226695"/>
                  </a:lnTo>
                  <a:lnTo>
                    <a:pt x="84402" y="234157"/>
                  </a:lnTo>
                  <a:lnTo>
                    <a:pt x="93965" y="241884"/>
                  </a:lnTo>
                  <a:lnTo>
                    <a:pt x="104014" y="249332"/>
                  </a:lnTo>
                  <a:lnTo>
                    <a:pt x="114733" y="256226"/>
                  </a:lnTo>
                  <a:lnTo>
                    <a:pt x="125522" y="262345"/>
                  </a:lnTo>
                  <a:lnTo>
                    <a:pt x="136176" y="268002"/>
                  </a:lnTo>
                  <a:lnTo>
                    <a:pt x="147639" y="273695"/>
                  </a:lnTo>
                  <a:lnTo>
                    <a:pt x="161722" y="280343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781506" y="5826446"/>
              <a:ext cx="469929" cy="13269"/>
            </a:xfrm>
            <a:custGeom>
              <a:avLst/>
              <a:gdLst/>
              <a:ahLst/>
              <a:cxnLst/>
              <a:rect l="0" t="0" r="0" b="0"/>
              <a:pathLst>
                <a:path w="469929" h="13269">
                  <a:moveTo>
                    <a:pt x="469928" y="13268"/>
                  </a:moveTo>
                  <a:lnTo>
                    <a:pt x="454962" y="13183"/>
                  </a:lnTo>
                  <a:lnTo>
                    <a:pt x="440770" y="12367"/>
                  </a:lnTo>
                  <a:lnTo>
                    <a:pt x="425978" y="10719"/>
                  </a:lnTo>
                  <a:lnTo>
                    <a:pt x="410469" y="8568"/>
                  </a:lnTo>
                  <a:lnTo>
                    <a:pt x="394326" y="6440"/>
                  </a:lnTo>
                  <a:lnTo>
                    <a:pt x="377671" y="4638"/>
                  </a:lnTo>
                  <a:lnTo>
                    <a:pt x="360422" y="3238"/>
                  </a:lnTo>
                  <a:lnTo>
                    <a:pt x="342297" y="2204"/>
                  </a:lnTo>
                  <a:lnTo>
                    <a:pt x="323213" y="1465"/>
                  </a:lnTo>
                  <a:lnTo>
                    <a:pt x="303484" y="948"/>
                  </a:lnTo>
                  <a:lnTo>
                    <a:pt x="283670" y="591"/>
                  </a:lnTo>
                  <a:lnTo>
                    <a:pt x="264105" y="347"/>
                  </a:lnTo>
                  <a:lnTo>
                    <a:pt x="244893" y="182"/>
                  </a:lnTo>
                  <a:lnTo>
                    <a:pt x="226019" y="70"/>
                  </a:lnTo>
                  <a:lnTo>
                    <a:pt x="207412" y="0"/>
                  </a:lnTo>
                  <a:lnTo>
                    <a:pt x="188799" y="170"/>
                  </a:lnTo>
                  <a:lnTo>
                    <a:pt x="169732" y="963"/>
                  </a:lnTo>
                  <a:lnTo>
                    <a:pt x="150004" y="2533"/>
                  </a:lnTo>
                  <a:lnTo>
                    <a:pt x="129837" y="4625"/>
                  </a:lnTo>
                  <a:lnTo>
                    <a:pt x="109727" y="6717"/>
                  </a:lnTo>
                  <a:lnTo>
                    <a:pt x="89980" y="8499"/>
                  </a:lnTo>
                  <a:lnTo>
                    <a:pt x="71196" y="9891"/>
                  </a:lnTo>
                  <a:lnTo>
                    <a:pt x="52375" y="11071"/>
                  </a:lnTo>
                  <a:lnTo>
                    <a:pt x="30442" y="12138"/>
                  </a:lnTo>
                  <a:lnTo>
                    <a:pt x="0" y="13268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856182" y="5933700"/>
              <a:ext cx="5883" cy="295383"/>
            </a:xfrm>
            <a:custGeom>
              <a:avLst/>
              <a:gdLst/>
              <a:ahLst/>
              <a:cxnLst/>
              <a:rect l="0" t="0" r="0" b="0"/>
              <a:pathLst>
                <a:path w="5883" h="295383">
                  <a:moveTo>
                    <a:pt x="5882" y="0"/>
                  </a:moveTo>
                  <a:lnTo>
                    <a:pt x="2314" y="11224"/>
                  </a:lnTo>
                  <a:lnTo>
                    <a:pt x="397" y="21868"/>
                  </a:lnTo>
                  <a:lnTo>
                    <a:pt x="0" y="32967"/>
                  </a:lnTo>
                  <a:lnTo>
                    <a:pt x="646" y="44818"/>
                  </a:lnTo>
                  <a:lnTo>
                    <a:pt x="1691" y="57755"/>
                  </a:lnTo>
                  <a:lnTo>
                    <a:pt x="2731" y="71846"/>
                  </a:lnTo>
                  <a:lnTo>
                    <a:pt x="3603" y="87164"/>
                  </a:lnTo>
                  <a:lnTo>
                    <a:pt x="4275" y="103893"/>
                  </a:lnTo>
                  <a:lnTo>
                    <a:pt x="4768" y="121991"/>
                  </a:lnTo>
                  <a:lnTo>
                    <a:pt x="5117" y="141037"/>
                  </a:lnTo>
                  <a:lnTo>
                    <a:pt x="5361" y="160383"/>
                  </a:lnTo>
                  <a:lnTo>
                    <a:pt x="5530" y="179622"/>
                  </a:lnTo>
                  <a:lnTo>
                    <a:pt x="5647" y="198571"/>
                  </a:lnTo>
                  <a:lnTo>
                    <a:pt x="5735" y="219417"/>
                  </a:lnTo>
                  <a:lnTo>
                    <a:pt x="5810" y="248264"/>
                  </a:lnTo>
                  <a:lnTo>
                    <a:pt x="5882" y="295382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974094" y="5893420"/>
              <a:ext cx="127259" cy="278267"/>
            </a:xfrm>
            <a:custGeom>
              <a:avLst/>
              <a:gdLst/>
              <a:ahLst/>
              <a:cxnLst/>
              <a:rect l="0" t="0" r="0" b="0"/>
              <a:pathLst>
                <a:path w="127259" h="278267">
                  <a:moveTo>
                    <a:pt x="49088" y="0"/>
                  </a:moveTo>
                  <a:lnTo>
                    <a:pt x="41691" y="7654"/>
                  </a:lnTo>
                  <a:lnTo>
                    <a:pt x="35411" y="16382"/>
                  </a:lnTo>
                  <a:lnTo>
                    <a:pt x="29669" y="27084"/>
                  </a:lnTo>
                  <a:lnTo>
                    <a:pt x="24288" y="39582"/>
                  </a:lnTo>
                  <a:lnTo>
                    <a:pt x="19169" y="53563"/>
                  </a:lnTo>
                  <a:lnTo>
                    <a:pt x="14250" y="68688"/>
                  </a:lnTo>
                  <a:lnTo>
                    <a:pt x="9686" y="84658"/>
                  </a:lnTo>
                  <a:lnTo>
                    <a:pt x="5825" y="101233"/>
                  </a:lnTo>
                  <a:lnTo>
                    <a:pt x="2811" y="118224"/>
                  </a:lnTo>
                  <a:lnTo>
                    <a:pt x="786" y="135293"/>
                  </a:lnTo>
                  <a:lnTo>
                    <a:pt x="0" y="151955"/>
                  </a:lnTo>
                  <a:lnTo>
                    <a:pt x="466" y="167981"/>
                  </a:lnTo>
                  <a:lnTo>
                    <a:pt x="2011" y="183368"/>
                  </a:lnTo>
                  <a:lnTo>
                    <a:pt x="4404" y="198217"/>
                  </a:lnTo>
                  <a:lnTo>
                    <a:pt x="7431" y="212642"/>
                  </a:lnTo>
                  <a:lnTo>
                    <a:pt x="11127" y="226546"/>
                  </a:lnTo>
                  <a:lnTo>
                    <a:pt x="15747" y="239625"/>
                  </a:lnTo>
                  <a:lnTo>
                    <a:pt x="21365" y="251762"/>
                  </a:lnTo>
                  <a:lnTo>
                    <a:pt x="28077" y="262420"/>
                  </a:lnTo>
                  <a:lnTo>
                    <a:pt x="36097" y="270587"/>
                  </a:lnTo>
                  <a:lnTo>
                    <a:pt x="45411" y="275920"/>
                  </a:lnTo>
                  <a:lnTo>
                    <a:pt x="55622" y="278266"/>
                  </a:lnTo>
                  <a:lnTo>
                    <a:pt x="66095" y="277339"/>
                  </a:lnTo>
                  <a:lnTo>
                    <a:pt x="76435" y="273314"/>
                  </a:lnTo>
                  <a:lnTo>
                    <a:pt x="86294" y="266701"/>
                  </a:lnTo>
                  <a:lnTo>
                    <a:pt x="95269" y="258092"/>
                  </a:lnTo>
                  <a:lnTo>
                    <a:pt x="103232" y="248006"/>
                  </a:lnTo>
                  <a:lnTo>
                    <a:pt x="110072" y="236658"/>
                  </a:lnTo>
                  <a:lnTo>
                    <a:pt x="115571" y="223970"/>
                  </a:lnTo>
                  <a:lnTo>
                    <a:pt x="119744" y="210006"/>
                  </a:lnTo>
                  <a:lnTo>
                    <a:pt x="122787" y="194965"/>
                  </a:lnTo>
                  <a:lnTo>
                    <a:pt x="124946" y="179091"/>
                  </a:lnTo>
                  <a:lnTo>
                    <a:pt x="126443" y="162606"/>
                  </a:lnTo>
                  <a:lnTo>
                    <a:pt x="127258" y="145894"/>
                  </a:lnTo>
                  <a:lnTo>
                    <a:pt x="127137" y="129480"/>
                  </a:lnTo>
                  <a:lnTo>
                    <a:pt x="126012" y="113624"/>
                  </a:lnTo>
                  <a:lnTo>
                    <a:pt x="123786" y="98351"/>
                  </a:lnTo>
                  <a:lnTo>
                    <a:pt x="120248" y="83581"/>
                  </a:lnTo>
                  <a:lnTo>
                    <a:pt x="115414" y="69213"/>
                  </a:lnTo>
                  <a:lnTo>
                    <a:pt x="109621" y="55481"/>
                  </a:lnTo>
                  <a:lnTo>
                    <a:pt x="102704" y="41465"/>
                  </a:lnTo>
                  <a:lnTo>
                    <a:pt x="92633" y="24507"/>
                  </a:lnTo>
                  <a:lnTo>
                    <a:pt x="75942" y="0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122659" y="5947127"/>
              <a:ext cx="163412" cy="304576"/>
            </a:xfrm>
            <a:custGeom>
              <a:avLst/>
              <a:gdLst/>
              <a:ahLst/>
              <a:cxnLst/>
              <a:rect l="0" t="0" r="0" b="0"/>
              <a:pathLst>
                <a:path w="163412" h="304576">
                  <a:moveTo>
                    <a:pt x="61642" y="67132"/>
                  </a:moveTo>
                  <a:lnTo>
                    <a:pt x="54244" y="78441"/>
                  </a:lnTo>
                  <a:lnTo>
                    <a:pt x="47965" y="89902"/>
                  </a:lnTo>
                  <a:lnTo>
                    <a:pt x="42223" y="102643"/>
                  </a:lnTo>
                  <a:lnTo>
                    <a:pt x="36840" y="116426"/>
                  </a:lnTo>
                  <a:lnTo>
                    <a:pt x="31722" y="130661"/>
                  </a:lnTo>
                  <a:lnTo>
                    <a:pt x="26797" y="144951"/>
                  </a:lnTo>
                  <a:lnTo>
                    <a:pt x="22011" y="159121"/>
                  </a:lnTo>
                  <a:lnTo>
                    <a:pt x="17326" y="173129"/>
                  </a:lnTo>
                  <a:lnTo>
                    <a:pt x="12712" y="186991"/>
                  </a:lnTo>
                  <a:lnTo>
                    <a:pt x="8359" y="200946"/>
                  </a:lnTo>
                  <a:lnTo>
                    <a:pt x="4645" y="215414"/>
                  </a:lnTo>
                  <a:lnTo>
                    <a:pt x="1735" y="230576"/>
                  </a:lnTo>
                  <a:lnTo>
                    <a:pt x="0" y="245992"/>
                  </a:lnTo>
                  <a:lnTo>
                    <a:pt x="86" y="260763"/>
                  </a:lnTo>
                  <a:lnTo>
                    <a:pt x="2189" y="274410"/>
                  </a:lnTo>
                  <a:lnTo>
                    <a:pt x="6301" y="286272"/>
                  </a:lnTo>
                  <a:lnTo>
                    <a:pt x="12464" y="295341"/>
                  </a:lnTo>
                  <a:lnTo>
                    <a:pt x="20480" y="301331"/>
                  </a:lnTo>
                  <a:lnTo>
                    <a:pt x="30011" y="304357"/>
                  </a:lnTo>
                  <a:lnTo>
                    <a:pt x="40696" y="304575"/>
                  </a:lnTo>
                  <a:lnTo>
                    <a:pt x="52219" y="302365"/>
                  </a:lnTo>
                  <a:lnTo>
                    <a:pt x="64122" y="298229"/>
                  </a:lnTo>
                  <a:lnTo>
                    <a:pt x="75836" y="292648"/>
                  </a:lnTo>
                  <a:lnTo>
                    <a:pt x="87066" y="286011"/>
                  </a:lnTo>
                  <a:lnTo>
                    <a:pt x="97760" y="278210"/>
                  </a:lnTo>
                  <a:lnTo>
                    <a:pt x="107988" y="268684"/>
                  </a:lnTo>
                  <a:lnTo>
                    <a:pt x="117840" y="257272"/>
                  </a:lnTo>
                  <a:lnTo>
                    <a:pt x="127203" y="244376"/>
                  </a:lnTo>
                  <a:lnTo>
                    <a:pt x="135762" y="230723"/>
                  </a:lnTo>
                  <a:lnTo>
                    <a:pt x="143406" y="216811"/>
                  </a:lnTo>
                  <a:lnTo>
                    <a:pt x="150009" y="202672"/>
                  </a:lnTo>
                  <a:lnTo>
                    <a:pt x="155340" y="188004"/>
                  </a:lnTo>
                  <a:lnTo>
                    <a:pt x="159391" y="172659"/>
                  </a:lnTo>
                  <a:lnTo>
                    <a:pt x="162134" y="156670"/>
                  </a:lnTo>
                  <a:lnTo>
                    <a:pt x="163411" y="140148"/>
                  </a:lnTo>
                  <a:lnTo>
                    <a:pt x="163281" y="123224"/>
                  </a:lnTo>
                  <a:lnTo>
                    <a:pt x="161962" y="106215"/>
                  </a:lnTo>
                  <a:lnTo>
                    <a:pt x="159723" y="89602"/>
                  </a:lnTo>
                  <a:lnTo>
                    <a:pt x="156792" y="73624"/>
                  </a:lnTo>
                  <a:lnTo>
                    <a:pt x="152943" y="58703"/>
                  </a:lnTo>
                  <a:lnTo>
                    <a:pt x="147542" y="45527"/>
                  </a:lnTo>
                  <a:lnTo>
                    <a:pt x="140358" y="34311"/>
                  </a:lnTo>
                  <a:lnTo>
                    <a:pt x="131340" y="25071"/>
                  </a:lnTo>
                  <a:lnTo>
                    <a:pt x="120405" y="17855"/>
                  </a:lnTo>
                  <a:lnTo>
                    <a:pt x="107729" y="12479"/>
                  </a:lnTo>
                  <a:lnTo>
                    <a:pt x="94408" y="8597"/>
                  </a:lnTo>
                  <a:lnTo>
                    <a:pt x="81019" y="5444"/>
                  </a:lnTo>
                  <a:lnTo>
                    <a:pt x="66386" y="2738"/>
                  </a:lnTo>
                  <a:lnTo>
                    <a:pt x="48215" y="0"/>
                  </a:lnTo>
                </a:path>
              </a:pathLst>
            </a:custGeom>
            <a:ln w="48767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3467567" y="5504053"/>
            <a:ext cx="3021030" cy="747650"/>
            <a:chOff x="3467567" y="5504053"/>
            <a:chExt cx="3021030" cy="747650"/>
          </a:xfrm>
        </p:grpSpPr>
        <p:sp>
          <p:nvSpPr>
            <p:cNvPr id="211" name="Freeform 210"/>
            <p:cNvSpPr/>
            <p:nvPr/>
          </p:nvSpPr>
          <p:spPr>
            <a:xfrm>
              <a:off x="3467567" y="5504053"/>
              <a:ext cx="161296" cy="330634"/>
            </a:xfrm>
            <a:custGeom>
              <a:avLst/>
              <a:gdLst/>
              <a:ahLst/>
              <a:cxnLst/>
              <a:rect l="0" t="0" r="0" b="0"/>
              <a:pathLst>
                <a:path w="161296" h="330634">
                  <a:moveTo>
                    <a:pt x="7368" y="164923"/>
                  </a:moveTo>
                  <a:lnTo>
                    <a:pt x="10431" y="174113"/>
                  </a:lnTo>
                  <a:lnTo>
                    <a:pt x="13337" y="182830"/>
                  </a:lnTo>
                  <a:lnTo>
                    <a:pt x="16360" y="191923"/>
                  </a:lnTo>
                  <a:lnTo>
                    <a:pt x="19355" y="201809"/>
                  </a:lnTo>
                  <a:lnTo>
                    <a:pt x="21983" y="213079"/>
                  </a:lnTo>
                  <a:lnTo>
                    <a:pt x="24083" y="225917"/>
                  </a:lnTo>
                  <a:lnTo>
                    <a:pt x="25663" y="240008"/>
                  </a:lnTo>
                  <a:lnTo>
                    <a:pt x="26806" y="254752"/>
                  </a:lnTo>
                  <a:lnTo>
                    <a:pt x="27608" y="269727"/>
                  </a:lnTo>
                  <a:lnTo>
                    <a:pt x="27987" y="284558"/>
                  </a:lnTo>
                  <a:lnTo>
                    <a:pt x="27695" y="298846"/>
                  </a:lnTo>
                  <a:lnTo>
                    <a:pt x="26635" y="312404"/>
                  </a:lnTo>
                  <a:lnTo>
                    <a:pt x="24448" y="324110"/>
                  </a:lnTo>
                  <a:lnTo>
                    <a:pt x="20683" y="330633"/>
                  </a:lnTo>
                  <a:lnTo>
                    <a:pt x="16067" y="330300"/>
                  </a:lnTo>
                  <a:lnTo>
                    <a:pt x="11658" y="325146"/>
                  </a:lnTo>
                  <a:lnTo>
                    <a:pt x="7771" y="316680"/>
                  </a:lnTo>
                  <a:lnTo>
                    <a:pt x="4602" y="305626"/>
                  </a:lnTo>
                  <a:lnTo>
                    <a:pt x="2183" y="292535"/>
                  </a:lnTo>
                  <a:lnTo>
                    <a:pt x="587" y="277897"/>
                  </a:lnTo>
                  <a:lnTo>
                    <a:pt x="0" y="262131"/>
                  </a:lnTo>
                  <a:lnTo>
                    <a:pt x="425" y="245566"/>
                  </a:lnTo>
                  <a:lnTo>
                    <a:pt x="1724" y="228616"/>
                  </a:lnTo>
                  <a:lnTo>
                    <a:pt x="3707" y="211776"/>
                  </a:lnTo>
                  <a:lnTo>
                    <a:pt x="6199" y="195310"/>
                  </a:lnTo>
                  <a:lnTo>
                    <a:pt x="9056" y="179439"/>
                  </a:lnTo>
                  <a:lnTo>
                    <a:pt x="12170" y="164435"/>
                  </a:lnTo>
                  <a:lnTo>
                    <a:pt x="15463" y="150357"/>
                  </a:lnTo>
                  <a:lnTo>
                    <a:pt x="18876" y="137097"/>
                  </a:lnTo>
                  <a:lnTo>
                    <a:pt x="22371" y="124486"/>
                  </a:lnTo>
                  <a:lnTo>
                    <a:pt x="25932" y="112366"/>
                  </a:lnTo>
                  <a:lnTo>
                    <a:pt x="29881" y="100772"/>
                  </a:lnTo>
                  <a:lnTo>
                    <a:pt x="34849" y="89922"/>
                  </a:lnTo>
                  <a:lnTo>
                    <a:pt x="41098" y="79875"/>
                  </a:lnTo>
                  <a:lnTo>
                    <a:pt x="48553" y="70543"/>
                  </a:lnTo>
                  <a:lnTo>
                    <a:pt x="56999" y="61782"/>
                  </a:lnTo>
                  <a:lnTo>
                    <a:pt x="66201" y="53455"/>
                  </a:lnTo>
                  <a:lnTo>
                    <a:pt x="75955" y="45615"/>
                  </a:lnTo>
                  <a:lnTo>
                    <a:pt x="86099" y="38490"/>
                  </a:lnTo>
                  <a:lnTo>
                    <a:pt x="96511" y="32148"/>
                  </a:lnTo>
                  <a:lnTo>
                    <a:pt x="107032" y="26461"/>
                  </a:lnTo>
                  <a:lnTo>
                    <a:pt x="118712" y="20522"/>
                  </a:lnTo>
                  <a:lnTo>
                    <a:pt x="134909" y="12643"/>
                  </a:lnTo>
                  <a:lnTo>
                    <a:pt x="161295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496925" y="5723949"/>
              <a:ext cx="65970" cy="10996"/>
            </a:xfrm>
            <a:custGeom>
              <a:avLst/>
              <a:gdLst/>
              <a:ahLst/>
              <a:cxnLst/>
              <a:rect l="0" t="0" r="0" b="0"/>
              <a:pathLst>
                <a:path w="65970" h="10996">
                  <a:moveTo>
                    <a:pt x="65969" y="0"/>
                  </a:moveTo>
                  <a:lnTo>
                    <a:pt x="56661" y="3003"/>
                  </a:lnTo>
                  <a:lnTo>
                    <a:pt x="46253" y="5580"/>
                  </a:lnTo>
                  <a:lnTo>
                    <a:pt x="29835" y="8051"/>
                  </a:lnTo>
                  <a:lnTo>
                    <a:pt x="0" y="10995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575541" y="5745939"/>
              <a:ext cx="99561" cy="121160"/>
            </a:xfrm>
            <a:custGeom>
              <a:avLst/>
              <a:gdLst/>
              <a:ahLst/>
              <a:cxnLst/>
              <a:rect l="0" t="0" r="0" b="0"/>
              <a:pathLst>
                <a:path w="99561" h="121160">
                  <a:moveTo>
                    <a:pt x="64316" y="21990"/>
                  </a:moveTo>
                  <a:lnTo>
                    <a:pt x="55195" y="25124"/>
                  </a:lnTo>
                  <a:lnTo>
                    <a:pt x="47147" y="28697"/>
                  </a:lnTo>
                  <a:lnTo>
                    <a:pt x="39417" y="33084"/>
                  </a:lnTo>
                  <a:lnTo>
                    <a:pt x="31835" y="38382"/>
                  </a:lnTo>
                  <a:lnTo>
                    <a:pt x="24338" y="44783"/>
                  </a:lnTo>
                  <a:lnTo>
                    <a:pt x="16911" y="52284"/>
                  </a:lnTo>
                  <a:lnTo>
                    <a:pt x="10048" y="60730"/>
                  </a:lnTo>
                  <a:lnTo>
                    <a:pt x="4700" y="69915"/>
                  </a:lnTo>
                  <a:lnTo>
                    <a:pt x="1272" y="79638"/>
                  </a:lnTo>
                  <a:lnTo>
                    <a:pt x="0" y="89403"/>
                  </a:lnTo>
                  <a:lnTo>
                    <a:pt x="1204" y="98452"/>
                  </a:lnTo>
                  <a:lnTo>
                    <a:pt x="4802" y="106418"/>
                  </a:lnTo>
                  <a:lnTo>
                    <a:pt x="10421" y="112968"/>
                  </a:lnTo>
                  <a:lnTo>
                    <a:pt x="17610" y="117631"/>
                  </a:lnTo>
                  <a:lnTo>
                    <a:pt x="25951" y="120334"/>
                  </a:lnTo>
                  <a:lnTo>
                    <a:pt x="34945" y="121159"/>
                  </a:lnTo>
                  <a:lnTo>
                    <a:pt x="44022" y="120140"/>
                  </a:lnTo>
                  <a:lnTo>
                    <a:pt x="52864" y="117484"/>
                  </a:lnTo>
                  <a:lnTo>
                    <a:pt x="61206" y="113331"/>
                  </a:lnTo>
                  <a:lnTo>
                    <a:pt x="68744" y="107683"/>
                  </a:lnTo>
                  <a:lnTo>
                    <a:pt x="75401" y="100676"/>
                  </a:lnTo>
                  <a:lnTo>
                    <a:pt x="81271" y="92556"/>
                  </a:lnTo>
                  <a:lnTo>
                    <a:pt x="86511" y="83588"/>
                  </a:lnTo>
                  <a:lnTo>
                    <a:pt x="91268" y="73997"/>
                  </a:lnTo>
                  <a:lnTo>
                    <a:pt x="95334" y="63966"/>
                  </a:lnTo>
                  <a:lnTo>
                    <a:pt x="98164" y="53626"/>
                  </a:lnTo>
                  <a:lnTo>
                    <a:pt x="99560" y="43089"/>
                  </a:lnTo>
                  <a:lnTo>
                    <a:pt x="99404" y="32896"/>
                  </a:lnTo>
                  <a:lnTo>
                    <a:pt x="97261" y="23027"/>
                  </a:lnTo>
                  <a:lnTo>
                    <a:pt x="90603" y="12614"/>
                  </a:lnTo>
                  <a:lnTo>
                    <a:pt x="75311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712750" y="5734944"/>
              <a:ext cx="92031" cy="145508"/>
            </a:xfrm>
            <a:custGeom>
              <a:avLst/>
              <a:gdLst/>
              <a:ahLst/>
              <a:cxnLst/>
              <a:rect l="0" t="0" r="0" b="0"/>
              <a:pathLst>
                <a:path w="92031" h="145508">
                  <a:moveTo>
                    <a:pt x="26061" y="10995"/>
                  </a:moveTo>
                  <a:lnTo>
                    <a:pt x="20074" y="17262"/>
                  </a:lnTo>
                  <a:lnTo>
                    <a:pt x="15600" y="24411"/>
                  </a:lnTo>
                  <a:lnTo>
                    <a:pt x="12247" y="33170"/>
                  </a:lnTo>
                  <a:lnTo>
                    <a:pt x="9601" y="43224"/>
                  </a:lnTo>
                  <a:lnTo>
                    <a:pt x="7152" y="53995"/>
                  </a:lnTo>
                  <a:lnTo>
                    <a:pt x="4604" y="65072"/>
                  </a:lnTo>
                  <a:lnTo>
                    <a:pt x="2194" y="76244"/>
                  </a:lnTo>
                  <a:lnTo>
                    <a:pt x="556" y="87418"/>
                  </a:lnTo>
                  <a:lnTo>
                    <a:pt x="0" y="98559"/>
                  </a:lnTo>
                  <a:lnTo>
                    <a:pt x="673" y="109489"/>
                  </a:lnTo>
                  <a:lnTo>
                    <a:pt x="2720" y="119890"/>
                  </a:lnTo>
                  <a:lnTo>
                    <a:pt x="6075" y="129618"/>
                  </a:lnTo>
                  <a:lnTo>
                    <a:pt x="10550" y="138015"/>
                  </a:lnTo>
                  <a:lnTo>
                    <a:pt x="16808" y="143551"/>
                  </a:lnTo>
                  <a:lnTo>
                    <a:pt x="24869" y="145507"/>
                  </a:lnTo>
                  <a:lnTo>
                    <a:pt x="32976" y="144555"/>
                  </a:lnTo>
                  <a:lnTo>
                    <a:pt x="40712" y="141530"/>
                  </a:lnTo>
                  <a:lnTo>
                    <a:pt x="48017" y="136913"/>
                  </a:lnTo>
                  <a:lnTo>
                    <a:pt x="54699" y="130844"/>
                  </a:lnTo>
                  <a:lnTo>
                    <a:pt x="60700" y="123501"/>
                  </a:lnTo>
                  <a:lnTo>
                    <a:pt x="66091" y="115130"/>
                  </a:lnTo>
                  <a:lnTo>
                    <a:pt x="70989" y="105980"/>
                  </a:lnTo>
                  <a:lnTo>
                    <a:pt x="75514" y="96252"/>
                  </a:lnTo>
                  <a:lnTo>
                    <a:pt x="79596" y="85771"/>
                  </a:lnTo>
                  <a:lnTo>
                    <a:pt x="82991" y="74017"/>
                  </a:lnTo>
                  <a:lnTo>
                    <a:pt x="85625" y="60831"/>
                  </a:lnTo>
                  <a:lnTo>
                    <a:pt x="87575" y="47141"/>
                  </a:lnTo>
                  <a:lnTo>
                    <a:pt x="89182" y="33433"/>
                  </a:lnTo>
                  <a:lnTo>
                    <a:pt x="90586" y="18504"/>
                  </a:lnTo>
                  <a:lnTo>
                    <a:pt x="92030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837764" y="5690965"/>
              <a:ext cx="131938" cy="144194"/>
            </a:xfrm>
            <a:custGeom>
              <a:avLst/>
              <a:gdLst/>
              <a:ahLst/>
              <a:cxnLst/>
              <a:rect l="0" t="0" r="0" b="0"/>
              <a:pathLst>
                <a:path w="131938" h="144194">
                  <a:moveTo>
                    <a:pt x="0" y="109948"/>
                  </a:moveTo>
                  <a:lnTo>
                    <a:pt x="3063" y="119140"/>
                  </a:lnTo>
                  <a:lnTo>
                    <a:pt x="5969" y="127856"/>
                  </a:lnTo>
                  <a:lnTo>
                    <a:pt x="8970" y="136859"/>
                  </a:lnTo>
                  <a:lnTo>
                    <a:pt x="11151" y="143403"/>
                  </a:lnTo>
                  <a:lnTo>
                    <a:pt x="11415" y="144193"/>
                  </a:lnTo>
                  <a:lnTo>
                    <a:pt x="10237" y="140632"/>
                  </a:lnTo>
                  <a:lnTo>
                    <a:pt x="8500" y="134335"/>
                  </a:lnTo>
                  <a:lnTo>
                    <a:pt x="7188" y="126339"/>
                  </a:lnTo>
                  <a:lnTo>
                    <a:pt x="6790" y="117282"/>
                  </a:lnTo>
                  <a:lnTo>
                    <a:pt x="7536" y="107722"/>
                  </a:lnTo>
                  <a:lnTo>
                    <a:pt x="9618" y="98224"/>
                  </a:lnTo>
                  <a:lnTo>
                    <a:pt x="12993" y="89082"/>
                  </a:lnTo>
                  <a:lnTo>
                    <a:pt x="17628" y="80528"/>
                  </a:lnTo>
                  <a:lnTo>
                    <a:pt x="23601" y="72843"/>
                  </a:lnTo>
                  <a:lnTo>
                    <a:pt x="30825" y="66086"/>
                  </a:lnTo>
                  <a:lnTo>
                    <a:pt x="39090" y="60149"/>
                  </a:lnTo>
                  <a:lnTo>
                    <a:pt x="48156" y="54863"/>
                  </a:lnTo>
                  <a:lnTo>
                    <a:pt x="57806" y="50059"/>
                  </a:lnTo>
                  <a:lnTo>
                    <a:pt x="67700" y="45432"/>
                  </a:lnTo>
                  <a:lnTo>
                    <a:pt x="77392" y="40556"/>
                  </a:lnTo>
                  <a:lnTo>
                    <a:pt x="86649" y="35225"/>
                  </a:lnTo>
                  <a:lnTo>
                    <a:pt x="95330" y="29538"/>
                  </a:lnTo>
                  <a:lnTo>
                    <a:pt x="104244" y="23130"/>
                  </a:lnTo>
                  <a:lnTo>
                    <a:pt x="115336" y="14267"/>
                  </a:lnTo>
                  <a:lnTo>
                    <a:pt x="131937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110462" y="5766532"/>
              <a:ext cx="277045" cy="145962"/>
            </a:xfrm>
            <a:custGeom>
              <a:avLst/>
              <a:gdLst/>
              <a:ahLst/>
              <a:cxnLst/>
              <a:rect l="0" t="0" r="0" b="0"/>
              <a:pathLst>
                <a:path w="277045" h="145962">
                  <a:moveTo>
                    <a:pt x="101126" y="12392"/>
                  </a:moveTo>
                  <a:lnTo>
                    <a:pt x="94859" y="6474"/>
                  </a:lnTo>
                  <a:lnTo>
                    <a:pt x="87711" y="2669"/>
                  </a:lnTo>
                  <a:lnTo>
                    <a:pt x="78956" y="684"/>
                  </a:lnTo>
                  <a:lnTo>
                    <a:pt x="69083" y="522"/>
                  </a:lnTo>
                  <a:lnTo>
                    <a:pt x="58990" y="2523"/>
                  </a:lnTo>
                  <a:lnTo>
                    <a:pt x="49225" y="6677"/>
                  </a:lnTo>
                  <a:lnTo>
                    <a:pt x="40140" y="12677"/>
                  </a:lnTo>
                  <a:lnTo>
                    <a:pt x="32041" y="20125"/>
                  </a:lnTo>
                  <a:lnTo>
                    <a:pt x="24979" y="28647"/>
                  </a:lnTo>
                  <a:lnTo>
                    <a:pt x="18823" y="37940"/>
                  </a:lnTo>
                  <a:lnTo>
                    <a:pt x="13383" y="47775"/>
                  </a:lnTo>
                  <a:lnTo>
                    <a:pt x="8489" y="57983"/>
                  </a:lnTo>
                  <a:lnTo>
                    <a:pt x="4332" y="68446"/>
                  </a:lnTo>
                  <a:lnTo>
                    <a:pt x="1438" y="79084"/>
                  </a:lnTo>
                  <a:lnTo>
                    <a:pt x="0" y="89839"/>
                  </a:lnTo>
                  <a:lnTo>
                    <a:pt x="61" y="100674"/>
                  </a:lnTo>
                  <a:lnTo>
                    <a:pt x="1691" y="111561"/>
                  </a:lnTo>
                  <a:lnTo>
                    <a:pt x="4766" y="122461"/>
                  </a:lnTo>
                  <a:lnTo>
                    <a:pt x="9202" y="132505"/>
                  </a:lnTo>
                  <a:lnTo>
                    <a:pt x="15043" y="140083"/>
                  </a:lnTo>
                  <a:lnTo>
                    <a:pt x="22174" y="144512"/>
                  </a:lnTo>
                  <a:lnTo>
                    <a:pt x="30199" y="145961"/>
                  </a:lnTo>
                  <a:lnTo>
                    <a:pt x="38549" y="144955"/>
                  </a:lnTo>
                  <a:lnTo>
                    <a:pt x="46866" y="142070"/>
                  </a:lnTo>
                  <a:lnTo>
                    <a:pt x="54836" y="137642"/>
                  </a:lnTo>
                  <a:lnTo>
                    <a:pt x="62118" y="131747"/>
                  </a:lnTo>
                  <a:lnTo>
                    <a:pt x="68598" y="124540"/>
                  </a:lnTo>
                  <a:lnTo>
                    <a:pt x="74348" y="116095"/>
                  </a:lnTo>
                  <a:lnTo>
                    <a:pt x="79507" y="106344"/>
                  </a:lnTo>
                  <a:lnTo>
                    <a:pt x="84227" y="95444"/>
                  </a:lnTo>
                  <a:lnTo>
                    <a:pt x="88864" y="86151"/>
                  </a:lnTo>
                  <a:lnTo>
                    <a:pt x="93494" y="82137"/>
                  </a:lnTo>
                  <a:lnTo>
                    <a:pt x="97871" y="82844"/>
                  </a:lnTo>
                  <a:lnTo>
                    <a:pt x="102396" y="86508"/>
                  </a:lnTo>
                  <a:lnTo>
                    <a:pt x="107551" y="91136"/>
                  </a:lnTo>
                  <a:lnTo>
                    <a:pt x="113733" y="94677"/>
                  </a:lnTo>
                  <a:lnTo>
                    <a:pt x="121012" y="96163"/>
                  </a:lnTo>
                  <a:lnTo>
                    <a:pt x="128746" y="95167"/>
                  </a:lnTo>
                  <a:lnTo>
                    <a:pt x="135771" y="91353"/>
                  </a:lnTo>
                  <a:lnTo>
                    <a:pt x="141502" y="84893"/>
                  </a:lnTo>
                  <a:lnTo>
                    <a:pt x="146495" y="77614"/>
                  </a:lnTo>
                  <a:lnTo>
                    <a:pt x="151682" y="73816"/>
                  </a:lnTo>
                  <a:lnTo>
                    <a:pt x="156505" y="75776"/>
                  </a:lnTo>
                  <a:lnTo>
                    <a:pt x="160091" y="81845"/>
                  </a:lnTo>
                  <a:lnTo>
                    <a:pt x="162684" y="90465"/>
                  </a:lnTo>
                  <a:lnTo>
                    <a:pt x="164943" y="100452"/>
                  </a:lnTo>
                  <a:lnTo>
                    <a:pt x="167260" y="111008"/>
                  </a:lnTo>
                  <a:lnTo>
                    <a:pt x="168967" y="118917"/>
                  </a:lnTo>
                  <a:lnTo>
                    <a:pt x="169329" y="120423"/>
                  </a:lnTo>
                  <a:lnTo>
                    <a:pt x="169064" y="116507"/>
                  </a:lnTo>
                  <a:lnTo>
                    <a:pt x="168819" y="109053"/>
                  </a:lnTo>
                  <a:lnTo>
                    <a:pt x="169094" y="99663"/>
                  </a:lnTo>
                  <a:lnTo>
                    <a:pt x="170079" y="89324"/>
                  </a:lnTo>
                  <a:lnTo>
                    <a:pt x="171741" y="78552"/>
                  </a:lnTo>
                  <a:lnTo>
                    <a:pt x="173964" y="67599"/>
                  </a:lnTo>
                  <a:lnTo>
                    <a:pt x="176617" y="56578"/>
                  </a:lnTo>
                  <a:lnTo>
                    <a:pt x="179760" y="45539"/>
                  </a:lnTo>
                  <a:lnTo>
                    <a:pt x="183620" y="34503"/>
                  </a:lnTo>
                  <a:lnTo>
                    <a:pt x="188270" y="23498"/>
                  </a:lnTo>
                  <a:lnTo>
                    <a:pt x="193800" y="13379"/>
                  </a:lnTo>
                  <a:lnTo>
                    <a:pt x="200391" y="5750"/>
                  </a:lnTo>
                  <a:lnTo>
                    <a:pt x="208029" y="1292"/>
                  </a:lnTo>
                  <a:lnTo>
                    <a:pt x="216220" y="0"/>
                  </a:lnTo>
                  <a:lnTo>
                    <a:pt x="224125" y="1667"/>
                  </a:lnTo>
                  <a:lnTo>
                    <a:pt x="231294" y="5844"/>
                  </a:lnTo>
                  <a:lnTo>
                    <a:pt x="237644" y="11990"/>
                  </a:lnTo>
                  <a:lnTo>
                    <a:pt x="243275" y="19602"/>
                  </a:lnTo>
                  <a:lnTo>
                    <a:pt x="248333" y="28271"/>
                  </a:lnTo>
                  <a:lnTo>
                    <a:pt x="252793" y="37855"/>
                  </a:lnTo>
                  <a:lnTo>
                    <a:pt x="256452" y="48449"/>
                  </a:lnTo>
                  <a:lnTo>
                    <a:pt x="259271" y="60006"/>
                  </a:lnTo>
                  <a:lnTo>
                    <a:pt x="261556" y="71741"/>
                  </a:lnTo>
                  <a:lnTo>
                    <a:pt x="264200" y="83370"/>
                  </a:lnTo>
                  <a:lnTo>
                    <a:pt x="268607" y="95910"/>
                  </a:lnTo>
                  <a:lnTo>
                    <a:pt x="277044" y="111345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434642" y="5580091"/>
              <a:ext cx="106316" cy="326865"/>
            </a:xfrm>
            <a:custGeom>
              <a:avLst/>
              <a:gdLst/>
              <a:ahLst/>
              <a:cxnLst/>
              <a:rect l="0" t="0" r="0" b="0"/>
              <a:pathLst>
                <a:path w="106316" h="326865">
                  <a:moveTo>
                    <a:pt x="62812" y="253807"/>
                  </a:moveTo>
                  <a:lnTo>
                    <a:pt x="65667" y="244686"/>
                  </a:lnTo>
                  <a:lnTo>
                    <a:pt x="66566" y="236637"/>
                  </a:lnTo>
                  <a:lnTo>
                    <a:pt x="65527" y="228922"/>
                  </a:lnTo>
                  <a:lnTo>
                    <a:pt x="62695" y="221880"/>
                  </a:lnTo>
                  <a:lnTo>
                    <a:pt x="58067" y="216416"/>
                  </a:lnTo>
                  <a:lnTo>
                    <a:pt x="51817" y="212905"/>
                  </a:lnTo>
                  <a:lnTo>
                    <a:pt x="44418" y="211401"/>
                  </a:lnTo>
                  <a:lnTo>
                    <a:pt x="36504" y="211893"/>
                  </a:lnTo>
                  <a:lnTo>
                    <a:pt x="28493" y="214169"/>
                  </a:lnTo>
                  <a:lnTo>
                    <a:pt x="20907" y="218227"/>
                  </a:lnTo>
                  <a:lnTo>
                    <a:pt x="14441" y="224360"/>
                  </a:lnTo>
                  <a:lnTo>
                    <a:pt x="9362" y="232543"/>
                  </a:lnTo>
                  <a:lnTo>
                    <a:pt x="5581" y="242478"/>
                  </a:lnTo>
                  <a:lnTo>
                    <a:pt x="2863" y="253784"/>
                  </a:lnTo>
                  <a:lnTo>
                    <a:pt x="962" y="266097"/>
                  </a:lnTo>
                  <a:lnTo>
                    <a:pt x="0" y="278788"/>
                  </a:lnTo>
                  <a:lnTo>
                    <a:pt x="449" y="290997"/>
                  </a:lnTo>
                  <a:lnTo>
                    <a:pt x="2456" y="302282"/>
                  </a:lnTo>
                  <a:lnTo>
                    <a:pt x="6033" y="312086"/>
                  </a:lnTo>
                  <a:lnTo>
                    <a:pt x="11226" y="319581"/>
                  </a:lnTo>
                  <a:lnTo>
                    <a:pt x="17888" y="324530"/>
                  </a:lnTo>
                  <a:lnTo>
                    <a:pt x="25584" y="326864"/>
                  </a:lnTo>
                  <a:lnTo>
                    <a:pt x="33704" y="326389"/>
                  </a:lnTo>
                  <a:lnTo>
                    <a:pt x="41863" y="323288"/>
                  </a:lnTo>
                  <a:lnTo>
                    <a:pt x="49727" y="318006"/>
                  </a:lnTo>
                  <a:lnTo>
                    <a:pt x="56936" y="311046"/>
                  </a:lnTo>
                  <a:lnTo>
                    <a:pt x="63368" y="302847"/>
                  </a:lnTo>
                  <a:lnTo>
                    <a:pt x="69085" y="293595"/>
                  </a:lnTo>
                  <a:lnTo>
                    <a:pt x="74223" y="283232"/>
                  </a:lnTo>
                  <a:lnTo>
                    <a:pt x="78916" y="271814"/>
                  </a:lnTo>
                  <a:lnTo>
                    <a:pt x="83115" y="259511"/>
                  </a:lnTo>
                  <a:lnTo>
                    <a:pt x="86590" y="246520"/>
                  </a:lnTo>
                  <a:lnTo>
                    <a:pt x="89284" y="233025"/>
                  </a:lnTo>
                  <a:lnTo>
                    <a:pt x="91448" y="219343"/>
                  </a:lnTo>
                  <a:lnTo>
                    <a:pt x="93542" y="205904"/>
                  </a:lnTo>
                  <a:lnTo>
                    <a:pt x="95839" y="192911"/>
                  </a:lnTo>
                  <a:lnTo>
                    <a:pt x="98251" y="180045"/>
                  </a:lnTo>
                  <a:lnTo>
                    <a:pt x="100440" y="166596"/>
                  </a:lnTo>
                  <a:lnTo>
                    <a:pt x="102223" y="152209"/>
                  </a:lnTo>
                  <a:lnTo>
                    <a:pt x="103579" y="137040"/>
                  </a:lnTo>
                  <a:lnTo>
                    <a:pt x="104568" y="121553"/>
                  </a:lnTo>
                  <a:lnTo>
                    <a:pt x="105268" y="106066"/>
                  </a:lnTo>
                  <a:lnTo>
                    <a:pt x="105756" y="90709"/>
                  </a:lnTo>
                  <a:lnTo>
                    <a:pt x="106092" y="75513"/>
                  </a:lnTo>
                  <a:lnTo>
                    <a:pt x="106315" y="60463"/>
                  </a:lnTo>
                  <a:lnTo>
                    <a:pt x="106290" y="45704"/>
                  </a:lnTo>
                  <a:lnTo>
                    <a:pt x="105717" y="31525"/>
                  </a:lnTo>
                  <a:lnTo>
                    <a:pt x="104466" y="18071"/>
                  </a:lnTo>
                  <a:lnTo>
                    <a:pt x="102150" y="6453"/>
                  </a:lnTo>
                  <a:lnTo>
                    <a:pt x="98468" y="0"/>
                  </a:lnTo>
                  <a:lnTo>
                    <a:pt x="94464" y="386"/>
                  </a:lnTo>
                  <a:lnTo>
                    <a:pt x="91318" y="5568"/>
                  </a:lnTo>
                  <a:lnTo>
                    <a:pt x="89134" y="13874"/>
                  </a:lnTo>
                  <a:lnTo>
                    <a:pt x="87673" y="24263"/>
                  </a:lnTo>
                  <a:lnTo>
                    <a:pt x="86704" y="36063"/>
                  </a:lnTo>
                  <a:lnTo>
                    <a:pt x="86064" y="49159"/>
                  </a:lnTo>
                  <a:lnTo>
                    <a:pt x="85641" y="63884"/>
                  </a:lnTo>
                  <a:lnTo>
                    <a:pt x="85360" y="80294"/>
                  </a:lnTo>
                  <a:lnTo>
                    <a:pt x="85173" y="98010"/>
                  </a:lnTo>
                  <a:lnTo>
                    <a:pt x="85049" y="116405"/>
                  </a:lnTo>
                  <a:lnTo>
                    <a:pt x="84967" y="135041"/>
                  </a:lnTo>
                  <a:lnTo>
                    <a:pt x="84912" y="153539"/>
                  </a:lnTo>
                  <a:lnTo>
                    <a:pt x="84876" y="171492"/>
                  </a:lnTo>
                  <a:lnTo>
                    <a:pt x="84856" y="188744"/>
                  </a:lnTo>
                  <a:lnTo>
                    <a:pt x="85020" y="205158"/>
                  </a:lnTo>
                  <a:lnTo>
                    <a:pt x="85686" y="220535"/>
                  </a:lnTo>
                  <a:lnTo>
                    <a:pt x="86983" y="234862"/>
                  </a:lnTo>
                  <a:lnTo>
                    <a:pt x="88713" y="248217"/>
                  </a:lnTo>
                  <a:lnTo>
                    <a:pt x="90617" y="262203"/>
                  </a:lnTo>
                  <a:lnTo>
                    <a:pt x="92864" y="280384"/>
                  </a:lnTo>
                  <a:lnTo>
                    <a:pt x="95797" y="308781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794314" y="5614001"/>
              <a:ext cx="21991" cy="351835"/>
            </a:xfrm>
            <a:custGeom>
              <a:avLst/>
              <a:gdLst/>
              <a:ahLst/>
              <a:cxnLst/>
              <a:rect l="0" t="0" r="0" b="0"/>
              <a:pathLst>
                <a:path w="21991" h="351835">
                  <a:moveTo>
                    <a:pt x="21990" y="0"/>
                  </a:moveTo>
                  <a:lnTo>
                    <a:pt x="18996" y="9331"/>
                  </a:lnTo>
                  <a:lnTo>
                    <a:pt x="16759" y="19385"/>
                  </a:lnTo>
                  <a:lnTo>
                    <a:pt x="15085" y="31186"/>
                  </a:lnTo>
                  <a:lnTo>
                    <a:pt x="13852" y="44957"/>
                  </a:lnTo>
                  <a:lnTo>
                    <a:pt x="12966" y="61064"/>
                  </a:lnTo>
                  <a:lnTo>
                    <a:pt x="12342" y="79472"/>
                  </a:lnTo>
                  <a:lnTo>
                    <a:pt x="11909" y="99668"/>
                  </a:lnTo>
                  <a:lnTo>
                    <a:pt x="11613" y="120901"/>
                  </a:lnTo>
                  <a:lnTo>
                    <a:pt x="11410" y="142634"/>
                  </a:lnTo>
                  <a:lnTo>
                    <a:pt x="11274" y="164408"/>
                  </a:lnTo>
                  <a:lnTo>
                    <a:pt x="11182" y="185764"/>
                  </a:lnTo>
                  <a:lnTo>
                    <a:pt x="11115" y="206498"/>
                  </a:lnTo>
                  <a:lnTo>
                    <a:pt x="10893" y="226279"/>
                  </a:lnTo>
                  <a:lnTo>
                    <a:pt x="10188" y="244563"/>
                  </a:lnTo>
                  <a:lnTo>
                    <a:pt x="8866" y="261197"/>
                  </a:lnTo>
                  <a:lnTo>
                    <a:pt x="7119" y="276489"/>
                  </a:lnTo>
                  <a:lnTo>
                    <a:pt x="5201" y="292848"/>
                  </a:lnTo>
                  <a:lnTo>
                    <a:pt x="2944" y="315214"/>
                  </a:lnTo>
                  <a:lnTo>
                    <a:pt x="0" y="351834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717350" y="5745939"/>
              <a:ext cx="131939" cy="32986"/>
            </a:xfrm>
            <a:custGeom>
              <a:avLst/>
              <a:gdLst/>
              <a:ahLst/>
              <a:cxnLst/>
              <a:rect l="0" t="0" r="0" b="0"/>
              <a:pathLst>
                <a:path w="131939" h="32986">
                  <a:moveTo>
                    <a:pt x="131938" y="0"/>
                  </a:moveTo>
                  <a:lnTo>
                    <a:pt x="122747" y="3063"/>
                  </a:lnTo>
                  <a:lnTo>
                    <a:pt x="114031" y="5969"/>
                  </a:lnTo>
                  <a:lnTo>
                    <a:pt x="104942" y="8992"/>
                  </a:lnTo>
                  <a:lnTo>
                    <a:pt x="95236" y="11987"/>
                  </a:lnTo>
                  <a:lnTo>
                    <a:pt x="84643" y="14615"/>
                  </a:lnTo>
                  <a:lnTo>
                    <a:pt x="73119" y="16720"/>
                  </a:lnTo>
                  <a:lnTo>
                    <a:pt x="61009" y="18513"/>
                  </a:lnTo>
                  <a:lnTo>
                    <a:pt x="47545" y="20772"/>
                  </a:lnTo>
                  <a:lnTo>
                    <a:pt x="29208" y="24858"/>
                  </a:lnTo>
                  <a:lnTo>
                    <a:pt x="0" y="32985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855466" y="5734944"/>
              <a:ext cx="150035" cy="170358"/>
            </a:xfrm>
            <a:custGeom>
              <a:avLst/>
              <a:gdLst/>
              <a:ahLst/>
              <a:cxnLst/>
              <a:rect l="0" t="0" r="0" b="0"/>
              <a:pathLst>
                <a:path w="150035" h="170358">
                  <a:moveTo>
                    <a:pt x="4817" y="32984"/>
                  </a:moveTo>
                  <a:lnTo>
                    <a:pt x="1893" y="42177"/>
                  </a:lnTo>
                  <a:lnTo>
                    <a:pt x="325" y="50892"/>
                  </a:lnTo>
                  <a:lnTo>
                    <a:pt x="0" y="59982"/>
                  </a:lnTo>
                  <a:lnTo>
                    <a:pt x="529" y="69687"/>
                  </a:lnTo>
                  <a:lnTo>
                    <a:pt x="1385" y="80279"/>
                  </a:lnTo>
                  <a:lnTo>
                    <a:pt x="2242" y="91809"/>
                  </a:lnTo>
                  <a:lnTo>
                    <a:pt x="3136" y="103992"/>
                  </a:lnTo>
                  <a:lnTo>
                    <a:pt x="4363" y="116337"/>
                  </a:lnTo>
                  <a:lnTo>
                    <a:pt x="6084" y="128535"/>
                  </a:lnTo>
                  <a:lnTo>
                    <a:pt x="8639" y="140139"/>
                  </a:lnTo>
                  <a:lnTo>
                    <a:pt x="12591" y="150507"/>
                  </a:lnTo>
                  <a:lnTo>
                    <a:pt x="18110" y="159391"/>
                  </a:lnTo>
                  <a:lnTo>
                    <a:pt x="24705" y="166222"/>
                  </a:lnTo>
                  <a:lnTo>
                    <a:pt x="31453" y="169969"/>
                  </a:lnTo>
                  <a:lnTo>
                    <a:pt x="37802" y="170357"/>
                  </a:lnTo>
                  <a:lnTo>
                    <a:pt x="43584" y="167751"/>
                  </a:lnTo>
                  <a:lnTo>
                    <a:pt x="48826" y="162750"/>
                  </a:lnTo>
                  <a:lnTo>
                    <a:pt x="53623" y="155951"/>
                  </a:lnTo>
                  <a:lnTo>
                    <a:pt x="58083" y="147851"/>
                  </a:lnTo>
                  <a:lnTo>
                    <a:pt x="62298" y="138835"/>
                  </a:lnTo>
                  <a:lnTo>
                    <a:pt x="66354" y="129230"/>
                  </a:lnTo>
                  <a:lnTo>
                    <a:pt x="70800" y="120908"/>
                  </a:lnTo>
                  <a:lnTo>
                    <a:pt x="75791" y="116868"/>
                  </a:lnTo>
                  <a:lnTo>
                    <a:pt x="80481" y="117632"/>
                  </a:lnTo>
                  <a:lnTo>
                    <a:pt x="84752" y="122010"/>
                  </a:lnTo>
                  <a:lnTo>
                    <a:pt x="88755" y="128745"/>
                  </a:lnTo>
                  <a:lnTo>
                    <a:pt x="92953" y="136118"/>
                  </a:lnTo>
                  <a:lnTo>
                    <a:pt x="98062" y="141970"/>
                  </a:lnTo>
                  <a:lnTo>
                    <a:pt x="104382" y="145272"/>
                  </a:lnTo>
                  <a:lnTo>
                    <a:pt x="111524" y="145806"/>
                  </a:lnTo>
                  <a:lnTo>
                    <a:pt x="118644" y="143641"/>
                  </a:lnTo>
                  <a:lnTo>
                    <a:pt x="125246" y="139134"/>
                  </a:lnTo>
                  <a:lnTo>
                    <a:pt x="131198" y="132769"/>
                  </a:lnTo>
                  <a:lnTo>
                    <a:pt x="136553" y="125014"/>
                  </a:lnTo>
                  <a:lnTo>
                    <a:pt x="141418" y="116254"/>
                  </a:lnTo>
                  <a:lnTo>
                    <a:pt x="145569" y="106786"/>
                  </a:lnTo>
                  <a:lnTo>
                    <a:pt x="148464" y="96828"/>
                  </a:lnTo>
                  <a:lnTo>
                    <a:pt x="149910" y="86528"/>
                  </a:lnTo>
                  <a:lnTo>
                    <a:pt x="150034" y="75824"/>
                  </a:lnTo>
                  <a:lnTo>
                    <a:pt x="149085" y="64467"/>
                  </a:lnTo>
                  <a:lnTo>
                    <a:pt x="147331" y="52395"/>
                  </a:lnTo>
                  <a:lnTo>
                    <a:pt x="145154" y="40310"/>
                  </a:lnTo>
                  <a:lnTo>
                    <a:pt x="142832" y="28410"/>
                  </a:lnTo>
                  <a:lnTo>
                    <a:pt x="140168" y="15648"/>
                  </a:lnTo>
                  <a:lnTo>
                    <a:pt x="136755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003216" y="5735665"/>
              <a:ext cx="153929" cy="165235"/>
            </a:xfrm>
            <a:custGeom>
              <a:avLst/>
              <a:gdLst/>
              <a:ahLst/>
              <a:cxnLst/>
              <a:rect l="0" t="0" r="0" b="0"/>
              <a:pathLst>
                <a:path w="153929" h="165235">
                  <a:moveTo>
                    <a:pt x="0" y="21268"/>
                  </a:moveTo>
                  <a:lnTo>
                    <a:pt x="3134" y="30391"/>
                  </a:lnTo>
                  <a:lnTo>
                    <a:pt x="6708" y="38438"/>
                  </a:lnTo>
                  <a:lnTo>
                    <a:pt x="11094" y="46163"/>
                  </a:lnTo>
                  <a:lnTo>
                    <a:pt x="16392" y="53565"/>
                  </a:lnTo>
                  <a:lnTo>
                    <a:pt x="22793" y="60385"/>
                  </a:lnTo>
                  <a:lnTo>
                    <a:pt x="30295" y="66508"/>
                  </a:lnTo>
                  <a:lnTo>
                    <a:pt x="38741" y="71646"/>
                  </a:lnTo>
                  <a:lnTo>
                    <a:pt x="47926" y="75273"/>
                  </a:lnTo>
                  <a:lnTo>
                    <a:pt x="57649" y="77236"/>
                  </a:lnTo>
                  <a:lnTo>
                    <a:pt x="67414" y="77366"/>
                  </a:lnTo>
                  <a:lnTo>
                    <a:pt x="76462" y="75318"/>
                  </a:lnTo>
                  <a:lnTo>
                    <a:pt x="84434" y="71111"/>
                  </a:lnTo>
                  <a:lnTo>
                    <a:pt x="91164" y="64888"/>
                  </a:lnTo>
                  <a:lnTo>
                    <a:pt x="96504" y="56731"/>
                  </a:lnTo>
                  <a:lnTo>
                    <a:pt x="100506" y="46891"/>
                  </a:lnTo>
                  <a:lnTo>
                    <a:pt x="102876" y="36216"/>
                  </a:lnTo>
                  <a:lnTo>
                    <a:pt x="102902" y="26003"/>
                  </a:lnTo>
                  <a:lnTo>
                    <a:pt x="100406" y="16948"/>
                  </a:lnTo>
                  <a:lnTo>
                    <a:pt x="95669" y="9512"/>
                  </a:lnTo>
                  <a:lnTo>
                    <a:pt x="89143" y="4177"/>
                  </a:lnTo>
                  <a:lnTo>
                    <a:pt x="81284" y="990"/>
                  </a:lnTo>
                  <a:lnTo>
                    <a:pt x="72807" y="0"/>
                  </a:lnTo>
                  <a:lnTo>
                    <a:pt x="64640" y="1454"/>
                  </a:lnTo>
                  <a:lnTo>
                    <a:pt x="57264" y="5249"/>
                  </a:lnTo>
                  <a:lnTo>
                    <a:pt x="50758" y="11015"/>
                  </a:lnTo>
                  <a:lnTo>
                    <a:pt x="45014" y="18309"/>
                  </a:lnTo>
                  <a:lnTo>
                    <a:pt x="39881" y="26733"/>
                  </a:lnTo>
                  <a:lnTo>
                    <a:pt x="35547" y="36140"/>
                  </a:lnTo>
                  <a:lnTo>
                    <a:pt x="32527" y="46607"/>
                  </a:lnTo>
                  <a:lnTo>
                    <a:pt x="30996" y="58089"/>
                  </a:lnTo>
                  <a:lnTo>
                    <a:pt x="30817" y="70260"/>
                  </a:lnTo>
                  <a:lnTo>
                    <a:pt x="31727" y="82606"/>
                  </a:lnTo>
                  <a:lnTo>
                    <a:pt x="33464" y="94812"/>
                  </a:lnTo>
                  <a:lnTo>
                    <a:pt x="35975" y="106602"/>
                  </a:lnTo>
                  <a:lnTo>
                    <a:pt x="39405" y="117652"/>
                  </a:lnTo>
                  <a:lnTo>
                    <a:pt x="43763" y="127863"/>
                  </a:lnTo>
                  <a:lnTo>
                    <a:pt x="49096" y="137145"/>
                  </a:lnTo>
                  <a:lnTo>
                    <a:pt x="55555" y="145323"/>
                  </a:lnTo>
                  <a:lnTo>
                    <a:pt x="63113" y="152403"/>
                  </a:lnTo>
                  <a:lnTo>
                    <a:pt x="71604" y="158203"/>
                  </a:lnTo>
                  <a:lnTo>
                    <a:pt x="80825" y="162286"/>
                  </a:lnTo>
                  <a:lnTo>
                    <a:pt x="90579" y="164567"/>
                  </a:lnTo>
                  <a:lnTo>
                    <a:pt x="100640" y="165234"/>
                  </a:lnTo>
                  <a:lnTo>
                    <a:pt x="111954" y="164517"/>
                  </a:lnTo>
                  <a:lnTo>
                    <a:pt x="127844" y="161187"/>
                  </a:lnTo>
                  <a:lnTo>
                    <a:pt x="153928" y="153207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190130" y="5570022"/>
              <a:ext cx="10995" cy="263877"/>
            </a:xfrm>
            <a:custGeom>
              <a:avLst/>
              <a:gdLst/>
              <a:ahLst/>
              <a:cxnLst/>
              <a:rect l="0" t="0" r="0" b="0"/>
              <a:pathLst>
                <a:path w="10995" h="263877">
                  <a:moveTo>
                    <a:pt x="0" y="0"/>
                  </a:moveTo>
                  <a:lnTo>
                    <a:pt x="0" y="12325"/>
                  </a:lnTo>
                  <a:lnTo>
                    <a:pt x="0" y="24615"/>
                  </a:lnTo>
                  <a:lnTo>
                    <a:pt x="5" y="38081"/>
                  </a:lnTo>
                  <a:lnTo>
                    <a:pt x="185" y="52723"/>
                  </a:lnTo>
                  <a:lnTo>
                    <a:pt x="862" y="68363"/>
                  </a:lnTo>
                  <a:lnTo>
                    <a:pt x="2166" y="84782"/>
                  </a:lnTo>
                  <a:lnTo>
                    <a:pt x="3892" y="101779"/>
                  </a:lnTo>
                  <a:lnTo>
                    <a:pt x="5613" y="119189"/>
                  </a:lnTo>
                  <a:lnTo>
                    <a:pt x="7078" y="136886"/>
                  </a:lnTo>
                  <a:lnTo>
                    <a:pt x="8220" y="154607"/>
                  </a:lnTo>
                  <a:lnTo>
                    <a:pt x="9063" y="171970"/>
                  </a:lnTo>
                  <a:lnTo>
                    <a:pt x="9666" y="188779"/>
                  </a:lnTo>
                  <a:lnTo>
                    <a:pt x="10090" y="204612"/>
                  </a:lnTo>
                  <a:lnTo>
                    <a:pt x="10428" y="220385"/>
                  </a:lnTo>
                  <a:lnTo>
                    <a:pt x="10713" y="238647"/>
                  </a:lnTo>
                  <a:lnTo>
                    <a:pt x="10994" y="263876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267094" y="5701960"/>
              <a:ext cx="109949" cy="176252"/>
            </a:xfrm>
            <a:custGeom>
              <a:avLst/>
              <a:gdLst/>
              <a:ahLst/>
              <a:cxnLst/>
              <a:rect l="0" t="0" r="0" b="0"/>
              <a:pathLst>
                <a:path w="109949" h="176252">
                  <a:moveTo>
                    <a:pt x="0" y="10995"/>
                  </a:moveTo>
                  <a:lnTo>
                    <a:pt x="70" y="23180"/>
                  </a:lnTo>
                  <a:lnTo>
                    <a:pt x="739" y="34133"/>
                  </a:lnTo>
                  <a:lnTo>
                    <a:pt x="2092" y="44891"/>
                  </a:lnTo>
                  <a:lnTo>
                    <a:pt x="4034" y="55649"/>
                  </a:lnTo>
                  <a:lnTo>
                    <a:pt x="6453" y="66450"/>
                  </a:lnTo>
                  <a:lnTo>
                    <a:pt x="9237" y="77305"/>
                  </a:lnTo>
                  <a:lnTo>
                    <a:pt x="12290" y="88375"/>
                  </a:lnTo>
                  <a:lnTo>
                    <a:pt x="15535" y="99974"/>
                  </a:lnTo>
                  <a:lnTo>
                    <a:pt x="18919" y="112222"/>
                  </a:lnTo>
                  <a:lnTo>
                    <a:pt x="22571" y="124908"/>
                  </a:lnTo>
                  <a:lnTo>
                    <a:pt x="26782" y="137600"/>
                  </a:lnTo>
                  <a:lnTo>
                    <a:pt x="31668" y="150020"/>
                  </a:lnTo>
                  <a:lnTo>
                    <a:pt x="37180" y="161242"/>
                  </a:lnTo>
                  <a:lnTo>
                    <a:pt x="43204" y="169688"/>
                  </a:lnTo>
                  <a:lnTo>
                    <a:pt x="49606" y="174729"/>
                  </a:lnTo>
                  <a:lnTo>
                    <a:pt x="55940" y="176251"/>
                  </a:lnTo>
                  <a:lnTo>
                    <a:pt x="61481" y="174190"/>
                  </a:lnTo>
                  <a:lnTo>
                    <a:pt x="65904" y="168902"/>
                  </a:lnTo>
                  <a:lnTo>
                    <a:pt x="69401" y="161161"/>
                  </a:lnTo>
                  <a:lnTo>
                    <a:pt x="72477" y="151917"/>
                  </a:lnTo>
                  <a:lnTo>
                    <a:pt x="75478" y="141844"/>
                  </a:lnTo>
                  <a:lnTo>
                    <a:pt x="78559" y="131158"/>
                  </a:lnTo>
                  <a:lnTo>
                    <a:pt x="81762" y="119748"/>
                  </a:lnTo>
                  <a:lnTo>
                    <a:pt x="85079" y="107587"/>
                  </a:lnTo>
                  <a:lnTo>
                    <a:pt x="88317" y="94764"/>
                  </a:lnTo>
                  <a:lnTo>
                    <a:pt x="91132" y="81416"/>
                  </a:lnTo>
                  <a:lnTo>
                    <a:pt x="93374" y="67688"/>
                  </a:lnTo>
                  <a:lnTo>
                    <a:pt x="95265" y="54122"/>
                  </a:lnTo>
                  <a:lnTo>
                    <a:pt x="97601" y="40212"/>
                  </a:lnTo>
                  <a:lnTo>
                    <a:pt x="101755" y="23569"/>
                  </a:lnTo>
                  <a:lnTo>
                    <a:pt x="109948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421021" y="5694290"/>
              <a:ext cx="109949" cy="228397"/>
            </a:xfrm>
            <a:custGeom>
              <a:avLst/>
              <a:gdLst/>
              <a:ahLst/>
              <a:cxnLst/>
              <a:rect l="0" t="0" r="0" b="0"/>
              <a:pathLst>
                <a:path w="109949" h="228397">
                  <a:moveTo>
                    <a:pt x="0" y="95629"/>
                  </a:moveTo>
                  <a:lnTo>
                    <a:pt x="9261" y="98622"/>
                  </a:lnTo>
                  <a:lnTo>
                    <a:pt x="18646" y="100859"/>
                  </a:lnTo>
                  <a:lnTo>
                    <a:pt x="29075" y="102523"/>
                  </a:lnTo>
                  <a:lnTo>
                    <a:pt x="40180" y="103396"/>
                  </a:lnTo>
                  <a:lnTo>
                    <a:pt x="51161" y="102927"/>
                  </a:lnTo>
                  <a:lnTo>
                    <a:pt x="61549" y="100929"/>
                  </a:lnTo>
                  <a:lnTo>
                    <a:pt x="71067" y="97368"/>
                  </a:lnTo>
                  <a:lnTo>
                    <a:pt x="79462" y="92192"/>
                  </a:lnTo>
                  <a:lnTo>
                    <a:pt x="86722" y="85533"/>
                  </a:lnTo>
                  <a:lnTo>
                    <a:pt x="92835" y="77487"/>
                  </a:lnTo>
                  <a:lnTo>
                    <a:pt x="97689" y="68021"/>
                  </a:lnTo>
                  <a:lnTo>
                    <a:pt x="101336" y="57255"/>
                  </a:lnTo>
                  <a:lnTo>
                    <a:pt x="103629" y="45762"/>
                  </a:lnTo>
                  <a:lnTo>
                    <a:pt x="104152" y="34435"/>
                  </a:lnTo>
                  <a:lnTo>
                    <a:pt x="102834" y="23781"/>
                  </a:lnTo>
                  <a:lnTo>
                    <a:pt x="99738" y="14418"/>
                  </a:lnTo>
                  <a:lnTo>
                    <a:pt x="94876" y="7227"/>
                  </a:lnTo>
                  <a:lnTo>
                    <a:pt x="88438" y="2480"/>
                  </a:lnTo>
                  <a:lnTo>
                    <a:pt x="80896" y="107"/>
                  </a:lnTo>
                  <a:lnTo>
                    <a:pt x="72878" y="0"/>
                  </a:lnTo>
                  <a:lnTo>
                    <a:pt x="64784" y="1861"/>
                  </a:lnTo>
                  <a:lnTo>
                    <a:pt x="56786" y="5460"/>
                  </a:lnTo>
                  <a:lnTo>
                    <a:pt x="48931" y="10728"/>
                  </a:lnTo>
                  <a:lnTo>
                    <a:pt x="41220" y="17481"/>
                  </a:lnTo>
                  <a:lnTo>
                    <a:pt x="33971" y="25605"/>
                  </a:lnTo>
                  <a:lnTo>
                    <a:pt x="27799" y="35133"/>
                  </a:lnTo>
                  <a:lnTo>
                    <a:pt x="22947" y="45948"/>
                  </a:lnTo>
                  <a:lnTo>
                    <a:pt x="19157" y="57652"/>
                  </a:lnTo>
                  <a:lnTo>
                    <a:pt x="15883" y="69677"/>
                  </a:lnTo>
                  <a:lnTo>
                    <a:pt x="12759" y="81674"/>
                  </a:lnTo>
                  <a:lnTo>
                    <a:pt x="9950" y="93677"/>
                  </a:lnTo>
                  <a:lnTo>
                    <a:pt x="8041" y="105981"/>
                  </a:lnTo>
                  <a:lnTo>
                    <a:pt x="7302" y="118742"/>
                  </a:lnTo>
                  <a:lnTo>
                    <a:pt x="7850" y="131790"/>
                  </a:lnTo>
                  <a:lnTo>
                    <a:pt x="9814" y="144735"/>
                  </a:lnTo>
                  <a:lnTo>
                    <a:pt x="13112" y="157348"/>
                  </a:lnTo>
                  <a:lnTo>
                    <a:pt x="17523" y="169411"/>
                  </a:lnTo>
                  <a:lnTo>
                    <a:pt x="22790" y="180645"/>
                  </a:lnTo>
                  <a:lnTo>
                    <a:pt x="28698" y="190979"/>
                  </a:lnTo>
                  <a:lnTo>
                    <a:pt x="35406" y="200342"/>
                  </a:lnTo>
                  <a:lnTo>
                    <a:pt x="43420" y="208575"/>
                  </a:lnTo>
                  <a:lnTo>
                    <a:pt x="52899" y="215694"/>
                  </a:lnTo>
                  <a:lnTo>
                    <a:pt x="63268" y="221506"/>
                  </a:lnTo>
                  <a:lnTo>
                    <a:pt x="74521" y="225997"/>
                  </a:lnTo>
                  <a:lnTo>
                    <a:pt x="88816" y="228396"/>
                  </a:lnTo>
                  <a:lnTo>
                    <a:pt x="109948" y="227566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146150" y="6031805"/>
              <a:ext cx="120945" cy="219898"/>
            </a:xfrm>
            <a:custGeom>
              <a:avLst/>
              <a:gdLst/>
              <a:ahLst/>
              <a:cxnLst/>
              <a:rect l="0" t="0" r="0" b="0"/>
              <a:pathLst>
                <a:path w="120945" h="219898">
                  <a:moveTo>
                    <a:pt x="1" y="0"/>
                  </a:moveTo>
                  <a:lnTo>
                    <a:pt x="1" y="12255"/>
                  </a:lnTo>
                  <a:lnTo>
                    <a:pt x="0" y="23876"/>
                  </a:lnTo>
                  <a:lnTo>
                    <a:pt x="0" y="35989"/>
                  </a:lnTo>
                  <a:lnTo>
                    <a:pt x="0" y="48689"/>
                  </a:lnTo>
                  <a:lnTo>
                    <a:pt x="0" y="61909"/>
                  </a:lnTo>
                  <a:lnTo>
                    <a:pt x="5" y="75540"/>
                  </a:lnTo>
                  <a:lnTo>
                    <a:pt x="185" y="89302"/>
                  </a:lnTo>
                  <a:lnTo>
                    <a:pt x="862" y="102791"/>
                  </a:lnTo>
                  <a:lnTo>
                    <a:pt x="2166" y="115809"/>
                  </a:lnTo>
                  <a:lnTo>
                    <a:pt x="3893" y="128514"/>
                  </a:lnTo>
                  <a:lnTo>
                    <a:pt x="5614" y="141298"/>
                  </a:lnTo>
                  <a:lnTo>
                    <a:pt x="7082" y="154284"/>
                  </a:lnTo>
                  <a:lnTo>
                    <a:pt x="8323" y="163823"/>
                  </a:lnTo>
                  <a:lnTo>
                    <a:pt x="9355" y="165545"/>
                  </a:lnTo>
                  <a:lnTo>
                    <a:pt x="10047" y="161241"/>
                  </a:lnTo>
                  <a:lnTo>
                    <a:pt x="10811" y="153286"/>
                  </a:lnTo>
                  <a:lnTo>
                    <a:pt x="12395" y="143450"/>
                  </a:lnTo>
                  <a:lnTo>
                    <a:pt x="15153" y="132774"/>
                  </a:lnTo>
                  <a:lnTo>
                    <a:pt x="19404" y="122284"/>
                  </a:lnTo>
                  <a:lnTo>
                    <a:pt x="25599" y="113176"/>
                  </a:lnTo>
                  <a:lnTo>
                    <a:pt x="33781" y="105961"/>
                  </a:lnTo>
                  <a:lnTo>
                    <a:pt x="43344" y="100913"/>
                  </a:lnTo>
                  <a:lnTo>
                    <a:pt x="53281" y="98363"/>
                  </a:lnTo>
                  <a:lnTo>
                    <a:pt x="62968" y="98240"/>
                  </a:lnTo>
                  <a:lnTo>
                    <a:pt x="72015" y="100508"/>
                  </a:lnTo>
                  <a:lnTo>
                    <a:pt x="80096" y="105352"/>
                  </a:lnTo>
                  <a:lnTo>
                    <a:pt x="87151" y="112623"/>
                  </a:lnTo>
                  <a:lnTo>
                    <a:pt x="93303" y="121749"/>
                  </a:lnTo>
                  <a:lnTo>
                    <a:pt x="98739" y="131948"/>
                  </a:lnTo>
                  <a:lnTo>
                    <a:pt x="103637" y="142668"/>
                  </a:lnTo>
                  <a:lnTo>
                    <a:pt x="107989" y="153745"/>
                  </a:lnTo>
                  <a:lnTo>
                    <a:pt x="112034" y="166704"/>
                  </a:lnTo>
                  <a:lnTo>
                    <a:pt x="116129" y="186176"/>
                  </a:lnTo>
                  <a:lnTo>
                    <a:pt x="120944" y="219897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311073" y="6064789"/>
              <a:ext cx="76965" cy="148589"/>
            </a:xfrm>
            <a:custGeom>
              <a:avLst/>
              <a:gdLst/>
              <a:ahLst/>
              <a:cxnLst/>
              <a:rect l="0" t="0" r="0" b="0"/>
              <a:pathLst>
                <a:path w="76965" h="148589">
                  <a:moveTo>
                    <a:pt x="0" y="43979"/>
                  </a:moveTo>
                  <a:lnTo>
                    <a:pt x="0" y="56235"/>
                  </a:lnTo>
                  <a:lnTo>
                    <a:pt x="0" y="67856"/>
                  </a:lnTo>
                  <a:lnTo>
                    <a:pt x="4" y="79963"/>
                  </a:lnTo>
                  <a:lnTo>
                    <a:pt x="185" y="92483"/>
                  </a:lnTo>
                  <a:lnTo>
                    <a:pt x="863" y="105027"/>
                  </a:lnTo>
                  <a:lnTo>
                    <a:pt x="2180" y="117332"/>
                  </a:lnTo>
                  <a:lnTo>
                    <a:pt x="4447" y="128648"/>
                  </a:lnTo>
                  <a:lnTo>
                    <a:pt x="8200" y="137707"/>
                  </a:lnTo>
                  <a:lnTo>
                    <a:pt x="13586" y="144017"/>
                  </a:lnTo>
                  <a:lnTo>
                    <a:pt x="20266" y="147594"/>
                  </a:lnTo>
                  <a:lnTo>
                    <a:pt x="27628" y="148588"/>
                  </a:lnTo>
                  <a:lnTo>
                    <a:pt x="35239" y="147358"/>
                  </a:lnTo>
                  <a:lnTo>
                    <a:pt x="42718" y="144201"/>
                  </a:lnTo>
                  <a:lnTo>
                    <a:pt x="49661" y="139237"/>
                  </a:lnTo>
                  <a:lnTo>
                    <a:pt x="55905" y="132692"/>
                  </a:lnTo>
                  <a:lnTo>
                    <a:pt x="61318" y="124709"/>
                  </a:lnTo>
                  <a:lnTo>
                    <a:pt x="65694" y="115276"/>
                  </a:lnTo>
                  <a:lnTo>
                    <a:pt x="69026" y="104521"/>
                  </a:lnTo>
                  <a:lnTo>
                    <a:pt x="71460" y="92678"/>
                  </a:lnTo>
                  <a:lnTo>
                    <a:pt x="73190" y="80006"/>
                  </a:lnTo>
                  <a:lnTo>
                    <a:pt x="74397" y="66737"/>
                  </a:lnTo>
                  <a:lnTo>
                    <a:pt x="75228" y="53485"/>
                  </a:lnTo>
                  <a:lnTo>
                    <a:pt x="75886" y="39819"/>
                  </a:lnTo>
                  <a:lnTo>
                    <a:pt x="76432" y="23377"/>
                  </a:lnTo>
                  <a:lnTo>
                    <a:pt x="76964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432016" y="6093705"/>
              <a:ext cx="76965" cy="136007"/>
            </a:xfrm>
            <a:custGeom>
              <a:avLst/>
              <a:gdLst/>
              <a:ahLst/>
              <a:cxnLst/>
              <a:rect l="0" t="0" r="0" b="0"/>
              <a:pathLst>
                <a:path w="76965" h="136007">
                  <a:moveTo>
                    <a:pt x="0" y="37053"/>
                  </a:moveTo>
                  <a:lnTo>
                    <a:pt x="0" y="49308"/>
                  </a:lnTo>
                  <a:lnTo>
                    <a:pt x="0" y="60930"/>
                  </a:lnTo>
                  <a:lnTo>
                    <a:pt x="0" y="72935"/>
                  </a:lnTo>
                  <a:lnTo>
                    <a:pt x="0" y="81660"/>
                  </a:lnTo>
                  <a:lnTo>
                    <a:pt x="0" y="82713"/>
                  </a:lnTo>
                  <a:lnTo>
                    <a:pt x="5" y="77968"/>
                  </a:lnTo>
                  <a:lnTo>
                    <a:pt x="185" y="69753"/>
                  </a:lnTo>
                  <a:lnTo>
                    <a:pt x="862" y="59769"/>
                  </a:lnTo>
                  <a:lnTo>
                    <a:pt x="2175" y="49000"/>
                  </a:lnTo>
                  <a:lnTo>
                    <a:pt x="4263" y="38100"/>
                  </a:lnTo>
                  <a:lnTo>
                    <a:pt x="7338" y="27608"/>
                  </a:lnTo>
                  <a:lnTo>
                    <a:pt x="11425" y="17769"/>
                  </a:lnTo>
                  <a:lnTo>
                    <a:pt x="16559" y="9258"/>
                  </a:lnTo>
                  <a:lnTo>
                    <a:pt x="22877" y="3259"/>
                  </a:lnTo>
                  <a:lnTo>
                    <a:pt x="30327" y="198"/>
                  </a:lnTo>
                  <a:lnTo>
                    <a:pt x="38391" y="0"/>
                  </a:lnTo>
                  <a:lnTo>
                    <a:pt x="46211" y="2478"/>
                  </a:lnTo>
                  <a:lnTo>
                    <a:pt x="53316" y="7241"/>
                  </a:lnTo>
                  <a:lnTo>
                    <a:pt x="59447" y="13976"/>
                  </a:lnTo>
                  <a:lnTo>
                    <a:pt x="64375" y="22544"/>
                  </a:lnTo>
                  <a:lnTo>
                    <a:pt x="68112" y="32710"/>
                  </a:lnTo>
                  <a:lnTo>
                    <a:pt x="70834" y="44151"/>
                  </a:lnTo>
                  <a:lnTo>
                    <a:pt x="72765" y="56554"/>
                  </a:lnTo>
                  <a:lnTo>
                    <a:pt x="74108" y="69640"/>
                  </a:lnTo>
                  <a:lnTo>
                    <a:pt x="75035" y="82770"/>
                  </a:lnTo>
                  <a:lnTo>
                    <a:pt x="75767" y="96340"/>
                  </a:lnTo>
                  <a:lnTo>
                    <a:pt x="76372" y="112704"/>
                  </a:lnTo>
                  <a:lnTo>
                    <a:pt x="76964" y="136006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567052" y="5891226"/>
              <a:ext cx="117846" cy="338914"/>
            </a:xfrm>
            <a:custGeom>
              <a:avLst/>
              <a:gdLst/>
              <a:ahLst/>
              <a:cxnLst/>
              <a:rect l="0" t="0" r="0" b="0"/>
              <a:pathLst>
                <a:path w="117846" h="338914">
                  <a:moveTo>
                    <a:pt x="62871" y="250526"/>
                  </a:moveTo>
                  <a:lnTo>
                    <a:pt x="59667" y="241614"/>
                  </a:lnTo>
                  <a:lnTo>
                    <a:pt x="55425" y="235572"/>
                  </a:lnTo>
                  <a:lnTo>
                    <a:pt x="49693" y="231909"/>
                  </a:lnTo>
                  <a:lnTo>
                    <a:pt x="42815" y="230334"/>
                  </a:lnTo>
                  <a:lnTo>
                    <a:pt x="35349" y="230771"/>
                  </a:lnTo>
                  <a:lnTo>
                    <a:pt x="27689" y="233002"/>
                  </a:lnTo>
                  <a:lnTo>
                    <a:pt x="20364" y="237024"/>
                  </a:lnTo>
                  <a:lnTo>
                    <a:pt x="14086" y="243132"/>
                  </a:lnTo>
                  <a:lnTo>
                    <a:pt x="9139" y="251295"/>
                  </a:lnTo>
                  <a:lnTo>
                    <a:pt x="5449" y="261217"/>
                  </a:lnTo>
                  <a:lnTo>
                    <a:pt x="2793" y="272514"/>
                  </a:lnTo>
                  <a:lnTo>
                    <a:pt x="934" y="284820"/>
                  </a:lnTo>
                  <a:lnTo>
                    <a:pt x="0" y="297506"/>
                  </a:lnTo>
                  <a:lnTo>
                    <a:pt x="468" y="309712"/>
                  </a:lnTo>
                  <a:lnTo>
                    <a:pt x="2488" y="320985"/>
                  </a:lnTo>
                  <a:lnTo>
                    <a:pt x="6074" y="330427"/>
                  </a:lnTo>
                  <a:lnTo>
                    <a:pt x="11273" y="336566"/>
                  </a:lnTo>
                  <a:lnTo>
                    <a:pt x="17940" y="338913"/>
                  </a:lnTo>
                  <a:lnTo>
                    <a:pt x="25637" y="337974"/>
                  </a:lnTo>
                  <a:lnTo>
                    <a:pt x="33759" y="334734"/>
                  </a:lnTo>
                  <a:lnTo>
                    <a:pt x="41919" y="330008"/>
                  </a:lnTo>
                  <a:lnTo>
                    <a:pt x="49784" y="324169"/>
                  </a:lnTo>
                  <a:lnTo>
                    <a:pt x="56993" y="317242"/>
                  </a:lnTo>
                  <a:lnTo>
                    <a:pt x="63426" y="309301"/>
                  </a:lnTo>
                  <a:lnTo>
                    <a:pt x="69143" y="300344"/>
                  </a:lnTo>
                  <a:lnTo>
                    <a:pt x="74280" y="290241"/>
                  </a:lnTo>
                  <a:lnTo>
                    <a:pt x="78974" y="279028"/>
                  </a:lnTo>
                  <a:lnTo>
                    <a:pt x="83173" y="266876"/>
                  </a:lnTo>
                  <a:lnTo>
                    <a:pt x="86649" y="253993"/>
                  </a:lnTo>
                  <a:lnTo>
                    <a:pt x="89343" y="240570"/>
                  </a:lnTo>
                  <a:lnTo>
                    <a:pt x="91505" y="226761"/>
                  </a:lnTo>
                  <a:lnTo>
                    <a:pt x="93601" y="212680"/>
                  </a:lnTo>
                  <a:lnTo>
                    <a:pt x="95898" y="198408"/>
                  </a:lnTo>
                  <a:lnTo>
                    <a:pt x="98308" y="183833"/>
                  </a:lnTo>
                  <a:lnTo>
                    <a:pt x="100498" y="168675"/>
                  </a:lnTo>
                  <a:lnTo>
                    <a:pt x="102281" y="152826"/>
                  </a:lnTo>
                  <a:lnTo>
                    <a:pt x="103637" y="136339"/>
                  </a:lnTo>
                  <a:lnTo>
                    <a:pt x="104625" y="119335"/>
                  </a:lnTo>
                  <a:lnTo>
                    <a:pt x="105321" y="101947"/>
                  </a:lnTo>
                  <a:lnTo>
                    <a:pt x="105629" y="84625"/>
                  </a:lnTo>
                  <a:lnTo>
                    <a:pt x="105287" y="68093"/>
                  </a:lnTo>
                  <a:lnTo>
                    <a:pt x="104207" y="52684"/>
                  </a:lnTo>
                  <a:lnTo>
                    <a:pt x="102456" y="38373"/>
                  </a:lnTo>
                  <a:lnTo>
                    <a:pt x="100162" y="24981"/>
                  </a:lnTo>
                  <a:lnTo>
                    <a:pt x="97453" y="12367"/>
                  </a:lnTo>
                  <a:lnTo>
                    <a:pt x="94290" y="2884"/>
                  </a:lnTo>
                  <a:lnTo>
                    <a:pt x="91111" y="0"/>
                  </a:lnTo>
                  <a:lnTo>
                    <a:pt x="88791" y="3359"/>
                  </a:lnTo>
                  <a:lnTo>
                    <a:pt x="87309" y="11421"/>
                  </a:lnTo>
                  <a:lnTo>
                    <a:pt x="86396" y="22617"/>
                  </a:lnTo>
                  <a:lnTo>
                    <a:pt x="85833" y="35586"/>
                  </a:lnTo>
                  <a:lnTo>
                    <a:pt x="85483" y="49461"/>
                  </a:lnTo>
                  <a:lnTo>
                    <a:pt x="85264" y="63775"/>
                  </a:lnTo>
                  <a:lnTo>
                    <a:pt x="85123" y="78293"/>
                  </a:lnTo>
                  <a:lnTo>
                    <a:pt x="85037" y="92909"/>
                  </a:lnTo>
                  <a:lnTo>
                    <a:pt x="85159" y="107737"/>
                  </a:lnTo>
                  <a:lnTo>
                    <a:pt x="85797" y="123077"/>
                  </a:lnTo>
                  <a:lnTo>
                    <a:pt x="87076" y="139053"/>
                  </a:lnTo>
                  <a:lnTo>
                    <a:pt x="88785" y="155627"/>
                  </a:lnTo>
                  <a:lnTo>
                    <a:pt x="90496" y="172692"/>
                  </a:lnTo>
                  <a:lnTo>
                    <a:pt x="91958" y="190120"/>
                  </a:lnTo>
                  <a:lnTo>
                    <a:pt x="93276" y="207471"/>
                  </a:lnTo>
                  <a:lnTo>
                    <a:pt x="94793" y="224021"/>
                  </a:lnTo>
                  <a:lnTo>
                    <a:pt x="96703" y="239437"/>
                  </a:lnTo>
                  <a:lnTo>
                    <a:pt x="99071" y="253681"/>
                  </a:lnTo>
                  <a:lnTo>
                    <a:pt x="102257" y="268436"/>
                  </a:lnTo>
                  <a:lnTo>
                    <a:pt x="107712" y="287329"/>
                  </a:lnTo>
                  <a:lnTo>
                    <a:pt x="117845" y="316495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717881" y="6009815"/>
              <a:ext cx="87960" cy="182122"/>
            </a:xfrm>
            <a:custGeom>
              <a:avLst/>
              <a:gdLst/>
              <a:ahLst/>
              <a:cxnLst/>
              <a:rect l="0" t="0" r="0" b="0"/>
              <a:pathLst>
                <a:path w="87960" h="182122">
                  <a:moveTo>
                    <a:pt x="0" y="109948"/>
                  </a:moveTo>
                  <a:lnTo>
                    <a:pt x="2994" y="119210"/>
                  </a:lnTo>
                  <a:lnTo>
                    <a:pt x="5231" y="128595"/>
                  </a:lnTo>
                  <a:lnTo>
                    <a:pt x="6910" y="139028"/>
                  </a:lnTo>
                  <a:lnTo>
                    <a:pt x="8323" y="150314"/>
                  </a:lnTo>
                  <a:lnTo>
                    <a:pt x="9886" y="161972"/>
                  </a:lnTo>
                  <a:lnTo>
                    <a:pt x="11799" y="173578"/>
                  </a:lnTo>
                  <a:lnTo>
                    <a:pt x="13418" y="181652"/>
                  </a:lnTo>
                  <a:lnTo>
                    <a:pt x="13922" y="182121"/>
                  </a:lnTo>
                  <a:lnTo>
                    <a:pt x="13684" y="176419"/>
                  </a:lnTo>
                  <a:lnTo>
                    <a:pt x="13171" y="166509"/>
                  </a:lnTo>
                  <a:lnTo>
                    <a:pt x="12639" y="153961"/>
                  </a:lnTo>
                  <a:lnTo>
                    <a:pt x="12187" y="140036"/>
                  </a:lnTo>
                  <a:lnTo>
                    <a:pt x="11837" y="125499"/>
                  </a:lnTo>
                  <a:lnTo>
                    <a:pt x="11580" y="110731"/>
                  </a:lnTo>
                  <a:lnTo>
                    <a:pt x="11397" y="95904"/>
                  </a:lnTo>
                  <a:lnTo>
                    <a:pt x="11278" y="81095"/>
                  </a:lnTo>
                  <a:lnTo>
                    <a:pt x="11551" y="66667"/>
                  </a:lnTo>
                  <a:lnTo>
                    <a:pt x="12845" y="53263"/>
                  </a:lnTo>
                  <a:lnTo>
                    <a:pt x="15431" y="41160"/>
                  </a:lnTo>
                  <a:lnTo>
                    <a:pt x="19577" y="30624"/>
                  </a:lnTo>
                  <a:lnTo>
                    <a:pt x="25709" y="22079"/>
                  </a:lnTo>
                  <a:lnTo>
                    <a:pt x="33846" y="15561"/>
                  </a:lnTo>
                  <a:lnTo>
                    <a:pt x="43276" y="10783"/>
                  </a:lnTo>
                  <a:lnTo>
                    <a:pt x="53781" y="6868"/>
                  </a:lnTo>
                  <a:lnTo>
                    <a:pt x="67447" y="3470"/>
                  </a:lnTo>
                  <a:lnTo>
                    <a:pt x="87959" y="0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792905" y="6078305"/>
              <a:ext cx="89900" cy="141773"/>
            </a:xfrm>
            <a:custGeom>
              <a:avLst/>
              <a:gdLst/>
              <a:ahLst/>
              <a:cxnLst/>
              <a:rect l="0" t="0" r="0" b="0"/>
              <a:pathLst>
                <a:path w="89900" h="141773">
                  <a:moveTo>
                    <a:pt x="1940" y="30463"/>
                  </a:moveTo>
                  <a:lnTo>
                    <a:pt x="8068" y="36591"/>
                  </a:lnTo>
                  <a:lnTo>
                    <a:pt x="13878" y="42402"/>
                  </a:lnTo>
                  <a:lnTo>
                    <a:pt x="19939" y="48444"/>
                  </a:lnTo>
                  <a:lnTo>
                    <a:pt x="26469" y="54252"/>
                  </a:lnTo>
                  <a:lnTo>
                    <a:pt x="33757" y="58832"/>
                  </a:lnTo>
                  <a:lnTo>
                    <a:pt x="41878" y="61713"/>
                  </a:lnTo>
                  <a:lnTo>
                    <a:pt x="50576" y="62605"/>
                  </a:lnTo>
                  <a:lnTo>
                    <a:pt x="59380" y="61139"/>
                  </a:lnTo>
                  <a:lnTo>
                    <a:pt x="67987" y="57361"/>
                  </a:lnTo>
                  <a:lnTo>
                    <a:pt x="75622" y="51621"/>
                  </a:lnTo>
                  <a:lnTo>
                    <a:pt x="81010" y="44352"/>
                  </a:lnTo>
                  <a:lnTo>
                    <a:pt x="83652" y="35960"/>
                  </a:lnTo>
                  <a:lnTo>
                    <a:pt x="83564" y="27109"/>
                  </a:lnTo>
                  <a:lnTo>
                    <a:pt x="80893" y="18684"/>
                  </a:lnTo>
                  <a:lnTo>
                    <a:pt x="76003" y="11145"/>
                  </a:lnTo>
                  <a:lnTo>
                    <a:pt x="69361" y="5060"/>
                  </a:lnTo>
                  <a:lnTo>
                    <a:pt x="61409" y="1266"/>
                  </a:lnTo>
                  <a:lnTo>
                    <a:pt x="52522" y="0"/>
                  </a:lnTo>
                  <a:lnTo>
                    <a:pt x="43322" y="1168"/>
                  </a:lnTo>
                  <a:lnTo>
                    <a:pt x="34655" y="4641"/>
                  </a:lnTo>
                  <a:lnTo>
                    <a:pt x="26934" y="10106"/>
                  </a:lnTo>
                  <a:lnTo>
                    <a:pt x="20194" y="17151"/>
                  </a:lnTo>
                  <a:lnTo>
                    <a:pt x="14293" y="25382"/>
                  </a:lnTo>
                  <a:lnTo>
                    <a:pt x="9053" y="34473"/>
                  </a:lnTo>
                  <a:lnTo>
                    <a:pt x="4647" y="44344"/>
                  </a:lnTo>
                  <a:lnTo>
                    <a:pt x="1580" y="55132"/>
                  </a:lnTo>
                  <a:lnTo>
                    <a:pt x="21" y="66828"/>
                  </a:lnTo>
                  <a:lnTo>
                    <a:pt x="0" y="78966"/>
                  </a:lnTo>
                  <a:lnTo>
                    <a:pt x="1573" y="90735"/>
                  </a:lnTo>
                  <a:lnTo>
                    <a:pt x="4610" y="101700"/>
                  </a:lnTo>
                  <a:lnTo>
                    <a:pt x="9021" y="111628"/>
                  </a:lnTo>
                  <a:lnTo>
                    <a:pt x="14845" y="120311"/>
                  </a:lnTo>
                  <a:lnTo>
                    <a:pt x="21969" y="127763"/>
                  </a:lnTo>
                  <a:lnTo>
                    <a:pt x="30167" y="133829"/>
                  </a:lnTo>
                  <a:lnTo>
                    <a:pt x="39189" y="138098"/>
                  </a:lnTo>
                  <a:lnTo>
                    <a:pt x="48800" y="140513"/>
                  </a:lnTo>
                  <a:lnTo>
                    <a:pt x="58351" y="141478"/>
                  </a:lnTo>
                  <a:lnTo>
                    <a:pt x="67711" y="141772"/>
                  </a:lnTo>
                  <a:lnTo>
                    <a:pt x="77700" y="141421"/>
                  </a:lnTo>
                  <a:lnTo>
                    <a:pt x="89899" y="140412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909429" y="5800761"/>
              <a:ext cx="109908" cy="410932"/>
            </a:xfrm>
            <a:custGeom>
              <a:avLst/>
              <a:gdLst/>
              <a:ahLst/>
              <a:cxnLst/>
              <a:rect l="0" t="0" r="0" b="0"/>
              <a:pathLst>
                <a:path w="109908" h="410932">
                  <a:moveTo>
                    <a:pt x="72328" y="297012"/>
                  </a:moveTo>
                  <a:lnTo>
                    <a:pt x="69125" y="288101"/>
                  </a:lnTo>
                  <a:lnTo>
                    <a:pt x="64883" y="282059"/>
                  </a:lnTo>
                  <a:lnTo>
                    <a:pt x="59151" y="278396"/>
                  </a:lnTo>
                  <a:lnTo>
                    <a:pt x="52272" y="276819"/>
                  </a:lnTo>
                  <a:lnTo>
                    <a:pt x="44805" y="277258"/>
                  </a:lnTo>
                  <a:lnTo>
                    <a:pt x="37141" y="279483"/>
                  </a:lnTo>
                  <a:lnTo>
                    <a:pt x="29636" y="283326"/>
                  </a:lnTo>
                  <a:lnTo>
                    <a:pt x="22680" y="288756"/>
                  </a:lnTo>
                  <a:lnTo>
                    <a:pt x="16429" y="295616"/>
                  </a:lnTo>
                  <a:lnTo>
                    <a:pt x="11013" y="303812"/>
                  </a:lnTo>
                  <a:lnTo>
                    <a:pt x="6637" y="313387"/>
                  </a:lnTo>
                  <a:lnTo>
                    <a:pt x="3308" y="324233"/>
                  </a:lnTo>
                  <a:lnTo>
                    <a:pt x="1053" y="335959"/>
                  </a:lnTo>
                  <a:lnTo>
                    <a:pt x="0" y="347998"/>
                  </a:lnTo>
                  <a:lnTo>
                    <a:pt x="107" y="359995"/>
                  </a:lnTo>
                  <a:lnTo>
                    <a:pt x="1364" y="371643"/>
                  </a:lnTo>
                  <a:lnTo>
                    <a:pt x="3873" y="382597"/>
                  </a:lnTo>
                  <a:lnTo>
                    <a:pt x="7571" y="392728"/>
                  </a:lnTo>
                  <a:lnTo>
                    <a:pt x="12266" y="401424"/>
                  </a:lnTo>
                  <a:lnTo>
                    <a:pt x="17732" y="407542"/>
                  </a:lnTo>
                  <a:lnTo>
                    <a:pt x="23766" y="410682"/>
                  </a:lnTo>
                  <a:lnTo>
                    <a:pt x="30206" y="410931"/>
                  </a:lnTo>
                  <a:lnTo>
                    <a:pt x="36929" y="408486"/>
                  </a:lnTo>
                  <a:lnTo>
                    <a:pt x="43844" y="403750"/>
                  </a:lnTo>
                  <a:lnTo>
                    <a:pt x="50716" y="397210"/>
                  </a:lnTo>
                  <a:lnTo>
                    <a:pt x="57183" y="389328"/>
                  </a:lnTo>
                  <a:lnTo>
                    <a:pt x="63085" y="380473"/>
                  </a:lnTo>
                  <a:lnTo>
                    <a:pt x="68605" y="370762"/>
                  </a:lnTo>
                  <a:lnTo>
                    <a:pt x="74157" y="360084"/>
                  </a:lnTo>
                  <a:lnTo>
                    <a:pt x="79975" y="348445"/>
                  </a:lnTo>
                  <a:lnTo>
                    <a:pt x="85778" y="335815"/>
                  </a:lnTo>
                  <a:lnTo>
                    <a:pt x="90894" y="322048"/>
                  </a:lnTo>
                  <a:lnTo>
                    <a:pt x="94992" y="307173"/>
                  </a:lnTo>
                  <a:lnTo>
                    <a:pt x="98078" y="291360"/>
                  </a:lnTo>
                  <a:lnTo>
                    <a:pt x="100316" y="274815"/>
                  </a:lnTo>
                  <a:lnTo>
                    <a:pt x="101899" y="257740"/>
                  </a:lnTo>
                  <a:lnTo>
                    <a:pt x="103176" y="240629"/>
                  </a:lnTo>
                  <a:lnTo>
                    <a:pt x="104607" y="224239"/>
                  </a:lnTo>
                  <a:lnTo>
                    <a:pt x="106419" y="208916"/>
                  </a:lnTo>
                  <a:lnTo>
                    <a:pt x="108311" y="194309"/>
                  </a:lnTo>
                  <a:lnTo>
                    <a:pt x="109589" y="179605"/>
                  </a:lnTo>
                  <a:lnTo>
                    <a:pt x="109907" y="164330"/>
                  </a:lnTo>
                  <a:lnTo>
                    <a:pt x="109428" y="148368"/>
                  </a:lnTo>
                  <a:lnTo>
                    <a:pt x="108621" y="131785"/>
                  </a:lnTo>
                  <a:lnTo>
                    <a:pt x="107807" y="114707"/>
                  </a:lnTo>
                  <a:lnTo>
                    <a:pt x="107120" y="97432"/>
                  </a:lnTo>
                  <a:lnTo>
                    <a:pt x="106589" y="80385"/>
                  </a:lnTo>
                  <a:lnTo>
                    <a:pt x="106190" y="63784"/>
                  </a:lnTo>
                  <a:lnTo>
                    <a:pt x="105550" y="47825"/>
                  </a:lnTo>
                  <a:lnTo>
                    <a:pt x="104002" y="32762"/>
                  </a:lnTo>
                  <a:lnTo>
                    <a:pt x="101238" y="18677"/>
                  </a:lnTo>
                  <a:lnTo>
                    <a:pt x="96891" y="6609"/>
                  </a:lnTo>
                  <a:lnTo>
                    <a:pt x="91012" y="0"/>
                  </a:lnTo>
                  <a:lnTo>
                    <a:pt x="85213" y="832"/>
                  </a:lnTo>
                  <a:lnTo>
                    <a:pt x="80859" y="7175"/>
                  </a:lnTo>
                  <a:lnTo>
                    <a:pt x="77919" y="17122"/>
                  </a:lnTo>
                  <a:lnTo>
                    <a:pt x="75992" y="29181"/>
                  </a:lnTo>
                  <a:lnTo>
                    <a:pt x="74736" y="42417"/>
                  </a:lnTo>
                  <a:lnTo>
                    <a:pt x="73916" y="56636"/>
                  </a:lnTo>
                  <a:lnTo>
                    <a:pt x="73378" y="72194"/>
                  </a:lnTo>
                  <a:lnTo>
                    <a:pt x="73029" y="89201"/>
                  </a:lnTo>
                  <a:lnTo>
                    <a:pt x="72975" y="107336"/>
                  </a:lnTo>
                  <a:lnTo>
                    <a:pt x="73498" y="126019"/>
                  </a:lnTo>
                  <a:lnTo>
                    <a:pt x="74699" y="144857"/>
                  </a:lnTo>
                  <a:lnTo>
                    <a:pt x="76356" y="163669"/>
                  </a:lnTo>
                  <a:lnTo>
                    <a:pt x="78032" y="182391"/>
                  </a:lnTo>
                  <a:lnTo>
                    <a:pt x="79467" y="201016"/>
                  </a:lnTo>
                  <a:lnTo>
                    <a:pt x="80588" y="219559"/>
                  </a:lnTo>
                  <a:lnTo>
                    <a:pt x="81418" y="238039"/>
                  </a:lnTo>
                  <a:lnTo>
                    <a:pt x="82018" y="256461"/>
                  </a:lnTo>
                  <a:lnTo>
                    <a:pt x="82615" y="274499"/>
                  </a:lnTo>
                  <a:lnTo>
                    <a:pt x="83581" y="291519"/>
                  </a:lnTo>
                  <a:lnTo>
                    <a:pt x="85086" y="307256"/>
                  </a:lnTo>
                  <a:lnTo>
                    <a:pt x="87165" y="321716"/>
                  </a:lnTo>
                  <a:lnTo>
                    <a:pt x="90119" y="336641"/>
                  </a:lnTo>
                  <a:lnTo>
                    <a:pt x="95378" y="355671"/>
                  </a:lnTo>
                  <a:lnTo>
                    <a:pt x="105313" y="384971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113695" y="5899867"/>
              <a:ext cx="10996" cy="318850"/>
            </a:xfrm>
            <a:custGeom>
              <a:avLst/>
              <a:gdLst/>
              <a:ahLst/>
              <a:cxnLst/>
              <a:rect l="0" t="0" r="0" b="0"/>
              <a:pathLst>
                <a:path w="10996" h="318850">
                  <a:moveTo>
                    <a:pt x="10995" y="0"/>
                  </a:moveTo>
                  <a:lnTo>
                    <a:pt x="10995" y="12255"/>
                  </a:lnTo>
                  <a:lnTo>
                    <a:pt x="10995" y="23876"/>
                  </a:lnTo>
                  <a:lnTo>
                    <a:pt x="10995" y="35993"/>
                  </a:lnTo>
                  <a:lnTo>
                    <a:pt x="10995" y="48873"/>
                  </a:lnTo>
                  <a:lnTo>
                    <a:pt x="10995" y="62770"/>
                  </a:lnTo>
                  <a:lnTo>
                    <a:pt x="10995" y="77714"/>
                  </a:lnTo>
                  <a:lnTo>
                    <a:pt x="10995" y="93564"/>
                  </a:lnTo>
                  <a:lnTo>
                    <a:pt x="10995" y="110128"/>
                  </a:lnTo>
                  <a:lnTo>
                    <a:pt x="10995" y="127219"/>
                  </a:lnTo>
                  <a:lnTo>
                    <a:pt x="10995" y="144518"/>
                  </a:lnTo>
                  <a:lnTo>
                    <a:pt x="10995" y="161588"/>
                  </a:lnTo>
                  <a:lnTo>
                    <a:pt x="10995" y="178212"/>
                  </a:lnTo>
                  <a:lnTo>
                    <a:pt x="10995" y="194366"/>
                  </a:lnTo>
                  <a:lnTo>
                    <a:pt x="10995" y="210115"/>
                  </a:lnTo>
                  <a:lnTo>
                    <a:pt x="10990" y="225542"/>
                  </a:lnTo>
                  <a:lnTo>
                    <a:pt x="10810" y="240559"/>
                  </a:lnTo>
                  <a:lnTo>
                    <a:pt x="10133" y="254911"/>
                  </a:lnTo>
                  <a:lnTo>
                    <a:pt x="8829" y="268500"/>
                  </a:lnTo>
                  <a:lnTo>
                    <a:pt x="7094" y="280925"/>
                  </a:lnTo>
                  <a:lnTo>
                    <a:pt x="5187" y="292621"/>
                  </a:lnTo>
                  <a:lnTo>
                    <a:pt x="2937" y="304618"/>
                  </a:lnTo>
                  <a:lnTo>
                    <a:pt x="0" y="318849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058720" y="6031805"/>
              <a:ext cx="131939" cy="32985"/>
            </a:xfrm>
            <a:custGeom>
              <a:avLst/>
              <a:gdLst/>
              <a:ahLst/>
              <a:cxnLst/>
              <a:rect l="0" t="0" r="0" b="0"/>
              <a:pathLst>
                <a:path w="131939" h="32985">
                  <a:moveTo>
                    <a:pt x="131938" y="0"/>
                  </a:moveTo>
                  <a:lnTo>
                    <a:pt x="122747" y="6057"/>
                  </a:lnTo>
                  <a:lnTo>
                    <a:pt x="114030" y="11199"/>
                  </a:lnTo>
                  <a:lnTo>
                    <a:pt x="104942" y="15897"/>
                  </a:lnTo>
                  <a:lnTo>
                    <a:pt x="95236" y="20124"/>
                  </a:lnTo>
                  <a:lnTo>
                    <a:pt x="84643" y="23638"/>
                  </a:lnTo>
                  <a:lnTo>
                    <a:pt x="73118" y="26362"/>
                  </a:lnTo>
                  <a:lnTo>
                    <a:pt x="61009" y="28379"/>
                  </a:lnTo>
                  <a:lnTo>
                    <a:pt x="47545" y="30040"/>
                  </a:lnTo>
                  <a:lnTo>
                    <a:pt x="29208" y="31491"/>
                  </a:lnTo>
                  <a:lnTo>
                    <a:pt x="0" y="32984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179665" y="5789919"/>
              <a:ext cx="153929" cy="428799"/>
            </a:xfrm>
            <a:custGeom>
              <a:avLst/>
              <a:gdLst/>
              <a:ahLst/>
              <a:cxnLst/>
              <a:rect l="0" t="0" r="0" b="0"/>
              <a:pathLst>
                <a:path w="153929" h="428799">
                  <a:moveTo>
                    <a:pt x="0" y="0"/>
                  </a:moveTo>
                  <a:lnTo>
                    <a:pt x="3063" y="9190"/>
                  </a:lnTo>
                  <a:lnTo>
                    <a:pt x="5968" y="17907"/>
                  </a:lnTo>
                  <a:lnTo>
                    <a:pt x="8992" y="27001"/>
                  </a:lnTo>
                  <a:lnTo>
                    <a:pt x="11986" y="36887"/>
                  </a:lnTo>
                  <a:lnTo>
                    <a:pt x="14614" y="48157"/>
                  </a:lnTo>
                  <a:lnTo>
                    <a:pt x="16719" y="60989"/>
                  </a:lnTo>
                  <a:lnTo>
                    <a:pt x="18479" y="74899"/>
                  </a:lnTo>
                  <a:lnTo>
                    <a:pt x="20299" y="88967"/>
                  </a:lnTo>
                  <a:lnTo>
                    <a:pt x="22411" y="102647"/>
                  </a:lnTo>
                  <a:lnTo>
                    <a:pt x="24696" y="116113"/>
                  </a:lnTo>
                  <a:lnTo>
                    <a:pt x="26802" y="130035"/>
                  </a:lnTo>
                  <a:lnTo>
                    <a:pt x="28534" y="144781"/>
                  </a:lnTo>
                  <a:lnTo>
                    <a:pt x="30032" y="160563"/>
                  </a:lnTo>
                  <a:lnTo>
                    <a:pt x="31672" y="177579"/>
                  </a:lnTo>
                  <a:lnTo>
                    <a:pt x="33661" y="195802"/>
                  </a:lnTo>
                  <a:lnTo>
                    <a:pt x="35863" y="214873"/>
                  </a:lnTo>
                  <a:lnTo>
                    <a:pt x="37913" y="234245"/>
                  </a:lnTo>
                  <a:lnTo>
                    <a:pt x="39601" y="253571"/>
                  </a:lnTo>
                  <a:lnTo>
                    <a:pt x="40894" y="272545"/>
                  </a:lnTo>
                  <a:lnTo>
                    <a:pt x="41840" y="290827"/>
                  </a:lnTo>
                  <a:lnTo>
                    <a:pt x="42512" y="308306"/>
                  </a:lnTo>
                  <a:lnTo>
                    <a:pt x="42981" y="325053"/>
                  </a:lnTo>
                  <a:lnTo>
                    <a:pt x="43304" y="341208"/>
                  </a:lnTo>
                  <a:lnTo>
                    <a:pt x="43524" y="356815"/>
                  </a:lnTo>
                  <a:lnTo>
                    <a:pt x="43683" y="368443"/>
                  </a:lnTo>
                  <a:lnTo>
                    <a:pt x="43802" y="371840"/>
                  </a:lnTo>
                  <a:lnTo>
                    <a:pt x="43882" y="368624"/>
                  </a:lnTo>
                  <a:lnTo>
                    <a:pt x="44106" y="361130"/>
                  </a:lnTo>
                  <a:lnTo>
                    <a:pt x="44807" y="350981"/>
                  </a:lnTo>
                  <a:lnTo>
                    <a:pt x="46130" y="339194"/>
                  </a:lnTo>
                  <a:lnTo>
                    <a:pt x="48045" y="326555"/>
                  </a:lnTo>
                  <a:lnTo>
                    <a:pt x="50447" y="313765"/>
                  </a:lnTo>
                  <a:lnTo>
                    <a:pt x="53228" y="301196"/>
                  </a:lnTo>
                  <a:lnTo>
                    <a:pt x="56458" y="289133"/>
                  </a:lnTo>
                  <a:lnTo>
                    <a:pt x="60378" y="277884"/>
                  </a:lnTo>
                  <a:lnTo>
                    <a:pt x="65070" y="267543"/>
                  </a:lnTo>
                  <a:lnTo>
                    <a:pt x="70628" y="258525"/>
                  </a:lnTo>
                  <a:lnTo>
                    <a:pt x="77237" y="251633"/>
                  </a:lnTo>
                  <a:lnTo>
                    <a:pt x="84888" y="247125"/>
                  </a:lnTo>
                  <a:lnTo>
                    <a:pt x="93086" y="245107"/>
                  </a:lnTo>
                  <a:lnTo>
                    <a:pt x="100998" y="245800"/>
                  </a:lnTo>
                  <a:lnTo>
                    <a:pt x="108170" y="249057"/>
                  </a:lnTo>
                  <a:lnTo>
                    <a:pt x="114523" y="254622"/>
                  </a:lnTo>
                  <a:lnTo>
                    <a:pt x="120155" y="262330"/>
                  </a:lnTo>
                  <a:lnTo>
                    <a:pt x="125215" y="271884"/>
                  </a:lnTo>
                  <a:lnTo>
                    <a:pt x="129675" y="283075"/>
                  </a:lnTo>
                  <a:lnTo>
                    <a:pt x="133335" y="295858"/>
                  </a:lnTo>
                  <a:lnTo>
                    <a:pt x="136154" y="310053"/>
                  </a:lnTo>
                  <a:lnTo>
                    <a:pt x="138404" y="325053"/>
                  </a:lnTo>
                  <a:lnTo>
                    <a:pt x="140556" y="339939"/>
                  </a:lnTo>
                  <a:lnTo>
                    <a:pt x="142894" y="354198"/>
                  </a:lnTo>
                  <a:lnTo>
                    <a:pt x="145342" y="367645"/>
                  </a:lnTo>
                  <a:lnTo>
                    <a:pt x="147814" y="381769"/>
                  </a:lnTo>
                  <a:lnTo>
                    <a:pt x="150533" y="400140"/>
                  </a:lnTo>
                  <a:lnTo>
                    <a:pt x="153928" y="428798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333592" y="5965836"/>
              <a:ext cx="155005" cy="263876"/>
            </a:xfrm>
            <a:custGeom>
              <a:avLst/>
              <a:gdLst/>
              <a:ahLst/>
              <a:cxnLst/>
              <a:rect l="0" t="0" r="0" b="0"/>
              <a:pathLst>
                <a:path w="155005" h="263876">
                  <a:moveTo>
                    <a:pt x="109948" y="0"/>
                  </a:moveTo>
                  <a:lnTo>
                    <a:pt x="100757" y="3064"/>
                  </a:lnTo>
                  <a:lnTo>
                    <a:pt x="92040" y="5969"/>
                  </a:lnTo>
                  <a:lnTo>
                    <a:pt x="82967" y="9006"/>
                  </a:lnTo>
                  <a:lnTo>
                    <a:pt x="73802" y="12542"/>
                  </a:lnTo>
                  <a:lnTo>
                    <a:pt x="65241" y="17201"/>
                  </a:lnTo>
                  <a:lnTo>
                    <a:pt x="57642" y="23227"/>
                  </a:lnTo>
                  <a:lnTo>
                    <a:pt x="51358" y="30526"/>
                  </a:lnTo>
                  <a:lnTo>
                    <a:pt x="46885" y="38864"/>
                  </a:lnTo>
                  <a:lnTo>
                    <a:pt x="44317" y="47988"/>
                  </a:lnTo>
                  <a:lnTo>
                    <a:pt x="43762" y="57510"/>
                  </a:lnTo>
                  <a:lnTo>
                    <a:pt x="45517" y="66943"/>
                  </a:lnTo>
                  <a:lnTo>
                    <a:pt x="49520" y="76028"/>
                  </a:lnTo>
                  <a:lnTo>
                    <a:pt x="55426" y="84710"/>
                  </a:lnTo>
                  <a:lnTo>
                    <a:pt x="62815" y="93034"/>
                  </a:lnTo>
                  <a:lnTo>
                    <a:pt x="71295" y="101070"/>
                  </a:lnTo>
                  <a:lnTo>
                    <a:pt x="80383" y="108894"/>
                  </a:lnTo>
                  <a:lnTo>
                    <a:pt x="89524" y="116565"/>
                  </a:lnTo>
                  <a:lnTo>
                    <a:pt x="98413" y="124127"/>
                  </a:lnTo>
                  <a:lnTo>
                    <a:pt x="106964" y="131615"/>
                  </a:lnTo>
                  <a:lnTo>
                    <a:pt x="115200" y="139051"/>
                  </a:lnTo>
                  <a:lnTo>
                    <a:pt x="123173" y="146457"/>
                  </a:lnTo>
                  <a:lnTo>
                    <a:pt x="130777" y="154016"/>
                  </a:lnTo>
                  <a:lnTo>
                    <a:pt x="137745" y="162055"/>
                  </a:lnTo>
                  <a:lnTo>
                    <a:pt x="143971" y="170720"/>
                  </a:lnTo>
                  <a:lnTo>
                    <a:pt x="149180" y="180151"/>
                  </a:lnTo>
                  <a:lnTo>
                    <a:pt x="152856" y="190566"/>
                  </a:lnTo>
                  <a:lnTo>
                    <a:pt x="154852" y="201971"/>
                  </a:lnTo>
                  <a:lnTo>
                    <a:pt x="155004" y="213717"/>
                  </a:lnTo>
                  <a:lnTo>
                    <a:pt x="152972" y="224659"/>
                  </a:lnTo>
                  <a:lnTo>
                    <a:pt x="148775" y="234210"/>
                  </a:lnTo>
                  <a:lnTo>
                    <a:pt x="142559" y="242160"/>
                  </a:lnTo>
                  <a:lnTo>
                    <a:pt x="134407" y="248395"/>
                  </a:lnTo>
                  <a:lnTo>
                    <a:pt x="124555" y="253046"/>
                  </a:lnTo>
                  <a:lnTo>
                    <a:pt x="113340" y="256222"/>
                  </a:lnTo>
                  <a:lnTo>
                    <a:pt x="101097" y="257910"/>
                  </a:lnTo>
                  <a:lnTo>
                    <a:pt x="88113" y="258251"/>
                  </a:lnTo>
                  <a:lnTo>
                    <a:pt x="74777" y="257830"/>
                  </a:lnTo>
                  <a:lnTo>
                    <a:pt x="61571" y="257550"/>
                  </a:lnTo>
                  <a:lnTo>
                    <a:pt x="48759" y="257907"/>
                  </a:lnTo>
                  <a:lnTo>
                    <a:pt x="36859" y="258848"/>
                  </a:lnTo>
                  <a:lnTo>
                    <a:pt x="25572" y="260059"/>
                  </a:lnTo>
                  <a:lnTo>
                    <a:pt x="13910" y="261654"/>
                  </a:lnTo>
                  <a:lnTo>
                    <a:pt x="0" y="263875"/>
                  </a:lnTo>
                </a:path>
              </a:pathLst>
            </a:custGeom>
            <a:ln w="3962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2" name="Group 241"/>
          <p:cNvGrpSpPr/>
          <p:nvPr/>
        </p:nvGrpSpPr>
        <p:grpSpPr>
          <a:xfrm>
            <a:off x="7624585" y="5504053"/>
            <a:ext cx="1192884" cy="747650"/>
            <a:chOff x="7624585" y="5504053"/>
            <a:chExt cx="1192884" cy="747650"/>
          </a:xfrm>
        </p:grpSpPr>
        <p:sp>
          <p:nvSpPr>
            <p:cNvPr id="237" name="Freeform 236"/>
            <p:cNvSpPr/>
            <p:nvPr/>
          </p:nvSpPr>
          <p:spPr>
            <a:xfrm>
              <a:off x="7808983" y="5504053"/>
              <a:ext cx="30561" cy="595927"/>
            </a:xfrm>
            <a:custGeom>
              <a:avLst/>
              <a:gdLst/>
              <a:ahLst/>
              <a:cxnLst/>
              <a:rect l="0" t="0" r="0" b="0"/>
              <a:pathLst>
                <a:path w="30561" h="595927">
                  <a:moveTo>
                    <a:pt x="0" y="0"/>
                  </a:moveTo>
                  <a:lnTo>
                    <a:pt x="0" y="21191"/>
                  </a:lnTo>
                  <a:lnTo>
                    <a:pt x="0" y="40452"/>
                  </a:lnTo>
                  <a:lnTo>
                    <a:pt x="0" y="59624"/>
                  </a:lnTo>
                  <a:lnTo>
                    <a:pt x="0" y="79489"/>
                  </a:lnTo>
                  <a:lnTo>
                    <a:pt x="0" y="100975"/>
                  </a:lnTo>
                  <a:lnTo>
                    <a:pt x="7" y="124410"/>
                  </a:lnTo>
                  <a:lnTo>
                    <a:pt x="258" y="148936"/>
                  </a:lnTo>
                  <a:lnTo>
                    <a:pt x="1199" y="172878"/>
                  </a:lnTo>
                  <a:lnTo>
                    <a:pt x="3011" y="195323"/>
                  </a:lnTo>
                  <a:lnTo>
                    <a:pt x="5409" y="216342"/>
                  </a:lnTo>
                  <a:lnTo>
                    <a:pt x="7801" y="236582"/>
                  </a:lnTo>
                  <a:lnTo>
                    <a:pt x="9837" y="256553"/>
                  </a:lnTo>
                  <a:lnTo>
                    <a:pt x="11423" y="276979"/>
                  </a:lnTo>
                  <a:lnTo>
                    <a:pt x="12596" y="298847"/>
                  </a:lnTo>
                  <a:lnTo>
                    <a:pt x="13434" y="322555"/>
                  </a:lnTo>
                  <a:lnTo>
                    <a:pt x="14022" y="348005"/>
                  </a:lnTo>
                  <a:lnTo>
                    <a:pt x="14428" y="374885"/>
                  </a:lnTo>
                  <a:lnTo>
                    <a:pt x="14706" y="402844"/>
                  </a:lnTo>
                  <a:lnTo>
                    <a:pt x="14894" y="431109"/>
                  </a:lnTo>
                  <a:lnTo>
                    <a:pt x="15021" y="458560"/>
                  </a:lnTo>
                  <a:lnTo>
                    <a:pt x="15113" y="484627"/>
                  </a:lnTo>
                  <a:lnTo>
                    <a:pt x="15464" y="508694"/>
                  </a:lnTo>
                  <a:lnTo>
                    <a:pt x="16816" y="532339"/>
                  </a:lnTo>
                  <a:lnTo>
                    <a:pt x="20915" y="559256"/>
                  </a:lnTo>
                  <a:lnTo>
                    <a:pt x="30560" y="595926"/>
                  </a:lnTo>
                </a:path>
              </a:pathLst>
            </a:custGeom>
            <a:ln w="5524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624585" y="5549891"/>
              <a:ext cx="214960" cy="385085"/>
            </a:xfrm>
            <a:custGeom>
              <a:avLst/>
              <a:gdLst/>
              <a:ahLst/>
              <a:cxnLst/>
              <a:rect l="0" t="0" r="0" b="0"/>
              <a:pathLst>
                <a:path w="214960" h="385085">
                  <a:moveTo>
                    <a:pt x="214959" y="229201"/>
                  </a:moveTo>
                  <a:lnTo>
                    <a:pt x="206346" y="237718"/>
                  </a:lnTo>
                  <a:lnTo>
                    <a:pt x="197342" y="245793"/>
                  </a:lnTo>
                  <a:lnTo>
                    <a:pt x="187050" y="254210"/>
                  </a:lnTo>
                  <a:lnTo>
                    <a:pt x="175776" y="263034"/>
                  </a:lnTo>
                  <a:lnTo>
                    <a:pt x="164169" y="272221"/>
                  </a:lnTo>
                  <a:lnTo>
                    <a:pt x="152644" y="281696"/>
                  </a:lnTo>
                  <a:lnTo>
                    <a:pt x="141361" y="291385"/>
                  </a:lnTo>
                  <a:lnTo>
                    <a:pt x="130341" y="301228"/>
                  </a:lnTo>
                  <a:lnTo>
                    <a:pt x="119541" y="311181"/>
                  </a:lnTo>
                  <a:lnTo>
                    <a:pt x="108673" y="321208"/>
                  </a:lnTo>
                  <a:lnTo>
                    <a:pt x="97247" y="331287"/>
                  </a:lnTo>
                  <a:lnTo>
                    <a:pt x="85042" y="341402"/>
                  </a:lnTo>
                  <a:lnTo>
                    <a:pt x="72318" y="351540"/>
                  </a:lnTo>
                  <a:lnTo>
                    <a:pt x="59644" y="361694"/>
                  </a:lnTo>
                  <a:lnTo>
                    <a:pt x="47363" y="371826"/>
                  </a:lnTo>
                  <a:lnTo>
                    <a:pt x="35772" y="380714"/>
                  </a:lnTo>
                  <a:lnTo>
                    <a:pt x="24362" y="385084"/>
                  </a:lnTo>
                  <a:lnTo>
                    <a:pt x="13575" y="383405"/>
                  </a:lnTo>
                  <a:lnTo>
                    <a:pt x="5863" y="377415"/>
                  </a:lnTo>
                  <a:lnTo>
                    <a:pt x="1547" y="368509"/>
                  </a:lnTo>
                  <a:lnTo>
                    <a:pt x="0" y="357348"/>
                  </a:lnTo>
                  <a:lnTo>
                    <a:pt x="499" y="344103"/>
                  </a:lnTo>
                  <a:lnTo>
                    <a:pt x="2457" y="329012"/>
                  </a:lnTo>
                  <a:lnTo>
                    <a:pt x="5669" y="312191"/>
                  </a:lnTo>
                  <a:lnTo>
                    <a:pt x="10263" y="293552"/>
                  </a:lnTo>
                  <a:lnTo>
                    <a:pt x="16205" y="273219"/>
                  </a:lnTo>
                  <a:lnTo>
                    <a:pt x="23298" y="251715"/>
                  </a:lnTo>
                  <a:lnTo>
                    <a:pt x="31288" y="229812"/>
                  </a:lnTo>
                  <a:lnTo>
                    <a:pt x="39938" y="207987"/>
                  </a:lnTo>
                  <a:lnTo>
                    <a:pt x="48821" y="186421"/>
                  </a:lnTo>
                  <a:lnTo>
                    <a:pt x="57349" y="165139"/>
                  </a:lnTo>
                  <a:lnTo>
                    <a:pt x="65230" y="144110"/>
                  </a:lnTo>
                  <a:lnTo>
                    <a:pt x="72439" y="123518"/>
                  </a:lnTo>
                  <a:lnTo>
                    <a:pt x="79072" y="103759"/>
                  </a:lnTo>
                  <a:lnTo>
                    <a:pt x="85249" y="84993"/>
                  </a:lnTo>
                  <a:lnTo>
                    <a:pt x="90870" y="67518"/>
                  </a:lnTo>
                  <a:lnTo>
                    <a:pt x="96155" y="50018"/>
                  </a:lnTo>
                  <a:lnTo>
                    <a:pt x="101572" y="29338"/>
                  </a:lnTo>
                  <a:lnTo>
                    <a:pt x="107998" y="0"/>
                  </a:lnTo>
                </a:path>
              </a:pathLst>
            </a:custGeom>
            <a:ln w="5524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8007624" y="5993015"/>
              <a:ext cx="15281" cy="30562"/>
            </a:xfrm>
            <a:custGeom>
              <a:avLst/>
              <a:gdLst/>
              <a:ahLst/>
              <a:cxnLst/>
              <a:rect l="0" t="0" r="0" b="0"/>
              <a:pathLst>
                <a:path w="15281" h="30562">
                  <a:moveTo>
                    <a:pt x="15280" y="0"/>
                  </a:moveTo>
                  <a:lnTo>
                    <a:pt x="0" y="30561"/>
                  </a:lnTo>
                </a:path>
              </a:pathLst>
            </a:custGeom>
            <a:ln w="5524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8190985" y="5626294"/>
              <a:ext cx="15282" cy="550085"/>
            </a:xfrm>
            <a:custGeom>
              <a:avLst/>
              <a:gdLst/>
              <a:ahLst/>
              <a:cxnLst/>
              <a:rect l="0" t="0" r="0" b="0"/>
              <a:pathLst>
                <a:path w="15282" h="550085">
                  <a:moveTo>
                    <a:pt x="15281" y="0"/>
                  </a:moveTo>
                  <a:lnTo>
                    <a:pt x="11120" y="12871"/>
                  </a:lnTo>
                  <a:lnTo>
                    <a:pt x="8011" y="25914"/>
                  </a:lnTo>
                  <a:lnTo>
                    <a:pt x="5691" y="40413"/>
                  </a:lnTo>
                  <a:lnTo>
                    <a:pt x="4229" y="56098"/>
                  </a:lnTo>
                  <a:lnTo>
                    <a:pt x="3938" y="72300"/>
                  </a:lnTo>
                  <a:lnTo>
                    <a:pt x="4883" y="88582"/>
                  </a:lnTo>
                  <a:lnTo>
                    <a:pt x="6680" y="105462"/>
                  </a:lnTo>
                  <a:lnTo>
                    <a:pt x="8660" y="124227"/>
                  </a:lnTo>
                  <a:lnTo>
                    <a:pt x="10415" y="145452"/>
                  </a:lnTo>
                  <a:lnTo>
                    <a:pt x="11811" y="169031"/>
                  </a:lnTo>
                  <a:lnTo>
                    <a:pt x="12856" y="194554"/>
                  </a:lnTo>
                  <a:lnTo>
                    <a:pt x="13609" y="221569"/>
                  </a:lnTo>
                  <a:lnTo>
                    <a:pt x="14139" y="249672"/>
                  </a:lnTo>
                  <a:lnTo>
                    <a:pt x="14506" y="278546"/>
                  </a:lnTo>
                  <a:lnTo>
                    <a:pt x="14751" y="307941"/>
                  </a:lnTo>
                  <a:lnTo>
                    <a:pt x="14672" y="336973"/>
                  </a:lnTo>
                  <a:lnTo>
                    <a:pt x="13846" y="364188"/>
                  </a:lnTo>
                  <a:lnTo>
                    <a:pt x="12112" y="388948"/>
                  </a:lnTo>
                  <a:lnTo>
                    <a:pt x="9765" y="411576"/>
                  </a:lnTo>
                  <a:lnTo>
                    <a:pt x="7409" y="432920"/>
                  </a:lnTo>
                  <a:lnTo>
                    <a:pt x="5396" y="453610"/>
                  </a:lnTo>
                  <a:lnTo>
                    <a:pt x="3822" y="473403"/>
                  </a:lnTo>
                  <a:lnTo>
                    <a:pt x="2487" y="493395"/>
                  </a:lnTo>
                  <a:lnTo>
                    <a:pt x="1280" y="516979"/>
                  </a:lnTo>
                  <a:lnTo>
                    <a:pt x="0" y="550084"/>
                  </a:lnTo>
                </a:path>
              </a:pathLst>
            </a:custGeom>
            <a:ln w="5524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8365869" y="5580622"/>
              <a:ext cx="451600" cy="671081"/>
            </a:xfrm>
            <a:custGeom>
              <a:avLst/>
              <a:gdLst/>
              <a:ahLst/>
              <a:cxnLst/>
              <a:rect l="0" t="0" r="0" b="0"/>
              <a:pathLst>
                <a:path w="451600" h="671081">
                  <a:moveTo>
                    <a:pt x="54317" y="45671"/>
                  </a:moveTo>
                  <a:lnTo>
                    <a:pt x="50059" y="58445"/>
                  </a:lnTo>
                  <a:lnTo>
                    <a:pt x="46022" y="70558"/>
                  </a:lnTo>
                  <a:lnTo>
                    <a:pt x="41813" y="83190"/>
                  </a:lnTo>
                  <a:lnTo>
                    <a:pt x="37401" y="96677"/>
                  </a:lnTo>
                  <a:lnTo>
                    <a:pt x="32807" y="111398"/>
                  </a:lnTo>
                  <a:lnTo>
                    <a:pt x="28070" y="127421"/>
                  </a:lnTo>
                  <a:lnTo>
                    <a:pt x="23225" y="144354"/>
                  </a:lnTo>
                  <a:lnTo>
                    <a:pt x="18304" y="161512"/>
                  </a:lnTo>
                  <a:lnTo>
                    <a:pt x="13320" y="178377"/>
                  </a:lnTo>
                  <a:lnTo>
                    <a:pt x="8039" y="191294"/>
                  </a:lnTo>
                  <a:lnTo>
                    <a:pt x="3207" y="195714"/>
                  </a:lnTo>
                  <a:lnTo>
                    <a:pt x="496" y="192906"/>
                  </a:lnTo>
                  <a:lnTo>
                    <a:pt x="0" y="185331"/>
                  </a:lnTo>
                  <a:lnTo>
                    <a:pt x="1229" y="174823"/>
                  </a:lnTo>
                  <a:lnTo>
                    <a:pt x="3691" y="162529"/>
                  </a:lnTo>
                  <a:lnTo>
                    <a:pt x="7006" y="149141"/>
                  </a:lnTo>
                  <a:lnTo>
                    <a:pt x="10902" y="135074"/>
                  </a:lnTo>
                  <a:lnTo>
                    <a:pt x="15193" y="120576"/>
                  </a:lnTo>
                  <a:lnTo>
                    <a:pt x="19754" y="105806"/>
                  </a:lnTo>
                  <a:lnTo>
                    <a:pt x="24738" y="90860"/>
                  </a:lnTo>
                  <a:lnTo>
                    <a:pt x="30531" y="75801"/>
                  </a:lnTo>
                  <a:lnTo>
                    <a:pt x="37290" y="60679"/>
                  </a:lnTo>
                  <a:lnTo>
                    <a:pt x="45176" y="45996"/>
                  </a:lnTo>
                  <a:lnTo>
                    <a:pt x="54472" y="32661"/>
                  </a:lnTo>
                  <a:lnTo>
                    <a:pt x="65190" y="21075"/>
                  </a:lnTo>
                  <a:lnTo>
                    <a:pt x="77137" y="11622"/>
                  </a:lnTo>
                  <a:lnTo>
                    <a:pt x="90048" y="4909"/>
                  </a:lnTo>
                  <a:lnTo>
                    <a:pt x="103662" y="1002"/>
                  </a:lnTo>
                  <a:lnTo>
                    <a:pt x="117303" y="0"/>
                  </a:lnTo>
                  <a:lnTo>
                    <a:pt x="129924" y="2286"/>
                  </a:lnTo>
                  <a:lnTo>
                    <a:pt x="141041" y="7743"/>
                  </a:lnTo>
                  <a:lnTo>
                    <a:pt x="150667" y="15881"/>
                  </a:lnTo>
                  <a:lnTo>
                    <a:pt x="159043" y="26102"/>
                  </a:lnTo>
                  <a:lnTo>
                    <a:pt x="166453" y="37875"/>
                  </a:lnTo>
                  <a:lnTo>
                    <a:pt x="173155" y="51237"/>
                  </a:lnTo>
                  <a:lnTo>
                    <a:pt x="179352" y="66750"/>
                  </a:lnTo>
                  <a:lnTo>
                    <a:pt x="185196" y="84551"/>
                  </a:lnTo>
                  <a:lnTo>
                    <a:pt x="190799" y="104376"/>
                  </a:lnTo>
                  <a:lnTo>
                    <a:pt x="196234" y="125816"/>
                  </a:lnTo>
                  <a:lnTo>
                    <a:pt x="201552" y="148472"/>
                  </a:lnTo>
                  <a:lnTo>
                    <a:pt x="206548" y="172247"/>
                  </a:lnTo>
                  <a:lnTo>
                    <a:pt x="210805" y="197326"/>
                  </a:lnTo>
                  <a:lnTo>
                    <a:pt x="214155" y="223691"/>
                  </a:lnTo>
                  <a:lnTo>
                    <a:pt x="216896" y="250446"/>
                  </a:lnTo>
                  <a:lnTo>
                    <a:pt x="219628" y="276014"/>
                  </a:lnTo>
                  <a:lnTo>
                    <a:pt x="222699" y="299611"/>
                  </a:lnTo>
                  <a:lnTo>
                    <a:pt x="225970" y="321432"/>
                  </a:lnTo>
                  <a:lnTo>
                    <a:pt x="228959" y="342222"/>
                  </a:lnTo>
                  <a:lnTo>
                    <a:pt x="231394" y="362549"/>
                  </a:lnTo>
                  <a:lnTo>
                    <a:pt x="233004" y="382476"/>
                  </a:lnTo>
                  <a:lnTo>
                    <a:pt x="233420" y="401693"/>
                  </a:lnTo>
                  <a:lnTo>
                    <a:pt x="232565" y="420074"/>
                  </a:lnTo>
                  <a:lnTo>
                    <a:pt x="230586" y="438155"/>
                  </a:lnTo>
                  <a:lnTo>
                    <a:pt x="227714" y="456969"/>
                  </a:lnTo>
                  <a:lnTo>
                    <a:pt x="224167" y="477043"/>
                  </a:lnTo>
                  <a:lnTo>
                    <a:pt x="219895" y="498175"/>
                  </a:lnTo>
                  <a:lnTo>
                    <a:pt x="214592" y="519732"/>
                  </a:lnTo>
                  <a:lnTo>
                    <a:pt x="208176" y="541270"/>
                  </a:lnTo>
                  <a:lnTo>
                    <a:pt x="200769" y="562374"/>
                  </a:lnTo>
                  <a:lnTo>
                    <a:pt x="192568" y="582563"/>
                  </a:lnTo>
                  <a:lnTo>
                    <a:pt x="183764" y="601658"/>
                  </a:lnTo>
                  <a:lnTo>
                    <a:pt x="174286" y="619274"/>
                  </a:lnTo>
                  <a:lnTo>
                    <a:pt x="163815" y="634708"/>
                  </a:lnTo>
                  <a:lnTo>
                    <a:pt x="152254" y="647766"/>
                  </a:lnTo>
                  <a:lnTo>
                    <a:pt x="139718" y="658233"/>
                  </a:lnTo>
                  <a:lnTo>
                    <a:pt x="126401" y="665640"/>
                  </a:lnTo>
                  <a:lnTo>
                    <a:pt x="112508" y="670011"/>
                  </a:lnTo>
                  <a:lnTo>
                    <a:pt x="98679" y="671080"/>
                  </a:lnTo>
                  <a:lnTo>
                    <a:pt x="85929" y="668069"/>
                  </a:lnTo>
                  <a:lnTo>
                    <a:pt x="74735" y="660936"/>
                  </a:lnTo>
                  <a:lnTo>
                    <a:pt x="65301" y="650244"/>
                  </a:lnTo>
                  <a:lnTo>
                    <a:pt x="57828" y="636756"/>
                  </a:lnTo>
                  <a:lnTo>
                    <a:pt x="52217" y="621191"/>
                  </a:lnTo>
                  <a:lnTo>
                    <a:pt x="48398" y="604374"/>
                  </a:lnTo>
                  <a:lnTo>
                    <a:pt x="46464" y="587198"/>
                  </a:lnTo>
                  <a:lnTo>
                    <a:pt x="46291" y="570179"/>
                  </a:lnTo>
                  <a:lnTo>
                    <a:pt x="47820" y="553738"/>
                  </a:lnTo>
                  <a:lnTo>
                    <a:pt x="51159" y="538333"/>
                  </a:lnTo>
                  <a:lnTo>
                    <a:pt x="56208" y="524106"/>
                  </a:lnTo>
                  <a:lnTo>
                    <a:pt x="62917" y="511180"/>
                  </a:lnTo>
                  <a:lnTo>
                    <a:pt x="71409" y="499795"/>
                  </a:lnTo>
                  <a:lnTo>
                    <a:pt x="81592" y="489941"/>
                  </a:lnTo>
                  <a:lnTo>
                    <a:pt x="93422" y="481871"/>
                  </a:lnTo>
                  <a:lnTo>
                    <a:pt x="107026" y="476192"/>
                  </a:lnTo>
                  <a:lnTo>
                    <a:pt x="122300" y="473023"/>
                  </a:lnTo>
                  <a:lnTo>
                    <a:pt x="138730" y="472296"/>
                  </a:lnTo>
                  <a:lnTo>
                    <a:pt x="155551" y="474004"/>
                  </a:lnTo>
                  <a:lnTo>
                    <a:pt x="172298" y="477898"/>
                  </a:lnTo>
                  <a:lnTo>
                    <a:pt x="189028" y="483807"/>
                  </a:lnTo>
                  <a:lnTo>
                    <a:pt x="206160" y="491751"/>
                  </a:lnTo>
                  <a:lnTo>
                    <a:pt x="223922" y="501539"/>
                  </a:lnTo>
                  <a:lnTo>
                    <a:pt x="242323" y="512363"/>
                  </a:lnTo>
                  <a:lnTo>
                    <a:pt x="261263" y="522975"/>
                  </a:lnTo>
                  <a:lnTo>
                    <a:pt x="280623" y="532686"/>
                  </a:lnTo>
                  <a:lnTo>
                    <a:pt x="300291" y="541341"/>
                  </a:lnTo>
                  <a:lnTo>
                    <a:pt x="320181" y="549053"/>
                  </a:lnTo>
                  <a:lnTo>
                    <a:pt x="340211" y="556008"/>
                  </a:lnTo>
                  <a:lnTo>
                    <a:pt x="360015" y="562175"/>
                  </a:lnTo>
                  <a:lnTo>
                    <a:pt x="381177" y="567899"/>
                  </a:lnTo>
                  <a:lnTo>
                    <a:pt x="408804" y="573684"/>
                  </a:lnTo>
                  <a:lnTo>
                    <a:pt x="451599" y="580476"/>
                  </a:lnTo>
                </a:path>
              </a:pathLst>
            </a:custGeom>
            <a:ln w="5524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3453696" y="295455"/>
            <a:ext cx="1110709" cy="429944"/>
            <a:chOff x="3453696" y="295455"/>
            <a:chExt cx="1110709" cy="429944"/>
          </a:xfrm>
        </p:grpSpPr>
        <p:sp>
          <p:nvSpPr>
            <p:cNvPr id="243" name="Freeform 242"/>
            <p:cNvSpPr/>
            <p:nvPr/>
          </p:nvSpPr>
          <p:spPr>
            <a:xfrm>
              <a:off x="3453696" y="295455"/>
              <a:ext cx="202984" cy="389556"/>
            </a:xfrm>
            <a:custGeom>
              <a:avLst/>
              <a:gdLst/>
              <a:ahLst/>
              <a:cxnLst/>
              <a:rect l="0" t="0" r="0" b="0"/>
              <a:pathLst>
                <a:path w="202984" h="389556">
                  <a:moveTo>
                    <a:pt x="45055" y="389555"/>
                  </a:moveTo>
                  <a:lnTo>
                    <a:pt x="42188" y="380687"/>
                  </a:lnTo>
                  <a:lnTo>
                    <a:pt x="40046" y="371700"/>
                  </a:lnTo>
                  <a:lnTo>
                    <a:pt x="38438" y="361704"/>
                  </a:lnTo>
                  <a:lnTo>
                    <a:pt x="37085" y="350724"/>
                  </a:lnTo>
                  <a:lnTo>
                    <a:pt x="35588" y="338912"/>
                  </a:lnTo>
                  <a:lnTo>
                    <a:pt x="33742" y="326454"/>
                  </a:lnTo>
                  <a:lnTo>
                    <a:pt x="31675" y="313516"/>
                  </a:lnTo>
                  <a:lnTo>
                    <a:pt x="29743" y="300235"/>
                  </a:lnTo>
                  <a:lnTo>
                    <a:pt x="28142" y="286713"/>
                  </a:lnTo>
                  <a:lnTo>
                    <a:pt x="26745" y="273025"/>
                  </a:lnTo>
                  <a:lnTo>
                    <a:pt x="25201" y="259223"/>
                  </a:lnTo>
                  <a:lnTo>
                    <a:pt x="23311" y="245339"/>
                  </a:lnTo>
                  <a:lnTo>
                    <a:pt x="21040" y="231235"/>
                  </a:lnTo>
                  <a:lnTo>
                    <a:pt x="18438" y="216620"/>
                  </a:lnTo>
                  <a:lnTo>
                    <a:pt x="15577" y="201381"/>
                  </a:lnTo>
                  <a:lnTo>
                    <a:pt x="12690" y="185722"/>
                  </a:lnTo>
                  <a:lnTo>
                    <a:pt x="10139" y="170057"/>
                  </a:lnTo>
                  <a:lnTo>
                    <a:pt x="8089" y="154635"/>
                  </a:lnTo>
                  <a:lnTo>
                    <a:pt x="6375" y="139687"/>
                  </a:lnTo>
                  <a:lnTo>
                    <a:pt x="4610" y="125496"/>
                  </a:lnTo>
                  <a:lnTo>
                    <a:pt x="2582" y="112142"/>
                  </a:lnTo>
                  <a:lnTo>
                    <a:pt x="728" y="99700"/>
                  </a:lnTo>
                  <a:lnTo>
                    <a:pt x="0" y="88329"/>
                  </a:lnTo>
                  <a:lnTo>
                    <a:pt x="857" y="78020"/>
                  </a:lnTo>
                  <a:lnTo>
                    <a:pt x="3588" y="68942"/>
                  </a:lnTo>
                  <a:lnTo>
                    <a:pt x="8553" y="61515"/>
                  </a:lnTo>
                  <a:lnTo>
                    <a:pt x="15715" y="55810"/>
                  </a:lnTo>
                  <a:lnTo>
                    <a:pt x="24745" y="51453"/>
                  </a:lnTo>
                  <a:lnTo>
                    <a:pt x="35232" y="47821"/>
                  </a:lnTo>
                  <a:lnTo>
                    <a:pt x="46798" y="44484"/>
                  </a:lnTo>
                  <a:lnTo>
                    <a:pt x="59136" y="41221"/>
                  </a:lnTo>
                  <a:lnTo>
                    <a:pt x="72014" y="37944"/>
                  </a:lnTo>
                  <a:lnTo>
                    <a:pt x="85262" y="34622"/>
                  </a:lnTo>
                  <a:lnTo>
                    <a:pt x="98598" y="31254"/>
                  </a:lnTo>
                  <a:lnTo>
                    <a:pt x="111631" y="27847"/>
                  </a:lnTo>
                  <a:lnTo>
                    <a:pt x="124177" y="24410"/>
                  </a:lnTo>
                  <a:lnTo>
                    <a:pt x="136229" y="20951"/>
                  </a:lnTo>
                  <a:lnTo>
                    <a:pt x="147864" y="17476"/>
                  </a:lnTo>
                  <a:lnTo>
                    <a:pt x="159160" y="13995"/>
                  </a:lnTo>
                  <a:lnTo>
                    <a:pt x="169751" y="10662"/>
                  </a:lnTo>
                  <a:lnTo>
                    <a:pt x="179859" y="7449"/>
                  </a:lnTo>
                  <a:lnTo>
                    <a:pt x="190373" y="4075"/>
                  </a:lnTo>
                  <a:lnTo>
                    <a:pt x="2029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488222" y="516554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117541" y="5800"/>
                  </a:lnTo>
                  <a:lnTo>
                    <a:pt x="109194" y="10725"/>
                  </a:lnTo>
                  <a:lnTo>
                    <a:pt x="100495" y="15227"/>
                  </a:lnTo>
                  <a:lnTo>
                    <a:pt x="91375" y="19448"/>
                  </a:lnTo>
                  <a:lnTo>
                    <a:pt x="81880" y="23462"/>
                  </a:lnTo>
                  <a:lnTo>
                    <a:pt x="72087" y="27323"/>
                  </a:lnTo>
                  <a:lnTo>
                    <a:pt x="62074" y="31076"/>
                  </a:lnTo>
                  <a:lnTo>
                    <a:pt x="51899" y="34751"/>
                  </a:lnTo>
                  <a:lnTo>
                    <a:pt x="41627" y="38369"/>
                  </a:lnTo>
                  <a:lnTo>
                    <a:pt x="31745" y="41794"/>
                  </a:lnTo>
                  <a:lnTo>
                    <a:pt x="22200" y="45078"/>
                  </a:lnTo>
                  <a:lnTo>
                    <a:pt x="12152" y="48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667207" y="516554"/>
              <a:ext cx="126343" cy="135644"/>
            </a:xfrm>
            <a:custGeom>
              <a:avLst/>
              <a:gdLst/>
              <a:ahLst/>
              <a:cxnLst/>
              <a:rect l="0" t="0" r="0" b="0"/>
              <a:pathLst>
                <a:path w="126343" h="135644">
                  <a:moveTo>
                    <a:pt x="0" y="94756"/>
                  </a:moveTo>
                  <a:lnTo>
                    <a:pt x="67" y="106424"/>
                  </a:lnTo>
                  <a:lnTo>
                    <a:pt x="707" y="116913"/>
                  </a:lnTo>
                  <a:lnTo>
                    <a:pt x="1979" y="127136"/>
                  </a:lnTo>
                  <a:lnTo>
                    <a:pt x="2965" y="134506"/>
                  </a:lnTo>
                  <a:lnTo>
                    <a:pt x="2836" y="135643"/>
                  </a:lnTo>
                  <a:lnTo>
                    <a:pt x="2283" y="131657"/>
                  </a:lnTo>
                  <a:lnTo>
                    <a:pt x="1877" y="124370"/>
                  </a:lnTo>
                  <a:lnTo>
                    <a:pt x="2045" y="115290"/>
                  </a:lnTo>
                  <a:lnTo>
                    <a:pt x="2938" y="105337"/>
                  </a:lnTo>
                  <a:lnTo>
                    <a:pt x="4672" y="94991"/>
                  </a:lnTo>
                  <a:lnTo>
                    <a:pt x="7430" y="84483"/>
                  </a:lnTo>
                  <a:lnTo>
                    <a:pt x="11214" y="73923"/>
                  </a:lnTo>
                  <a:lnTo>
                    <a:pt x="16042" y="63518"/>
                  </a:lnTo>
                  <a:lnTo>
                    <a:pt x="22031" y="53593"/>
                  </a:lnTo>
                  <a:lnTo>
                    <a:pt x="29138" y="44291"/>
                  </a:lnTo>
                  <a:lnTo>
                    <a:pt x="37350" y="35907"/>
                  </a:lnTo>
                  <a:lnTo>
                    <a:pt x="46765" y="28952"/>
                  </a:lnTo>
                  <a:lnTo>
                    <a:pt x="57312" y="23568"/>
                  </a:lnTo>
                  <a:lnTo>
                    <a:pt x="68579" y="19389"/>
                  </a:lnTo>
                  <a:lnTo>
                    <a:pt x="81217" y="15214"/>
                  </a:lnTo>
                  <a:lnTo>
                    <a:pt x="98570" y="95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3833836" y="570004"/>
              <a:ext cx="201870" cy="115902"/>
            </a:xfrm>
            <a:custGeom>
              <a:avLst/>
              <a:gdLst/>
              <a:ahLst/>
              <a:cxnLst/>
              <a:rect l="0" t="0" r="0" b="0"/>
              <a:pathLst>
                <a:path w="201870" h="115902">
                  <a:moveTo>
                    <a:pt x="96584" y="30778"/>
                  </a:moveTo>
                  <a:lnTo>
                    <a:pt x="90716" y="24910"/>
                  </a:lnTo>
                  <a:lnTo>
                    <a:pt x="85151" y="19346"/>
                  </a:lnTo>
                  <a:lnTo>
                    <a:pt x="79343" y="13560"/>
                  </a:lnTo>
                  <a:lnTo>
                    <a:pt x="72917" y="7998"/>
                  </a:lnTo>
                  <a:lnTo>
                    <a:pt x="65291" y="3613"/>
                  </a:lnTo>
                  <a:lnTo>
                    <a:pt x="56269" y="854"/>
                  </a:lnTo>
                  <a:lnTo>
                    <a:pt x="46461" y="0"/>
                  </a:lnTo>
                  <a:lnTo>
                    <a:pt x="37030" y="1404"/>
                  </a:lnTo>
                  <a:lnTo>
                    <a:pt x="28620" y="5021"/>
                  </a:lnTo>
                  <a:lnTo>
                    <a:pt x="21351" y="10517"/>
                  </a:lnTo>
                  <a:lnTo>
                    <a:pt x="15086" y="17479"/>
                  </a:lnTo>
                  <a:lnTo>
                    <a:pt x="9626" y="25524"/>
                  </a:lnTo>
                  <a:lnTo>
                    <a:pt x="5095" y="34345"/>
                  </a:lnTo>
                  <a:lnTo>
                    <a:pt x="1940" y="43709"/>
                  </a:lnTo>
                  <a:lnTo>
                    <a:pt x="295" y="53449"/>
                  </a:lnTo>
                  <a:lnTo>
                    <a:pt x="0" y="63445"/>
                  </a:lnTo>
                  <a:lnTo>
                    <a:pt x="790" y="73616"/>
                  </a:lnTo>
                  <a:lnTo>
                    <a:pt x="2408" y="83891"/>
                  </a:lnTo>
                  <a:lnTo>
                    <a:pt x="5121" y="93740"/>
                  </a:lnTo>
                  <a:lnTo>
                    <a:pt x="9676" y="102216"/>
                  </a:lnTo>
                  <a:lnTo>
                    <a:pt x="16326" y="108904"/>
                  </a:lnTo>
                  <a:lnTo>
                    <a:pt x="24554" y="113562"/>
                  </a:lnTo>
                  <a:lnTo>
                    <a:pt x="33379" y="115873"/>
                  </a:lnTo>
                  <a:lnTo>
                    <a:pt x="42159" y="115901"/>
                  </a:lnTo>
                  <a:lnTo>
                    <a:pt x="50475" y="113836"/>
                  </a:lnTo>
                  <a:lnTo>
                    <a:pt x="57974" y="109800"/>
                  </a:lnTo>
                  <a:lnTo>
                    <a:pt x="64564" y="104055"/>
                  </a:lnTo>
                  <a:lnTo>
                    <a:pt x="70344" y="96947"/>
                  </a:lnTo>
                  <a:lnTo>
                    <a:pt x="75475" y="88815"/>
                  </a:lnTo>
                  <a:lnTo>
                    <a:pt x="80119" y="79942"/>
                  </a:lnTo>
                  <a:lnTo>
                    <a:pt x="84412" y="70545"/>
                  </a:lnTo>
                  <a:lnTo>
                    <a:pt x="88457" y="60786"/>
                  </a:lnTo>
                  <a:lnTo>
                    <a:pt x="92335" y="50847"/>
                  </a:lnTo>
                  <a:lnTo>
                    <a:pt x="96297" y="43310"/>
                  </a:lnTo>
                  <a:lnTo>
                    <a:pt x="100203" y="41355"/>
                  </a:lnTo>
                  <a:lnTo>
                    <a:pt x="103516" y="44019"/>
                  </a:lnTo>
                  <a:lnTo>
                    <a:pt x="106461" y="49677"/>
                  </a:lnTo>
                  <a:lnTo>
                    <a:pt x="109662" y="57008"/>
                  </a:lnTo>
                  <a:lnTo>
                    <a:pt x="113886" y="64988"/>
                  </a:lnTo>
                  <a:lnTo>
                    <a:pt x="119438" y="73051"/>
                  </a:lnTo>
                  <a:lnTo>
                    <a:pt x="126252" y="80805"/>
                  </a:lnTo>
                  <a:lnTo>
                    <a:pt x="134105" y="87886"/>
                  </a:lnTo>
                  <a:lnTo>
                    <a:pt x="142747" y="94168"/>
                  </a:lnTo>
                  <a:lnTo>
                    <a:pt x="151891" y="99379"/>
                  </a:lnTo>
                  <a:lnTo>
                    <a:pt x="162332" y="103405"/>
                  </a:lnTo>
                  <a:lnTo>
                    <a:pt x="177218" y="105481"/>
                  </a:lnTo>
                  <a:lnTo>
                    <a:pt x="201869" y="104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033540" y="533007"/>
              <a:ext cx="117979" cy="152067"/>
            </a:xfrm>
            <a:custGeom>
              <a:avLst/>
              <a:gdLst/>
              <a:ahLst/>
              <a:cxnLst/>
              <a:rect l="0" t="0" r="0" b="0"/>
              <a:pathLst>
                <a:path w="117979" h="152067">
                  <a:moveTo>
                    <a:pt x="96921" y="4604"/>
                  </a:moveTo>
                  <a:lnTo>
                    <a:pt x="88120" y="1804"/>
                  </a:lnTo>
                  <a:lnTo>
                    <a:pt x="79773" y="302"/>
                  </a:lnTo>
                  <a:lnTo>
                    <a:pt x="71079" y="0"/>
                  </a:lnTo>
                  <a:lnTo>
                    <a:pt x="62130" y="853"/>
                  </a:lnTo>
                  <a:lnTo>
                    <a:pt x="53284" y="2969"/>
                  </a:lnTo>
                  <a:lnTo>
                    <a:pt x="44750" y="6295"/>
                  </a:lnTo>
                  <a:lnTo>
                    <a:pt x="36734" y="10803"/>
                  </a:lnTo>
                  <a:lnTo>
                    <a:pt x="29505" y="16571"/>
                  </a:lnTo>
                  <a:lnTo>
                    <a:pt x="23128" y="23522"/>
                  </a:lnTo>
                  <a:lnTo>
                    <a:pt x="17508" y="31459"/>
                  </a:lnTo>
                  <a:lnTo>
                    <a:pt x="12491" y="40156"/>
                  </a:lnTo>
                  <a:lnTo>
                    <a:pt x="7936" y="49412"/>
                  </a:lnTo>
                  <a:lnTo>
                    <a:pt x="4045" y="59067"/>
                  </a:lnTo>
                  <a:lnTo>
                    <a:pt x="1335" y="69001"/>
                  </a:lnTo>
                  <a:lnTo>
                    <a:pt x="0" y="79127"/>
                  </a:lnTo>
                  <a:lnTo>
                    <a:pt x="86" y="89384"/>
                  </a:lnTo>
                  <a:lnTo>
                    <a:pt x="1665" y="99730"/>
                  </a:lnTo>
                  <a:lnTo>
                    <a:pt x="4622" y="110127"/>
                  </a:lnTo>
                  <a:lnTo>
                    <a:pt x="8879" y="120228"/>
                  </a:lnTo>
                  <a:lnTo>
                    <a:pt x="14477" y="129405"/>
                  </a:lnTo>
                  <a:lnTo>
                    <a:pt x="21314" y="137381"/>
                  </a:lnTo>
                  <a:lnTo>
                    <a:pt x="29174" y="143888"/>
                  </a:lnTo>
                  <a:lnTo>
                    <a:pt x="37820" y="148511"/>
                  </a:lnTo>
                  <a:lnTo>
                    <a:pt x="47037" y="151205"/>
                  </a:lnTo>
                  <a:lnTo>
                    <a:pt x="56496" y="152066"/>
                  </a:lnTo>
                  <a:lnTo>
                    <a:pt x="65766" y="151139"/>
                  </a:lnTo>
                  <a:lnTo>
                    <a:pt x="74624" y="148636"/>
                  </a:lnTo>
                  <a:lnTo>
                    <a:pt x="82932" y="144979"/>
                  </a:lnTo>
                  <a:lnTo>
                    <a:pt x="91464" y="140256"/>
                  </a:lnTo>
                  <a:lnTo>
                    <a:pt x="102084" y="132940"/>
                  </a:lnTo>
                  <a:lnTo>
                    <a:pt x="117978" y="120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235746" y="32704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66" y="11869"/>
                  </a:lnTo>
                  <a:lnTo>
                    <a:pt x="707" y="24278"/>
                  </a:lnTo>
                  <a:lnTo>
                    <a:pt x="2003" y="38465"/>
                  </a:lnTo>
                  <a:lnTo>
                    <a:pt x="3863" y="54173"/>
                  </a:lnTo>
                  <a:lnTo>
                    <a:pt x="6179" y="70818"/>
                  </a:lnTo>
                  <a:lnTo>
                    <a:pt x="8841" y="87954"/>
                  </a:lnTo>
                  <a:lnTo>
                    <a:pt x="11593" y="105327"/>
                  </a:lnTo>
                  <a:lnTo>
                    <a:pt x="14051" y="122810"/>
                  </a:lnTo>
                  <a:lnTo>
                    <a:pt x="16038" y="140331"/>
                  </a:lnTo>
                  <a:lnTo>
                    <a:pt x="17709" y="157534"/>
                  </a:lnTo>
                  <a:lnTo>
                    <a:pt x="19445" y="173791"/>
                  </a:lnTo>
                  <a:lnTo>
                    <a:pt x="21463" y="188845"/>
                  </a:lnTo>
                  <a:lnTo>
                    <a:pt x="23651" y="202921"/>
                  </a:lnTo>
                  <a:lnTo>
                    <a:pt x="25666" y="216529"/>
                  </a:lnTo>
                  <a:lnTo>
                    <a:pt x="27319" y="230021"/>
                  </a:lnTo>
                  <a:lnTo>
                    <a:pt x="28581" y="243560"/>
                  </a:lnTo>
                  <a:lnTo>
                    <a:pt x="29503" y="257197"/>
                  </a:lnTo>
                  <a:lnTo>
                    <a:pt x="30162" y="270929"/>
                  </a:lnTo>
                  <a:lnTo>
                    <a:pt x="30792" y="284577"/>
                  </a:lnTo>
                  <a:lnTo>
                    <a:pt x="31754" y="297813"/>
                  </a:lnTo>
                  <a:lnTo>
                    <a:pt x="33217" y="310487"/>
                  </a:lnTo>
                  <a:lnTo>
                    <a:pt x="35024" y="322551"/>
                  </a:lnTo>
                  <a:lnTo>
                    <a:pt x="36964" y="335369"/>
                  </a:lnTo>
                  <a:lnTo>
                    <a:pt x="39212" y="352302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140989" y="445089"/>
              <a:ext cx="210571" cy="18823"/>
            </a:xfrm>
            <a:custGeom>
              <a:avLst/>
              <a:gdLst/>
              <a:ahLst/>
              <a:cxnLst/>
              <a:rect l="0" t="0" r="0" b="0"/>
              <a:pathLst>
                <a:path w="210571" h="18823">
                  <a:moveTo>
                    <a:pt x="210570" y="8294"/>
                  </a:moveTo>
                  <a:lnTo>
                    <a:pt x="201769" y="5494"/>
                  </a:lnTo>
                  <a:lnTo>
                    <a:pt x="193422" y="3992"/>
                  </a:lnTo>
                  <a:lnTo>
                    <a:pt x="184723" y="3677"/>
                  </a:lnTo>
                  <a:lnTo>
                    <a:pt x="175602" y="4010"/>
                  </a:lnTo>
                  <a:lnTo>
                    <a:pt x="166108" y="4182"/>
                  </a:lnTo>
                  <a:lnTo>
                    <a:pt x="156311" y="3749"/>
                  </a:lnTo>
                  <a:lnTo>
                    <a:pt x="146124" y="2780"/>
                  </a:lnTo>
                  <a:lnTo>
                    <a:pt x="135302" y="1658"/>
                  </a:lnTo>
                  <a:lnTo>
                    <a:pt x="123767" y="646"/>
                  </a:lnTo>
                  <a:lnTo>
                    <a:pt x="111751" y="0"/>
                  </a:lnTo>
                  <a:lnTo>
                    <a:pt x="99685" y="33"/>
                  </a:lnTo>
                  <a:lnTo>
                    <a:pt x="87823" y="840"/>
                  </a:lnTo>
                  <a:lnTo>
                    <a:pt x="76079" y="2350"/>
                  </a:lnTo>
                  <a:lnTo>
                    <a:pt x="64128" y="4428"/>
                  </a:lnTo>
                  <a:lnTo>
                    <a:pt x="51808" y="6930"/>
                  </a:lnTo>
                  <a:lnTo>
                    <a:pt x="39710" y="9584"/>
                  </a:lnTo>
                  <a:lnTo>
                    <a:pt x="27896" y="12259"/>
                  </a:lnTo>
                  <a:lnTo>
                    <a:pt x="15326" y="15186"/>
                  </a:lnTo>
                  <a:lnTo>
                    <a:pt x="0" y="18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389061" y="611310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46"/>
                  </a:lnTo>
                  <a:lnTo>
                    <a:pt x="512" y="38783"/>
                  </a:lnTo>
                  <a:lnTo>
                    <a:pt x="1384" y="51824"/>
                  </a:lnTo>
                  <a:lnTo>
                    <a:pt x="2691" y="71474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404202" y="474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473271" y="569196"/>
              <a:ext cx="91134" cy="156203"/>
            </a:xfrm>
            <a:custGeom>
              <a:avLst/>
              <a:gdLst/>
              <a:ahLst/>
              <a:cxnLst/>
              <a:rect l="0" t="0" r="0" b="0"/>
              <a:pathLst>
                <a:path w="91134" h="156203">
                  <a:moveTo>
                    <a:pt x="78330" y="0"/>
                  </a:moveTo>
                  <a:lnTo>
                    <a:pt x="66729" y="3001"/>
                  </a:lnTo>
                  <a:lnTo>
                    <a:pt x="56880" y="6424"/>
                  </a:lnTo>
                  <a:lnTo>
                    <a:pt x="47875" y="10624"/>
                  </a:lnTo>
                  <a:lnTo>
                    <a:pt x="39433" y="15697"/>
                  </a:lnTo>
                  <a:lnTo>
                    <a:pt x="31407" y="21827"/>
                  </a:lnTo>
                  <a:lnTo>
                    <a:pt x="23692" y="29015"/>
                  </a:lnTo>
                  <a:lnTo>
                    <a:pt x="16534" y="37275"/>
                  </a:lnTo>
                  <a:lnTo>
                    <a:pt x="10480" y="46718"/>
                  </a:lnTo>
                  <a:lnTo>
                    <a:pt x="5746" y="57287"/>
                  </a:lnTo>
                  <a:lnTo>
                    <a:pt x="2399" y="68637"/>
                  </a:lnTo>
                  <a:lnTo>
                    <a:pt x="519" y="80247"/>
                  </a:lnTo>
                  <a:lnTo>
                    <a:pt x="0" y="91789"/>
                  </a:lnTo>
                  <a:lnTo>
                    <a:pt x="770" y="102978"/>
                  </a:lnTo>
                  <a:lnTo>
                    <a:pt x="2874" y="113492"/>
                  </a:lnTo>
                  <a:lnTo>
                    <a:pt x="6217" y="123224"/>
                  </a:lnTo>
                  <a:lnTo>
                    <a:pt x="10747" y="132080"/>
                  </a:lnTo>
                  <a:lnTo>
                    <a:pt x="16537" y="139891"/>
                  </a:lnTo>
                  <a:lnTo>
                    <a:pt x="23501" y="146653"/>
                  </a:lnTo>
                  <a:lnTo>
                    <a:pt x="31278" y="152025"/>
                  </a:lnTo>
                  <a:lnTo>
                    <a:pt x="39336" y="155280"/>
                  </a:lnTo>
                  <a:lnTo>
                    <a:pt x="47341" y="156202"/>
                  </a:lnTo>
                  <a:lnTo>
                    <a:pt x="55002" y="154872"/>
                  </a:lnTo>
                  <a:lnTo>
                    <a:pt x="61994" y="151396"/>
                  </a:lnTo>
                  <a:lnTo>
                    <a:pt x="68213" y="146059"/>
                  </a:lnTo>
                  <a:lnTo>
                    <a:pt x="73728" y="139241"/>
                  </a:lnTo>
                  <a:lnTo>
                    <a:pt x="78674" y="131310"/>
                  </a:lnTo>
                  <a:lnTo>
                    <a:pt x="83181" y="122571"/>
                  </a:lnTo>
                  <a:lnTo>
                    <a:pt x="87041" y="113095"/>
                  </a:lnTo>
                  <a:lnTo>
                    <a:pt x="89729" y="102751"/>
                  </a:lnTo>
                  <a:lnTo>
                    <a:pt x="91056" y="91536"/>
                  </a:lnTo>
                  <a:lnTo>
                    <a:pt x="91133" y="79734"/>
                  </a:lnTo>
                  <a:lnTo>
                    <a:pt x="90196" y="67811"/>
                  </a:lnTo>
                  <a:lnTo>
                    <a:pt x="88492" y="56059"/>
                  </a:lnTo>
                  <a:lnTo>
                    <a:pt x="86192" y="44830"/>
                  </a:lnTo>
                  <a:lnTo>
                    <a:pt x="83058" y="33414"/>
                  </a:lnTo>
                  <a:lnTo>
                    <a:pt x="77700" y="19696"/>
                  </a:lnTo>
                  <a:lnTo>
                    <a:pt x="678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6" name="Group 265"/>
          <p:cNvGrpSpPr/>
          <p:nvPr/>
        </p:nvGrpSpPr>
        <p:grpSpPr>
          <a:xfrm>
            <a:off x="3425052" y="337569"/>
            <a:ext cx="3116436" cy="487062"/>
            <a:chOff x="3425052" y="337569"/>
            <a:chExt cx="3116436" cy="487062"/>
          </a:xfrm>
        </p:grpSpPr>
        <p:sp>
          <p:nvSpPr>
            <p:cNvPr id="254" name="Freeform 253"/>
            <p:cNvSpPr/>
            <p:nvPr/>
          </p:nvSpPr>
          <p:spPr>
            <a:xfrm>
              <a:off x="4635829" y="541487"/>
              <a:ext cx="136872" cy="175109"/>
            </a:xfrm>
            <a:custGeom>
              <a:avLst/>
              <a:gdLst/>
              <a:ahLst/>
              <a:cxnLst/>
              <a:rect l="0" t="0" r="0" b="0"/>
              <a:pathLst>
                <a:path w="136872" h="175109">
                  <a:moveTo>
                    <a:pt x="0" y="48766"/>
                  </a:moveTo>
                  <a:lnTo>
                    <a:pt x="67" y="60434"/>
                  </a:lnTo>
                  <a:lnTo>
                    <a:pt x="707" y="70923"/>
                  </a:lnTo>
                  <a:lnTo>
                    <a:pt x="1999" y="81230"/>
                  </a:lnTo>
                  <a:lnTo>
                    <a:pt x="3686" y="91704"/>
                  </a:lnTo>
                  <a:lnTo>
                    <a:pt x="5355" y="102696"/>
                  </a:lnTo>
                  <a:lnTo>
                    <a:pt x="6766" y="114241"/>
                  </a:lnTo>
                  <a:lnTo>
                    <a:pt x="7787" y="122879"/>
                  </a:lnTo>
                  <a:lnTo>
                    <a:pt x="8130" y="124664"/>
                  </a:lnTo>
                  <a:lnTo>
                    <a:pt x="7537" y="121458"/>
                  </a:lnTo>
                  <a:lnTo>
                    <a:pt x="6270" y="115130"/>
                  </a:lnTo>
                  <a:lnTo>
                    <a:pt x="4842" y="106603"/>
                  </a:lnTo>
                  <a:lnTo>
                    <a:pt x="3565" y="96455"/>
                  </a:lnTo>
                  <a:lnTo>
                    <a:pt x="2546" y="85124"/>
                  </a:lnTo>
                  <a:lnTo>
                    <a:pt x="1780" y="72948"/>
                  </a:lnTo>
                  <a:lnTo>
                    <a:pt x="1237" y="60189"/>
                  </a:lnTo>
                  <a:lnTo>
                    <a:pt x="1194" y="47358"/>
                  </a:lnTo>
                  <a:lnTo>
                    <a:pt x="2221" y="35197"/>
                  </a:lnTo>
                  <a:lnTo>
                    <a:pt x="4551" y="24070"/>
                  </a:lnTo>
                  <a:lnTo>
                    <a:pt x="8423" y="14464"/>
                  </a:lnTo>
                  <a:lnTo>
                    <a:pt x="14227" y="7140"/>
                  </a:lnTo>
                  <a:lnTo>
                    <a:pt x="21979" y="2300"/>
                  </a:lnTo>
                  <a:lnTo>
                    <a:pt x="31083" y="0"/>
                  </a:lnTo>
                  <a:lnTo>
                    <a:pt x="40562" y="409"/>
                  </a:lnTo>
                  <a:lnTo>
                    <a:pt x="49814" y="3354"/>
                  </a:lnTo>
                  <a:lnTo>
                    <a:pt x="58462" y="8564"/>
                  </a:lnTo>
                  <a:lnTo>
                    <a:pt x="66190" y="15865"/>
                  </a:lnTo>
                  <a:lnTo>
                    <a:pt x="72938" y="24955"/>
                  </a:lnTo>
                  <a:lnTo>
                    <a:pt x="78825" y="35462"/>
                  </a:lnTo>
                  <a:lnTo>
                    <a:pt x="84029" y="47030"/>
                  </a:lnTo>
                  <a:lnTo>
                    <a:pt x="88726" y="59358"/>
                  </a:lnTo>
                  <a:lnTo>
                    <a:pt x="93224" y="72059"/>
                  </a:lnTo>
                  <a:lnTo>
                    <a:pt x="97940" y="84658"/>
                  </a:lnTo>
                  <a:lnTo>
                    <a:pt x="103075" y="96908"/>
                  </a:lnTo>
                  <a:lnTo>
                    <a:pt x="108492" y="108762"/>
                  </a:lnTo>
                  <a:lnTo>
                    <a:pt x="113822" y="120262"/>
                  </a:lnTo>
                  <a:lnTo>
                    <a:pt x="118845" y="131468"/>
                  </a:lnTo>
                  <a:lnTo>
                    <a:pt x="123367" y="141999"/>
                  </a:lnTo>
                  <a:lnTo>
                    <a:pt x="127580" y="152059"/>
                  </a:lnTo>
                  <a:lnTo>
                    <a:pt x="131851" y="162536"/>
                  </a:lnTo>
                  <a:lnTo>
                    <a:pt x="136871" y="175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4835870" y="538139"/>
              <a:ext cx="321418" cy="178457"/>
            </a:xfrm>
            <a:custGeom>
              <a:avLst/>
              <a:gdLst/>
              <a:ahLst/>
              <a:cxnLst/>
              <a:rect l="0" t="0" r="0" b="0"/>
              <a:pathLst>
                <a:path w="321418" h="178457">
                  <a:moveTo>
                    <a:pt x="0" y="52114"/>
                  </a:moveTo>
                  <a:lnTo>
                    <a:pt x="8936" y="54981"/>
                  </a:lnTo>
                  <a:lnTo>
                    <a:pt x="18563" y="57123"/>
                  </a:lnTo>
                  <a:lnTo>
                    <a:pt x="29850" y="58726"/>
                  </a:lnTo>
                  <a:lnTo>
                    <a:pt x="42517" y="59907"/>
                  </a:lnTo>
                  <a:lnTo>
                    <a:pt x="55997" y="60755"/>
                  </a:lnTo>
                  <a:lnTo>
                    <a:pt x="69868" y="61357"/>
                  </a:lnTo>
                  <a:lnTo>
                    <a:pt x="83904" y="61945"/>
                  </a:lnTo>
                  <a:lnTo>
                    <a:pt x="97996" y="62877"/>
                  </a:lnTo>
                  <a:lnTo>
                    <a:pt x="112102" y="64319"/>
                  </a:lnTo>
                  <a:lnTo>
                    <a:pt x="126368" y="66103"/>
                  </a:lnTo>
                  <a:lnTo>
                    <a:pt x="141099" y="67839"/>
                  </a:lnTo>
                  <a:lnTo>
                    <a:pt x="156417" y="69306"/>
                  </a:lnTo>
                  <a:lnTo>
                    <a:pt x="172132" y="70611"/>
                  </a:lnTo>
                  <a:lnTo>
                    <a:pt x="187834" y="72094"/>
                  </a:lnTo>
                  <a:lnTo>
                    <a:pt x="203286" y="73943"/>
                  </a:lnTo>
                  <a:lnTo>
                    <a:pt x="218425" y="76185"/>
                  </a:lnTo>
                  <a:lnTo>
                    <a:pt x="233276" y="78769"/>
                  </a:lnTo>
                  <a:lnTo>
                    <a:pt x="247896" y="81617"/>
                  </a:lnTo>
                  <a:lnTo>
                    <a:pt x="262341" y="84496"/>
                  </a:lnTo>
                  <a:lnTo>
                    <a:pt x="276660" y="87042"/>
                  </a:lnTo>
                  <a:lnTo>
                    <a:pt x="290863" y="89070"/>
                  </a:lnTo>
                  <a:lnTo>
                    <a:pt x="303991" y="90062"/>
                  </a:lnTo>
                  <a:lnTo>
                    <a:pt x="314107" y="88226"/>
                  </a:lnTo>
                  <a:lnTo>
                    <a:pt x="319976" y="83051"/>
                  </a:lnTo>
                  <a:lnTo>
                    <a:pt x="321417" y="76556"/>
                  </a:lnTo>
                  <a:lnTo>
                    <a:pt x="319266" y="69678"/>
                  </a:lnTo>
                  <a:lnTo>
                    <a:pt x="314654" y="62691"/>
                  </a:lnTo>
                  <a:lnTo>
                    <a:pt x="308677" y="55672"/>
                  </a:lnTo>
                  <a:lnTo>
                    <a:pt x="302028" y="48644"/>
                  </a:lnTo>
                  <a:lnTo>
                    <a:pt x="294753" y="41615"/>
                  </a:lnTo>
                  <a:lnTo>
                    <a:pt x="286415" y="34588"/>
                  </a:lnTo>
                  <a:lnTo>
                    <a:pt x="276843" y="27563"/>
                  </a:lnTo>
                  <a:lnTo>
                    <a:pt x="266461" y="20539"/>
                  </a:lnTo>
                  <a:lnTo>
                    <a:pt x="256097" y="13517"/>
                  </a:lnTo>
                  <a:lnTo>
                    <a:pt x="246312" y="6545"/>
                  </a:lnTo>
                  <a:lnTo>
                    <a:pt x="239907" y="1346"/>
                  </a:lnTo>
                  <a:lnTo>
                    <a:pt x="239615" y="0"/>
                  </a:lnTo>
                  <a:lnTo>
                    <a:pt x="243487" y="1718"/>
                  </a:lnTo>
                  <a:lnTo>
                    <a:pt x="249665" y="5410"/>
                  </a:lnTo>
                  <a:lnTo>
                    <a:pt x="256877" y="10328"/>
                  </a:lnTo>
                  <a:lnTo>
                    <a:pt x="264428" y="16007"/>
                  </a:lnTo>
                  <a:lnTo>
                    <a:pt x="272008" y="22164"/>
                  </a:lnTo>
                  <a:lnTo>
                    <a:pt x="279504" y="28623"/>
                  </a:lnTo>
                  <a:lnTo>
                    <a:pt x="286892" y="35276"/>
                  </a:lnTo>
                  <a:lnTo>
                    <a:pt x="294182" y="42055"/>
                  </a:lnTo>
                  <a:lnTo>
                    <a:pt x="301394" y="48916"/>
                  </a:lnTo>
                  <a:lnTo>
                    <a:pt x="308515" y="55846"/>
                  </a:lnTo>
                  <a:lnTo>
                    <a:pt x="314370" y="63334"/>
                  </a:lnTo>
                  <a:lnTo>
                    <a:pt x="316995" y="71155"/>
                  </a:lnTo>
                  <a:lnTo>
                    <a:pt x="316065" y="77925"/>
                  </a:lnTo>
                  <a:lnTo>
                    <a:pt x="312246" y="83562"/>
                  </a:lnTo>
                  <a:lnTo>
                    <a:pt x="306324" y="88410"/>
                  </a:lnTo>
                  <a:lnTo>
                    <a:pt x="299094" y="92926"/>
                  </a:lnTo>
                  <a:lnTo>
                    <a:pt x="291325" y="97609"/>
                  </a:lnTo>
                  <a:lnTo>
                    <a:pt x="283470" y="102706"/>
                  </a:lnTo>
                  <a:lnTo>
                    <a:pt x="275720" y="108255"/>
                  </a:lnTo>
                  <a:lnTo>
                    <a:pt x="268127" y="114201"/>
                  </a:lnTo>
                  <a:lnTo>
                    <a:pt x="260691" y="120461"/>
                  </a:lnTo>
                  <a:lnTo>
                    <a:pt x="253687" y="127232"/>
                  </a:lnTo>
                  <a:lnTo>
                    <a:pt x="246990" y="135962"/>
                  </a:lnTo>
                  <a:lnTo>
                    <a:pt x="240009" y="150771"/>
                  </a:lnTo>
                  <a:lnTo>
                    <a:pt x="231627" y="17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446523" y="506025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178985"/>
                  </a:moveTo>
                  <a:lnTo>
                    <a:pt x="20990" y="167250"/>
                  </a:lnTo>
                  <a:lnTo>
                    <a:pt x="20350" y="156121"/>
                  </a:lnTo>
                  <a:lnTo>
                    <a:pt x="19054" y="144518"/>
                  </a:lnTo>
                  <a:lnTo>
                    <a:pt x="17193" y="132184"/>
                  </a:lnTo>
                  <a:lnTo>
                    <a:pt x="14877" y="118876"/>
                  </a:lnTo>
                  <a:lnTo>
                    <a:pt x="12215" y="104571"/>
                  </a:lnTo>
                  <a:lnTo>
                    <a:pt x="9464" y="89566"/>
                  </a:lnTo>
                  <a:lnTo>
                    <a:pt x="7005" y="74353"/>
                  </a:lnTo>
                  <a:lnTo>
                    <a:pt x="5024" y="59253"/>
                  </a:lnTo>
                  <a:lnTo>
                    <a:pt x="3521" y="44982"/>
                  </a:lnTo>
                  <a:lnTo>
                    <a:pt x="2269" y="31326"/>
                  </a:lnTo>
                  <a:lnTo>
                    <a:pt x="1158" y="170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341239" y="459299"/>
              <a:ext cx="257999" cy="249622"/>
            </a:xfrm>
            <a:custGeom>
              <a:avLst/>
              <a:gdLst/>
              <a:ahLst/>
              <a:cxnLst/>
              <a:rect l="0" t="0" r="0" b="0"/>
              <a:pathLst>
                <a:path w="257999" h="249622">
                  <a:moveTo>
                    <a:pt x="0" y="4612"/>
                  </a:moveTo>
                  <a:lnTo>
                    <a:pt x="8868" y="1813"/>
                  </a:lnTo>
                  <a:lnTo>
                    <a:pt x="17855" y="311"/>
                  </a:lnTo>
                  <a:lnTo>
                    <a:pt x="27851" y="0"/>
                  </a:lnTo>
                  <a:lnTo>
                    <a:pt x="38831" y="506"/>
                  </a:lnTo>
                  <a:lnTo>
                    <a:pt x="50642" y="1326"/>
                  </a:lnTo>
                  <a:lnTo>
                    <a:pt x="63101" y="2146"/>
                  </a:lnTo>
                  <a:lnTo>
                    <a:pt x="76038" y="3003"/>
                  </a:lnTo>
                  <a:lnTo>
                    <a:pt x="89319" y="4177"/>
                  </a:lnTo>
                  <a:lnTo>
                    <a:pt x="102837" y="5817"/>
                  </a:lnTo>
                  <a:lnTo>
                    <a:pt x="116352" y="7917"/>
                  </a:lnTo>
                  <a:lnTo>
                    <a:pt x="129505" y="10405"/>
                  </a:lnTo>
                  <a:lnTo>
                    <a:pt x="142127" y="13198"/>
                  </a:lnTo>
                  <a:lnTo>
                    <a:pt x="154060" y="16379"/>
                  </a:lnTo>
                  <a:lnTo>
                    <a:pt x="165082" y="20193"/>
                  </a:lnTo>
                  <a:lnTo>
                    <a:pt x="175163" y="24721"/>
                  </a:lnTo>
                  <a:lnTo>
                    <a:pt x="184425" y="29898"/>
                  </a:lnTo>
                  <a:lnTo>
                    <a:pt x="193041" y="35597"/>
                  </a:lnTo>
                  <a:lnTo>
                    <a:pt x="201174" y="41695"/>
                  </a:lnTo>
                  <a:lnTo>
                    <a:pt x="208961" y="48248"/>
                  </a:lnTo>
                  <a:lnTo>
                    <a:pt x="216505" y="55478"/>
                  </a:lnTo>
                  <a:lnTo>
                    <a:pt x="223875" y="63453"/>
                  </a:lnTo>
                  <a:lnTo>
                    <a:pt x="230960" y="72097"/>
                  </a:lnTo>
                  <a:lnTo>
                    <a:pt x="237492" y="81277"/>
                  </a:lnTo>
                  <a:lnTo>
                    <a:pt x="243362" y="90866"/>
                  </a:lnTo>
                  <a:lnTo>
                    <a:pt x="248455" y="100916"/>
                  </a:lnTo>
                  <a:lnTo>
                    <a:pt x="252578" y="111647"/>
                  </a:lnTo>
                  <a:lnTo>
                    <a:pt x="255711" y="123117"/>
                  </a:lnTo>
                  <a:lnTo>
                    <a:pt x="257663" y="134921"/>
                  </a:lnTo>
                  <a:lnTo>
                    <a:pt x="257998" y="146311"/>
                  </a:lnTo>
                  <a:lnTo>
                    <a:pt x="256630" y="156897"/>
                  </a:lnTo>
                  <a:lnTo>
                    <a:pt x="253763" y="166631"/>
                  </a:lnTo>
                  <a:lnTo>
                    <a:pt x="249705" y="175630"/>
                  </a:lnTo>
                  <a:lnTo>
                    <a:pt x="244751" y="184048"/>
                  </a:lnTo>
                  <a:lnTo>
                    <a:pt x="238985" y="191872"/>
                  </a:lnTo>
                  <a:lnTo>
                    <a:pt x="232293" y="198915"/>
                  </a:lnTo>
                  <a:lnTo>
                    <a:pt x="224682" y="205139"/>
                  </a:lnTo>
                  <a:lnTo>
                    <a:pt x="216284" y="210643"/>
                  </a:lnTo>
                  <a:lnTo>
                    <a:pt x="207269" y="215574"/>
                  </a:lnTo>
                  <a:lnTo>
                    <a:pt x="197796" y="220078"/>
                  </a:lnTo>
                  <a:lnTo>
                    <a:pt x="187993" y="224273"/>
                  </a:lnTo>
                  <a:lnTo>
                    <a:pt x="177960" y="228251"/>
                  </a:lnTo>
                  <a:lnTo>
                    <a:pt x="167768" y="232078"/>
                  </a:lnTo>
                  <a:lnTo>
                    <a:pt x="157465" y="235802"/>
                  </a:lnTo>
                  <a:lnTo>
                    <a:pt x="147089" y="239456"/>
                  </a:lnTo>
                  <a:lnTo>
                    <a:pt x="136663" y="243054"/>
                  </a:lnTo>
                  <a:lnTo>
                    <a:pt x="126203" y="246282"/>
                  </a:lnTo>
                  <a:lnTo>
                    <a:pt x="115721" y="248539"/>
                  </a:lnTo>
                  <a:lnTo>
                    <a:pt x="105223" y="249575"/>
                  </a:lnTo>
                  <a:lnTo>
                    <a:pt x="94591" y="249621"/>
                  </a:lnTo>
                  <a:lnTo>
                    <a:pt x="82228" y="249207"/>
                  </a:lnTo>
                  <a:lnTo>
                    <a:pt x="63693" y="248295"/>
                  </a:lnTo>
                  <a:lnTo>
                    <a:pt x="31585" y="246768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5645375" y="587415"/>
              <a:ext cx="117004" cy="141846"/>
            </a:xfrm>
            <a:custGeom>
              <a:avLst/>
              <a:gdLst/>
              <a:ahLst/>
              <a:cxnLst/>
              <a:rect l="0" t="0" r="0" b="0"/>
              <a:pathLst>
                <a:path w="117004" h="141846">
                  <a:moveTo>
                    <a:pt x="22246" y="55481"/>
                  </a:moveTo>
                  <a:lnTo>
                    <a:pt x="33915" y="55414"/>
                  </a:lnTo>
                  <a:lnTo>
                    <a:pt x="44403" y="54774"/>
                  </a:lnTo>
                  <a:lnTo>
                    <a:pt x="54705" y="53477"/>
                  </a:lnTo>
                  <a:lnTo>
                    <a:pt x="65006" y="51617"/>
                  </a:lnTo>
                  <a:lnTo>
                    <a:pt x="75350" y="49301"/>
                  </a:lnTo>
                  <a:lnTo>
                    <a:pt x="85722" y="46621"/>
                  </a:lnTo>
                  <a:lnTo>
                    <a:pt x="95458" y="43179"/>
                  </a:lnTo>
                  <a:lnTo>
                    <a:pt x="103323" y="38127"/>
                  </a:lnTo>
                  <a:lnTo>
                    <a:pt x="108776" y="31150"/>
                  </a:lnTo>
                  <a:lnTo>
                    <a:pt x="111451" y="23040"/>
                  </a:lnTo>
                  <a:lnTo>
                    <a:pt x="110825" y="15360"/>
                  </a:lnTo>
                  <a:lnTo>
                    <a:pt x="106959" y="8984"/>
                  </a:lnTo>
                  <a:lnTo>
                    <a:pt x="100501" y="4251"/>
                  </a:lnTo>
                  <a:lnTo>
                    <a:pt x="92363" y="1300"/>
                  </a:lnTo>
                  <a:lnTo>
                    <a:pt x="83240" y="0"/>
                  </a:lnTo>
                  <a:lnTo>
                    <a:pt x="73715" y="382"/>
                  </a:lnTo>
                  <a:lnTo>
                    <a:pt x="64337" y="2743"/>
                  </a:lnTo>
                  <a:lnTo>
                    <a:pt x="55370" y="7060"/>
                  </a:lnTo>
                  <a:lnTo>
                    <a:pt x="46860" y="12886"/>
                  </a:lnTo>
                  <a:lnTo>
                    <a:pt x="38751" y="19550"/>
                  </a:lnTo>
                  <a:lnTo>
                    <a:pt x="30961" y="26588"/>
                  </a:lnTo>
                  <a:lnTo>
                    <a:pt x="23574" y="33922"/>
                  </a:lnTo>
                  <a:lnTo>
                    <a:pt x="16831" y="41750"/>
                  </a:lnTo>
                  <a:lnTo>
                    <a:pt x="10821" y="50167"/>
                  </a:lnTo>
                  <a:lnTo>
                    <a:pt x="5801" y="59295"/>
                  </a:lnTo>
                  <a:lnTo>
                    <a:pt x="2259" y="69340"/>
                  </a:lnTo>
                  <a:lnTo>
                    <a:pt x="330" y="80318"/>
                  </a:lnTo>
                  <a:lnTo>
                    <a:pt x="0" y="91776"/>
                  </a:lnTo>
                  <a:lnTo>
                    <a:pt x="1292" y="102927"/>
                  </a:lnTo>
                  <a:lnTo>
                    <a:pt x="4058" y="113340"/>
                  </a:lnTo>
                  <a:lnTo>
                    <a:pt x="8354" y="122617"/>
                  </a:lnTo>
                  <a:lnTo>
                    <a:pt x="14511" y="130244"/>
                  </a:lnTo>
                  <a:lnTo>
                    <a:pt x="22537" y="136100"/>
                  </a:lnTo>
                  <a:lnTo>
                    <a:pt x="32009" y="140066"/>
                  </a:lnTo>
                  <a:lnTo>
                    <a:pt x="42276" y="141845"/>
                  </a:lnTo>
                  <a:lnTo>
                    <a:pt x="52877" y="141493"/>
                  </a:lnTo>
                  <a:lnTo>
                    <a:pt x="63512" y="139454"/>
                  </a:lnTo>
                  <a:lnTo>
                    <a:pt x="75199" y="136075"/>
                  </a:lnTo>
                  <a:lnTo>
                    <a:pt x="91194" y="129944"/>
                  </a:lnTo>
                  <a:lnTo>
                    <a:pt x="117003" y="118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5801185" y="564593"/>
              <a:ext cx="119122" cy="124963"/>
            </a:xfrm>
            <a:custGeom>
              <a:avLst/>
              <a:gdLst/>
              <a:ahLst/>
              <a:cxnLst/>
              <a:rect l="0" t="0" r="0" b="0"/>
              <a:pathLst>
                <a:path w="119122" h="124963">
                  <a:moveTo>
                    <a:pt x="98063" y="4603"/>
                  </a:moveTo>
                  <a:lnTo>
                    <a:pt x="89262" y="1804"/>
                  </a:lnTo>
                  <a:lnTo>
                    <a:pt x="80915" y="302"/>
                  </a:lnTo>
                  <a:lnTo>
                    <a:pt x="72221" y="0"/>
                  </a:lnTo>
                  <a:lnTo>
                    <a:pt x="63273" y="852"/>
                  </a:lnTo>
                  <a:lnTo>
                    <a:pt x="54427" y="2968"/>
                  </a:lnTo>
                  <a:lnTo>
                    <a:pt x="45888" y="6290"/>
                  </a:lnTo>
                  <a:lnTo>
                    <a:pt x="37700" y="10625"/>
                  </a:lnTo>
                  <a:lnTo>
                    <a:pt x="29822" y="15745"/>
                  </a:lnTo>
                  <a:lnTo>
                    <a:pt x="22201" y="21452"/>
                  </a:lnTo>
                  <a:lnTo>
                    <a:pt x="15101" y="27909"/>
                  </a:lnTo>
                  <a:lnTo>
                    <a:pt x="9084" y="35606"/>
                  </a:lnTo>
                  <a:lnTo>
                    <a:pt x="4380" y="44704"/>
                  </a:lnTo>
                  <a:lnTo>
                    <a:pt x="1221" y="54746"/>
                  </a:lnTo>
                  <a:lnTo>
                    <a:pt x="0" y="64871"/>
                  </a:lnTo>
                  <a:lnTo>
                    <a:pt x="737" y="74568"/>
                  </a:lnTo>
                  <a:lnTo>
                    <a:pt x="3165" y="83688"/>
                  </a:lnTo>
                  <a:lnTo>
                    <a:pt x="6920" y="92266"/>
                  </a:lnTo>
                  <a:lnTo>
                    <a:pt x="11672" y="100394"/>
                  </a:lnTo>
                  <a:lnTo>
                    <a:pt x="17469" y="107851"/>
                  </a:lnTo>
                  <a:lnTo>
                    <a:pt x="24716" y="114116"/>
                  </a:lnTo>
                  <a:lnTo>
                    <a:pt x="33512" y="118995"/>
                  </a:lnTo>
                  <a:lnTo>
                    <a:pt x="43520" y="122442"/>
                  </a:lnTo>
                  <a:lnTo>
                    <a:pt x="54155" y="124390"/>
                  </a:lnTo>
                  <a:lnTo>
                    <a:pt x="65003" y="124962"/>
                  </a:lnTo>
                  <a:lnTo>
                    <a:pt x="75605" y="124563"/>
                  </a:lnTo>
                  <a:lnTo>
                    <a:pt x="86525" y="123736"/>
                  </a:lnTo>
                  <a:lnTo>
                    <a:pt x="99829" y="122414"/>
                  </a:lnTo>
                  <a:lnTo>
                    <a:pt x="119121" y="120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5962419" y="600782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5734" y="11735"/>
                  </a:lnTo>
                  <a:lnTo>
                    <a:pt x="10018" y="22864"/>
                  </a:lnTo>
                  <a:lnTo>
                    <a:pt x="13229" y="34458"/>
                  </a:lnTo>
                  <a:lnTo>
                    <a:pt x="15762" y="46446"/>
                  </a:lnTo>
                  <a:lnTo>
                    <a:pt x="18108" y="58458"/>
                  </a:lnTo>
                  <a:lnTo>
                    <a:pt x="20552" y="70247"/>
                  </a:lnTo>
                  <a:lnTo>
                    <a:pt x="23043" y="81294"/>
                  </a:lnTo>
                  <a:lnTo>
                    <a:pt x="25529" y="91818"/>
                  </a:lnTo>
                  <a:lnTo>
                    <a:pt x="28234" y="102741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5930834" y="453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6040237" y="561717"/>
              <a:ext cx="206453" cy="154879"/>
            </a:xfrm>
            <a:custGeom>
              <a:avLst/>
              <a:gdLst/>
              <a:ahLst/>
              <a:cxnLst/>
              <a:rect l="0" t="0" r="0" b="0"/>
              <a:pathLst>
                <a:path w="206453" h="154879">
                  <a:moveTo>
                    <a:pt x="6411" y="28536"/>
                  </a:moveTo>
                  <a:lnTo>
                    <a:pt x="9345" y="40272"/>
                  </a:lnTo>
                  <a:lnTo>
                    <a:pt x="12127" y="51400"/>
                  </a:lnTo>
                  <a:lnTo>
                    <a:pt x="15022" y="62999"/>
                  </a:lnTo>
                  <a:lnTo>
                    <a:pt x="17889" y="75160"/>
                  </a:lnTo>
                  <a:lnTo>
                    <a:pt x="20406" y="87820"/>
                  </a:lnTo>
                  <a:lnTo>
                    <a:pt x="22387" y="100781"/>
                  </a:lnTo>
                  <a:lnTo>
                    <a:pt x="22825" y="110614"/>
                  </a:lnTo>
                  <a:lnTo>
                    <a:pt x="21100" y="113389"/>
                  </a:lnTo>
                  <a:lnTo>
                    <a:pt x="18492" y="110843"/>
                  </a:lnTo>
                  <a:lnTo>
                    <a:pt x="15565" y="105074"/>
                  </a:lnTo>
                  <a:lnTo>
                    <a:pt x="12469" y="97416"/>
                  </a:lnTo>
                  <a:lnTo>
                    <a:pt x="9260" y="88643"/>
                  </a:lnTo>
                  <a:lnTo>
                    <a:pt x="6133" y="79037"/>
                  </a:lnTo>
                  <a:lnTo>
                    <a:pt x="3418" y="68552"/>
                  </a:lnTo>
                  <a:lnTo>
                    <a:pt x="1271" y="57222"/>
                  </a:lnTo>
                  <a:lnTo>
                    <a:pt x="0" y="45499"/>
                  </a:lnTo>
                  <a:lnTo>
                    <a:pt x="130" y="34157"/>
                  </a:lnTo>
                  <a:lnTo>
                    <a:pt x="1815" y="23619"/>
                  </a:lnTo>
                  <a:lnTo>
                    <a:pt x="4920" y="14603"/>
                  </a:lnTo>
                  <a:lnTo>
                    <a:pt x="10011" y="8551"/>
                  </a:lnTo>
                  <a:lnTo>
                    <a:pt x="16879" y="6274"/>
                  </a:lnTo>
                  <a:lnTo>
                    <a:pt x="23537" y="7443"/>
                  </a:lnTo>
                  <a:lnTo>
                    <a:pt x="29410" y="11334"/>
                  </a:lnTo>
                  <a:lnTo>
                    <a:pt x="34742" y="17077"/>
                  </a:lnTo>
                  <a:lnTo>
                    <a:pt x="40025" y="23789"/>
                  </a:lnTo>
                  <a:lnTo>
                    <a:pt x="45544" y="30911"/>
                  </a:lnTo>
                  <a:lnTo>
                    <a:pt x="51218" y="38325"/>
                  </a:lnTo>
                  <a:lnTo>
                    <a:pt x="56718" y="46220"/>
                  </a:lnTo>
                  <a:lnTo>
                    <a:pt x="61846" y="54611"/>
                  </a:lnTo>
                  <a:lnTo>
                    <a:pt x="66085" y="60876"/>
                  </a:lnTo>
                  <a:lnTo>
                    <a:pt x="68896" y="61636"/>
                  </a:lnTo>
                  <a:lnTo>
                    <a:pt x="70756" y="57641"/>
                  </a:lnTo>
                  <a:lnTo>
                    <a:pt x="72401" y="50318"/>
                  </a:lnTo>
                  <a:lnTo>
                    <a:pt x="74412" y="41086"/>
                  </a:lnTo>
                  <a:lnTo>
                    <a:pt x="77237" y="31309"/>
                  </a:lnTo>
                  <a:lnTo>
                    <a:pt x="81006" y="21762"/>
                  </a:lnTo>
                  <a:lnTo>
                    <a:pt x="85793" y="13205"/>
                  </a:lnTo>
                  <a:lnTo>
                    <a:pt x="91740" y="6579"/>
                  </a:lnTo>
                  <a:lnTo>
                    <a:pt x="98803" y="2198"/>
                  </a:lnTo>
                  <a:lnTo>
                    <a:pt x="106642" y="33"/>
                  </a:lnTo>
                  <a:lnTo>
                    <a:pt x="114741" y="0"/>
                  </a:lnTo>
                  <a:lnTo>
                    <a:pt x="122772" y="1828"/>
                  </a:lnTo>
                  <a:lnTo>
                    <a:pt x="130449" y="5305"/>
                  </a:lnTo>
                  <a:lnTo>
                    <a:pt x="137452" y="10369"/>
                  </a:lnTo>
                  <a:lnTo>
                    <a:pt x="143683" y="16844"/>
                  </a:lnTo>
                  <a:lnTo>
                    <a:pt x="149375" y="24460"/>
                  </a:lnTo>
                  <a:lnTo>
                    <a:pt x="154973" y="32941"/>
                  </a:lnTo>
                  <a:lnTo>
                    <a:pt x="160741" y="42057"/>
                  </a:lnTo>
                  <a:lnTo>
                    <a:pt x="166600" y="51787"/>
                  </a:lnTo>
                  <a:lnTo>
                    <a:pt x="172234" y="62304"/>
                  </a:lnTo>
                  <a:lnTo>
                    <a:pt x="177471" y="73635"/>
                  </a:lnTo>
                  <a:lnTo>
                    <a:pt x="182292" y="85516"/>
                  </a:lnTo>
                  <a:lnTo>
                    <a:pt x="186756" y="97491"/>
                  </a:lnTo>
                  <a:lnTo>
                    <a:pt x="190938" y="109273"/>
                  </a:lnTo>
                  <a:lnTo>
                    <a:pt x="194759" y="120324"/>
                  </a:lnTo>
                  <a:lnTo>
                    <a:pt x="198360" y="130856"/>
                  </a:lnTo>
                  <a:lnTo>
                    <a:pt x="202058" y="141791"/>
                  </a:lnTo>
                  <a:lnTo>
                    <a:pt x="206452" y="154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261719" y="571624"/>
              <a:ext cx="195541" cy="144972"/>
            </a:xfrm>
            <a:custGeom>
              <a:avLst/>
              <a:gdLst/>
              <a:ahLst/>
              <a:cxnLst/>
              <a:rect l="0" t="0" r="0" b="0"/>
              <a:pathLst>
                <a:path w="195541" h="144972">
                  <a:moveTo>
                    <a:pt x="58670" y="92329"/>
                  </a:moveTo>
                  <a:lnTo>
                    <a:pt x="64470" y="86394"/>
                  </a:lnTo>
                  <a:lnTo>
                    <a:pt x="69395" y="80190"/>
                  </a:lnTo>
                  <a:lnTo>
                    <a:pt x="73888" y="73094"/>
                  </a:lnTo>
                  <a:lnTo>
                    <a:pt x="77763" y="65154"/>
                  </a:lnTo>
                  <a:lnTo>
                    <a:pt x="80481" y="56507"/>
                  </a:lnTo>
                  <a:lnTo>
                    <a:pt x="81831" y="47317"/>
                  </a:lnTo>
                  <a:lnTo>
                    <a:pt x="81760" y="37890"/>
                  </a:lnTo>
                  <a:lnTo>
                    <a:pt x="80193" y="28649"/>
                  </a:lnTo>
                  <a:lnTo>
                    <a:pt x="77246" y="19823"/>
                  </a:lnTo>
                  <a:lnTo>
                    <a:pt x="72996" y="11934"/>
                  </a:lnTo>
                  <a:lnTo>
                    <a:pt x="67403" y="5846"/>
                  </a:lnTo>
                  <a:lnTo>
                    <a:pt x="60574" y="1871"/>
                  </a:lnTo>
                  <a:lnTo>
                    <a:pt x="52889" y="0"/>
                  </a:lnTo>
                  <a:lnTo>
                    <a:pt x="44893" y="174"/>
                  </a:lnTo>
                  <a:lnTo>
                    <a:pt x="36931" y="2146"/>
                  </a:lnTo>
                  <a:lnTo>
                    <a:pt x="29298" y="5721"/>
                  </a:lnTo>
                  <a:lnTo>
                    <a:pt x="22325" y="10853"/>
                  </a:lnTo>
                  <a:lnTo>
                    <a:pt x="16123" y="17378"/>
                  </a:lnTo>
                  <a:lnTo>
                    <a:pt x="10790" y="25197"/>
                  </a:lnTo>
                  <a:lnTo>
                    <a:pt x="6498" y="34347"/>
                  </a:lnTo>
                  <a:lnTo>
                    <a:pt x="3242" y="44720"/>
                  </a:lnTo>
                  <a:lnTo>
                    <a:pt x="1039" y="55940"/>
                  </a:lnTo>
                  <a:lnTo>
                    <a:pt x="0" y="67463"/>
                  </a:lnTo>
                  <a:lnTo>
                    <a:pt x="82" y="78952"/>
                  </a:lnTo>
                  <a:lnTo>
                    <a:pt x="1271" y="90276"/>
                  </a:lnTo>
                  <a:lnTo>
                    <a:pt x="3664" y="101412"/>
                  </a:lnTo>
                  <a:lnTo>
                    <a:pt x="7209" y="112366"/>
                  </a:lnTo>
                  <a:lnTo>
                    <a:pt x="12046" y="122519"/>
                  </a:lnTo>
                  <a:lnTo>
                    <a:pt x="18574" y="130674"/>
                  </a:lnTo>
                  <a:lnTo>
                    <a:pt x="26848" y="136331"/>
                  </a:lnTo>
                  <a:lnTo>
                    <a:pt x="36319" y="139315"/>
                  </a:lnTo>
                  <a:lnTo>
                    <a:pt x="46053" y="139430"/>
                  </a:lnTo>
                  <a:lnTo>
                    <a:pt x="55479" y="136875"/>
                  </a:lnTo>
                  <a:lnTo>
                    <a:pt x="64246" y="132111"/>
                  </a:lnTo>
                  <a:lnTo>
                    <a:pt x="72054" y="125650"/>
                  </a:lnTo>
                  <a:lnTo>
                    <a:pt x="78865" y="117971"/>
                  </a:lnTo>
                  <a:lnTo>
                    <a:pt x="85133" y="110417"/>
                  </a:lnTo>
                  <a:lnTo>
                    <a:pt x="91658" y="105096"/>
                  </a:lnTo>
                  <a:lnTo>
                    <a:pt x="98870" y="102975"/>
                  </a:lnTo>
                  <a:lnTo>
                    <a:pt x="106684" y="103828"/>
                  </a:lnTo>
                  <a:lnTo>
                    <a:pt x="114703" y="106835"/>
                  </a:lnTo>
                  <a:lnTo>
                    <a:pt x="122658" y="111255"/>
                  </a:lnTo>
                  <a:lnTo>
                    <a:pt x="130610" y="116420"/>
                  </a:lnTo>
                  <a:lnTo>
                    <a:pt x="138854" y="121695"/>
                  </a:lnTo>
                  <a:lnTo>
                    <a:pt x="147536" y="126738"/>
                  </a:lnTo>
                  <a:lnTo>
                    <a:pt x="156394" y="131302"/>
                  </a:lnTo>
                  <a:lnTo>
                    <a:pt x="165812" y="135561"/>
                  </a:lnTo>
                  <a:lnTo>
                    <a:pt x="177735" y="139886"/>
                  </a:lnTo>
                  <a:lnTo>
                    <a:pt x="195540" y="144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463175" y="337569"/>
              <a:ext cx="36199" cy="357970"/>
            </a:xfrm>
            <a:custGeom>
              <a:avLst/>
              <a:gdLst/>
              <a:ahLst/>
              <a:cxnLst/>
              <a:rect l="0" t="0" r="0" b="0"/>
              <a:pathLst>
                <a:path w="36199" h="357970">
                  <a:moveTo>
                    <a:pt x="4613" y="0"/>
                  </a:moveTo>
                  <a:lnTo>
                    <a:pt x="1814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6" y="65171"/>
                  </a:lnTo>
                  <a:lnTo>
                    <a:pt x="3002" y="79589"/>
                  </a:lnTo>
                  <a:lnTo>
                    <a:pt x="4177" y="93870"/>
                  </a:lnTo>
                  <a:lnTo>
                    <a:pt x="5812" y="107555"/>
                  </a:lnTo>
                  <a:lnTo>
                    <a:pt x="7740" y="121029"/>
                  </a:lnTo>
                  <a:lnTo>
                    <a:pt x="9579" y="135287"/>
                  </a:lnTo>
                  <a:lnTo>
                    <a:pt x="11119" y="150834"/>
                  </a:lnTo>
                  <a:lnTo>
                    <a:pt x="12475" y="167211"/>
                  </a:lnTo>
                  <a:lnTo>
                    <a:pt x="13992" y="183297"/>
                  </a:lnTo>
                  <a:lnTo>
                    <a:pt x="15860" y="198457"/>
                  </a:lnTo>
                  <a:lnTo>
                    <a:pt x="17945" y="212721"/>
                  </a:lnTo>
                  <a:lnTo>
                    <a:pt x="19891" y="226513"/>
                  </a:lnTo>
                  <a:lnTo>
                    <a:pt x="21503" y="240159"/>
                  </a:lnTo>
                  <a:lnTo>
                    <a:pt x="22907" y="253814"/>
                  </a:lnTo>
                  <a:lnTo>
                    <a:pt x="24456" y="267536"/>
                  </a:lnTo>
                  <a:lnTo>
                    <a:pt x="26345" y="281323"/>
                  </a:lnTo>
                  <a:lnTo>
                    <a:pt x="28454" y="294946"/>
                  </a:lnTo>
                  <a:lnTo>
                    <a:pt x="30638" y="309504"/>
                  </a:lnTo>
                  <a:lnTo>
                    <a:pt x="33092" y="328514"/>
                  </a:lnTo>
                  <a:lnTo>
                    <a:pt x="3619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3425052" y="695538"/>
              <a:ext cx="3116436" cy="129093"/>
            </a:xfrm>
            <a:custGeom>
              <a:avLst/>
              <a:gdLst/>
              <a:ahLst/>
              <a:cxnLst/>
              <a:rect l="0" t="0" r="0" b="0"/>
              <a:pathLst>
                <a:path w="3116436" h="129093">
                  <a:moveTo>
                    <a:pt x="3116435" y="0"/>
                  </a:moveTo>
                  <a:lnTo>
                    <a:pt x="3110635" y="5935"/>
                  </a:lnTo>
                  <a:lnTo>
                    <a:pt x="3105710" y="12140"/>
                  </a:lnTo>
                  <a:lnTo>
                    <a:pt x="3101203" y="19235"/>
                  </a:lnTo>
                  <a:lnTo>
                    <a:pt x="3096810" y="27176"/>
                  </a:lnTo>
                  <a:lnTo>
                    <a:pt x="3092147" y="35822"/>
                  </a:lnTo>
                  <a:lnTo>
                    <a:pt x="3087033" y="45012"/>
                  </a:lnTo>
                  <a:lnTo>
                    <a:pt x="3081455" y="54439"/>
                  </a:lnTo>
                  <a:lnTo>
                    <a:pt x="3075482" y="63680"/>
                  </a:lnTo>
                  <a:lnTo>
                    <a:pt x="3069200" y="72515"/>
                  </a:lnTo>
                  <a:lnTo>
                    <a:pt x="3062524" y="80750"/>
                  </a:lnTo>
                  <a:lnTo>
                    <a:pt x="3055209" y="88135"/>
                  </a:lnTo>
                  <a:lnTo>
                    <a:pt x="3047183" y="94607"/>
                  </a:lnTo>
                  <a:lnTo>
                    <a:pt x="3038675" y="99783"/>
                  </a:lnTo>
                  <a:lnTo>
                    <a:pt x="3030118" y="102905"/>
                  </a:lnTo>
                  <a:lnTo>
                    <a:pt x="3021765" y="103744"/>
                  </a:lnTo>
                  <a:lnTo>
                    <a:pt x="3013530" y="102527"/>
                  </a:lnTo>
                  <a:lnTo>
                    <a:pt x="3005088" y="99660"/>
                  </a:lnTo>
                  <a:lnTo>
                    <a:pt x="2996256" y="95558"/>
                  </a:lnTo>
                  <a:lnTo>
                    <a:pt x="2986848" y="90893"/>
                  </a:lnTo>
                  <a:lnTo>
                    <a:pt x="2976614" y="86544"/>
                  </a:lnTo>
                  <a:lnTo>
                    <a:pt x="2965511" y="82973"/>
                  </a:lnTo>
                  <a:lnTo>
                    <a:pt x="2953969" y="80580"/>
                  </a:lnTo>
                  <a:lnTo>
                    <a:pt x="2942760" y="79875"/>
                  </a:lnTo>
                  <a:lnTo>
                    <a:pt x="2932301" y="80959"/>
                  </a:lnTo>
                  <a:lnTo>
                    <a:pt x="2922653" y="83618"/>
                  </a:lnTo>
                  <a:lnTo>
                    <a:pt x="2913713" y="87529"/>
                  </a:lnTo>
                  <a:lnTo>
                    <a:pt x="2905325" y="92375"/>
                  </a:lnTo>
                  <a:lnTo>
                    <a:pt x="2897182" y="97897"/>
                  </a:lnTo>
                  <a:lnTo>
                    <a:pt x="2888861" y="103893"/>
                  </a:lnTo>
                  <a:lnTo>
                    <a:pt x="2880136" y="110204"/>
                  </a:lnTo>
                  <a:lnTo>
                    <a:pt x="2870817" y="116236"/>
                  </a:lnTo>
                  <a:lnTo>
                    <a:pt x="2860649" y="120995"/>
                  </a:lnTo>
                  <a:lnTo>
                    <a:pt x="2849593" y="124038"/>
                  </a:lnTo>
                  <a:lnTo>
                    <a:pt x="2838083" y="125266"/>
                  </a:lnTo>
                  <a:lnTo>
                    <a:pt x="2826898" y="124652"/>
                  </a:lnTo>
                  <a:lnTo>
                    <a:pt x="2816455" y="122386"/>
                  </a:lnTo>
                  <a:lnTo>
                    <a:pt x="2806818" y="118782"/>
                  </a:lnTo>
                  <a:lnTo>
                    <a:pt x="2797885" y="114163"/>
                  </a:lnTo>
                  <a:lnTo>
                    <a:pt x="2789502" y="108805"/>
                  </a:lnTo>
                  <a:lnTo>
                    <a:pt x="2781362" y="102923"/>
                  </a:lnTo>
                  <a:lnTo>
                    <a:pt x="2773042" y="96677"/>
                  </a:lnTo>
                  <a:lnTo>
                    <a:pt x="2764320" y="90195"/>
                  </a:lnTo>
                  <a:lnTo>
                    <a:pt x="2755001" y="84046"/>
                  </a:lnTo>
                  <a:lnTo>
                    <a:pt x="2744834" y="79208"/>
                  </a:lnTo>
                  <a:lnTo>
                    <a:pt x="2733774" y="76108"/>
                  </a:lnTo>
                  <a:lnTo>
                    <a:pt x="2722092" y="74671"/>
                  </a:lnTo>
                  <a:lnTo>
                    <a:pt x="2710258" y="74613"/>
                  </a:lnTo>
                  <a:lnTo>
                    <a:pt x="2698567" y="75614"/>
                  </a:lnTo>
                  <a:lnTo>
                    <a:pt x="2687276" y="77554"/>
                  </a:lnTo>
                  <a:lnTo>
                    <a:pt x="2676696" y="80518"/>
                  </a:lnTo>
                  <a:lnTo>
                    <a:pt x="2666910" y="84464"/>
                  </a:lnTo>
                  <a:lnTo>
                    <a:pt x="2657678" y="89077"/>
                  </a:lnTo>
                  <a:lnTo>
                    <a:pt x="2648550" y="93865"/>
                  </a:lnTo>
                  <a:lnTo>
                    <a:pt x="2639255" y="98528"/>
                  </a:lnTo>
                  <a:lnTo>
                    <a:pt x="2629704" y="102964"/>
                  </a:lnTo>
                  <a:lnTo>
                    <a:pt x="2619905" y="107170"/>
                  </a:lnTo>
                  <a:lnTo>
                    <a:pt x="2609902" y="111183"/>
                  </a:lnTo>
                  <a:lnTo>
                    <a:pt x="2599743" y="115047"/>
                  </a:lnTo>
                  <a:lnTo>
                    <a:pt x="2589471" y="118803"/>
                  </a:lnTo>
                  <a:lnTo>
                    <a:pt x="2579117" y="122472"/>
                  </a:lnTo>
                  <a:lnTo>
                    <a:pt x="2568708" y="125751"/>
                  </a:lnTo>
                  <a:lnTo>
                    <a:pt x="2558260" y="128042"/>
                  </a:lnTo>
                  <a:lnTo>
                    <a:pt x="2547781" y="129092"/>
                  </a:lnTo>
                  <a:lnTo>
                    <a:pt x="2537116" y="128813"/>
                  </a:lnTo>
                  <a:lnTo>
                    <a:pt x="2525964" y="127105"/>
                  </a:lnTo>
                  <a:lnTo>
                    <a:pt x="2514207" y="124065"/>
                  </a:lnTo>
                  <a:lnTo>
                    <a:pt x="2502210" y="119923"/>
                  </a:lnTo>
                  <a:lnTo>
                    <a:pt x="2490689" y="114934"/>
                  </a:lnTo>
                  <a:lnTo>
                    <a:pt x="2480011" y="109329"/>
                  </a:lnTo>
                  <a:lnTo>
                    <a:pt x="2470046" y="103449"/>
                  </a:lnTo>
                  <a:lnTo>
                    <a:pt x="2460360" y="97737"/>
                  </a:lnTo>
                  <a:lnTo>
                    <a:pt x="2450654" y="92421"/>
                  </a:lnTo>
                  <a:lnTo>
                    <a:pt x="2440641" y="87700"/>
                  </a:lnTo>
                  <a:lnTo>
                    <a:pt x="2429993" y="83828"/>
                  </a:lnTo>
                  <a:lnTo>
                    <a:pt x="2418603" y="80858"/>
                  </a:lnTo>
                  <a:lnTo>
                    <a:pt x="2406698" y="78846"/>
                  </a:lnTo>
                  <a:lnTo>
                    <a:pt x="2394713" y="77937"/>
                  </a:lnTo>
                  <a:lnTo>
                    <a:pt x="2382909" y="78102"/>
                  </a:lnTo>
                  <a:lnTo>
                    <a:pt x="2371205" y="79177"/>
                  </a:lnTo>
                  <a:lnTo>
                    <a:pt x="2359282" y="80961"/>
                  </a:lnTo>
                  <a:lnTo>
                    <a:pt x="2346963" y="83270"/>
                  </a:lnTo>
                  <a:lnTo>
                    <a:pt x="2334232" y="85953"/>
                  </a:lnTo>
                  <a:lnTo>
                    <a:pt x="2321146" y="88900"/>
                  </a:lnTo>
                  <a:lnTo>
                    <a:pt x="2307783" y="92028"/>
                  </a:lnTo>
                  <a:lnTo>
                    <a:pt x="2294215" y="95280"/>
                  </a:lnTo>
                  <a:lnTo>
                    <a:pt x="2280500" y="98617"/>
                  </a:lnTo>
                  <a:lnTo>
                    <a:pt x="2266682" y="102001"/>
                  </a:lnTo>
                  <a:lnTo>
                    <a:pt x="2252793" y="105087"/>
                  </a:lnTo>
                  <a:lnTo>
                    <a:pt x="2238856" y="107248"/>
                  </a:lnTo>
                  <a:lnTo>
                    <a:pt x="2224886" y="108221"/>
                  </a:lnTo>
                  <a:lnTo>
                    <a:pt x="2210893" y="108229"/>
                  </a:lnTo>
                  <a:lnTo>
                    <a:pt x="2196885" y="107778"/>
                  </a:lnTo>
                  <a:lnTo>
                    <a:pt x="2182872" y="107209"/>
                  </a:lnTo>
                  <a:lnTo>
                    <a:pt x="2169020" y="106355"/>
                  </a:lnTo>
                  <a:lnTo>
                    <a:pt x="2155639" y="104651"/>
                  </a:lnTo>
                  <a:lnTo>
                    <a:pt x="2142856" y="101839"/>
                  </a:lnTo>
                  <a:lnTo>
                    <a:pt x="2130476" y="97967"/>
                  </a:lnTo>
                  <a:lnTo>
                    <a:pt x="2118089" y="93218"/>
                  </a:lnTo>
                  <a:lnTo>
                    <a:pt x="2105455" y="87803"/>
                  </a:lnTo>
                  <a:lnTo>
                    <a:pt x="2092511" y="82066"/>
                  </a:lnTo>
                  <a:lnTo>
                    <a:pt x="2079282" y="76455"/>
                  </a:lnTo>
                  <a:lnTo>
                    <a:pt x="2065826" y="71206"/>
                  </a:lnTo>
                  <a:lnTo>
                    <a:pt x="2052367" y="66362"/>
                  </a:lnTo>
                  <a:lnTo>
                    <a:pt x="2039257" y="61875"/>
                  </a:lnTo>
                  <a:lnTo>
                    <a:pt x="2026659" y="57675"/>
                  </a:lnTo>
                  <a:lnTo>
                    <a:pt x="2014404" y="53853"/>
                  </a:lnTo>
                  <a:lnTo>
                    <a:pt x="2002102" y="50658"/>
                  </a:lnTo>
                  <a:lnTo>
                    <a:pt x="1989529" y="48183"/>
                  </a:lnTo>
                  <a:lnTo>
                    <a:pt x="1976797" y="46690"/>
                  </a:lnTo>
                  <a:lnTo>
                    <a:pt x="1964242" y="46670"/>
                  </a:lnTo>
                  <a:lnTo>
                    <a:pt x="1952053" y="48252"/>
                  </a:lnTo>
                  <a:lnTo>
                    <a:pt x="1940257" y="51265"/>
                  </a:lnTo>
                  <a:lnTo>
                    <a:pt x="1928804" y="55422"/>
                  </a:lnTo>
                  <a:lnTo>
                    <a:pt x="1917618" y="60433"/>
                  </a:lnTo>
                  <a:lnTo>
                    <a:pt x="1906631" y="65896"/>
                  </a:lnTo>
                  <a:lnTo>
                    <a:pt x="1895788" y="71322"/>
                  </a:lnTo>
                  <a:lnTo>
                    <a:pt x="1885044" y="76451"/>
                  </a:lnTo>
                  <a:lnTo>
                    <a:pt x="1874371" y="81384"/>
                  </a:lnTo>
                  <a:lnTo>
                    <a:pt x="1863744" y="86463"/>
                  </a:lnTo>
                  <a:lnTo>
                    <a:pt x="1853141" y="91875"/>
                  </a:lnTo>
                  <a:lnTo>
                    <a:pt x="1842221" y="97324"/>
                  </a:lnTo>
                  <a:lnTo>
                    <a:pt x="1830367" y="102151"/>
                  </a:lnTo>
                  <a:lnTo>
                    <a:pt x="1817321" y="106022"/>
                  </a:lnTo>
                  <a:lnTo>
                    <a:pt x="1803474" y="108773"/>
                  </a:lnTo>
                  <a:lnTo>
                    <a:pt x="1789640" y="110245"/>
                  </a:lnTo>
                  <a:lnTo>
                    <a:pt x="1776295" y="110490"/>
                  </a:lnTo>
                  <a:lnTo>
                    <a:pt x="1763404" y="109705"/>
                  </a:lnTo>
                  <a:lnTo>
                    <a:pt x="1750609" y="108123"/>
                  </a:lnTo>
                  <a:lnTo>
                    <a:pt x="1737670" y="105949"/>
                  </a:lnTo>
                  <a:lnTo>
                    <a:pt x="1724504" y="103188"/>
                  </a:lnTo>
                  <a:lnTo>
                    <a:pt x="1711119" y="99657"/>
                  </a:lnTo>
                  <a:lnTo>
                    <a:pt x="1697552" y="95323"/>
                  </a:lnTo>
                  <a:lnTo>
                    <a:pt x="1683846" y="90448"/>
                  </a:lnTo>
                  <a:lnTo>
                    <a:pt x="1670037" y="85482"/>
                  </a:lnTo>
                  <a:lnTo>
                    <a:pt x="1656156" y="80699"/>
                  </a:lnTo>
                  <a:lnTo>
                    <a:pt x="1642226" y="76183"/>
                  </a:lnTo>
                  <a:lnTo>
                    <a:pt x="1628260" y="71924"/>
                  </a:lnTo>
                  <a:lnTo>
                    <a:pt x="1614266" y="67884"/>
                  </a:lnTo>
                  <a:lnTo>
                    <a:pt x="1600087" y="64341"/>
                  </a:lnTo>
                  <a:lnTo>
                    <a:pt x="1585423" y="61866"/>
                  </a:lnTo>
                  <a:lnTo>
                    <a:pt x="1570156" y="60688"/>
                  </a:lnTo>
                  <a:lnTo>
                    <a:pt x="1554648" y="60880"/>
                  </a:lnTo>
                  <a:lnTo>
                    <a:pt x="1539617" y="62530"/>
                  </a:lnTo>
                  <a:lnTo>
                    <a:pt x="1525434" y="65525"/>
                  </a:lnTo>
                  <a:lnTo>
                    <a:pt x="1512131" y="69468"/>
                  </a:lnTo>
                  <a:lnTo>
                    <a:pt x="1499583" y="73790"/>
                  </a:lnTo>
                  <a:lnTo>
                    <a:pt x="1487620" y="78135"/>
                  </a:lnTo>
                  <a:lnTo>
                    <a:pt x="1475923" y="82354"/>
                  </a:lnTo>
                  <a:lnTo>
                    <a:pt x="1464063" y="86413"/>
                  </a:lnTo>
                  <a:lnTo>
                    <a:pt x="1451810" y="90322"/>
                  </a:lnTo>
                  <a:lnTo>
                    <a:pt x="1438968" y="93947"/>
                  </a:lnTo>
                  <a:lnTo>
                    <a:pt x="1425281" y="97010"/>
                  </a:lnTo>
                  <a:lnTo>
                    <a:pt x="1410710" y="99401"/>
                  </a:lnTo>
                  <a:lnTo>
                    <a:pt x="1395687" y="101007"/>
                  </a:lnTo>
                  <a:lnTo>
                    <a:pt x="1380991" y="101636"/>
                  </a:lnTo>
                  <a:lnTo>
                    <a:pt x="1367026" y="101280"/>
                  </a:lnTo>
                  <a:lnTo>
                    <a:pt x="1353533" y="100075"/>
                  </a:lnTo>
                  <a:lnTo>
                    <a:pt x="1339792" y="98203"/>
                  </a:lnTo>
                  <a:lnTo>
                    <a:pt x="1325402" y="95831"/>
                  </a:lnTo>
                  <a:lnTo>
                    <a:pt x="1310447" y="92935"/>
                  </a:lnTo>
                  <a:lnTo>
                    <a:pt x="1295321" y="89313"/>
                  </a:lnTo>
                  <a:lnTo>
                    <a:pt x="1280289" y="84919"/>
                  </a:lnTo>
                  <a:lnTo>
                    <a:pt x="1265448" y="80002"/>
                  </a:lnTo>
                  <a:lnTo>
                    <a:pt x="1250803" y="75009"/>
                  </a:lnTo>
                  <a:lnTo>
                    <a:pt x="1236326" y="70212"/>
                  </a:lnTo>
                  <a:lnTo>
                    <a:pt x="1221977" y="65857"/>
                  </a:lnTo>
                  <a:lnTo>
                    <a:pt x="1207724" y="62238"/>
                  </a:lnTo>
                  <a:lnTo>
                    <a:pt x="1193538" y="59436"/>
                  </a:lnTo>
                  <a:lnTo>
                    <a:pt x="1179399" y="57370"/>
                  </a:lnTo>
                  <a:lnTo>
                    <a:pt x="1165293" y="55892"/>
                  </a:lnTo>
                  <a:lnTo>
                    <a:pt x="1151213" y="54866"/>
                  </a:lnTo>
                  <a:lnTo>
                    <a:pt x="1137317" y="54498"/>
                  </a:lnTo>
                  <a:lnTo>
                    <a:pt x="1123907" y="55306"/>
                  </a:lnTo>
                  <a:lnTo>
                    <a:pt x="1111104" y="57481"/>
                  </a:lnTo>
                  <a:lnTo>
                    <a:pt x="1098709" y="60908"/>
                  </a:lnTo>
                  <a:lnTo>
                    <a:pt x="1086314" y="65350"/>
                  </a:lnTo>
                  <a:lnTo>
                    <a:pt x="1073678" y="70557"/>
                  </a:lnTo>
                  <a:lnTo>
                    <a:pt x="1060903" y="76153"/>
                  </a:lnTo>
                  <a:lnTo>
                    <a:pt x="1048319" y="81668"/>
                  </a:lnTo>
                  <a:lnTo>
                    <a:pt x="1036107" y="86853"/>
                  </a:lnTo>
                  <a:lnTo>
                    <a:pt x="1024126" y="91653"/>
                  </a:lnTo>
                  <a:lnTo>
                    <a:pt x="1012015" y="96111"/>
                  </a:lnTo>
                  <a:lnTo>
                    <a:pt x="999571" y="100292"/>
                  </a:lnTo>
                  <a:lnTo>
                    <a:pt x="986755" y="104101"/>
                  </a:lnTo>
                  <a:lnTo>
                    <a:pt x="973612" y="107288"/>
                  </a:lnTo>
                  <a:lnTo>
                    <a:pt x="960212" y="109766"/>
                  </a:lnTo>
                  <a:lnTo>
                    <a:pt x="946618" y="111601"/>
                  </a:lnTo>
                  <a:lnTo>
                    <a:pt x="932886" y="112915"/>
                  </a:lnTo>
                  <a:lnTo>
                    <a:pt x="919052" y="113828"/>
                  </a:lnTo>
                  <a:lnTo>
                    <a:pt x="904982" y="114120"/>
                  </a:lnTo>
                  <a:lnTo>
                    <a:pt x="890392" y="113259"/>
                  </a:lnTo>
                  <a:lnTo>
                    <a:pt x="875170" y="111053"/>
                  </a:lnTo>
                  <a:lnTo>
                    <a:pt x="859522" y="107774"/>
                  </a:lnTo>
                  <a:lnTo>
                    <a:pt x="843865" y="103964"/>
                  </a:lnTo>
                  <a:lnTo>
                    <a:pt x="828448" y="99996"/>
                  </a:lnTo>
                  <a:lnTo>
                    <a:pt x="813504" y="96045"/>
                  </a:lnTo>
                  <a:lnTo>
                    <a:pt x="799314" y="92174"/>
                  </a:lnTo>
                  <a:lnTo>
                    <a:pt x="785952" y="88393"/>
                  </a:lnTo>
                  <a:lnTo>
                    <a:pt x="773166" y="84856"/>
                  </a:lnTo>
                  <a:lnTo>
                    <a:pt x="760499" y="81853"/>
                  </a:lnTo>
                  <a:lnTo>
                    <a:pt x="747680" y="79502"/>
                  </a:lnTo>
                  <a:lnTo>
                    <a:pt x="734778" y="77923"/>
                  </a:lnTo>
                  <a:lnTo>
                    <a:pt x="722110" y="77312"/>
                  </a:lnTo>
                  <a:lnTo>
                    <a:pt x="709845" y="77681"/>
                  </a:lnTo>
                  <a:lnTo>
                    <a:pt x="697997" y="78894"/>
                  </a:lnTo>
                  <a:lnTo>
                    <a:pt x="686509" y="80771"/>
                  </a:lnTo>
                  <a:lnTo>
                    <a:pt x="675301" y="83147"/>
                  </a:lnTo>
                  <a:lnTo>
                    <a:pt x="664299" y="86046"/>
                  </a:lnTo>
                  <a:lnTo>
                    <a:pt x="653445" y="89669"/>
                  </a:lnTo>
                  <a:lnTo>
                    <a:pt x="642695" y="94064"/>
                  </a:lnTo>
                  <a:lnTo>
                    <a:pt x="632016" y="98982"/>
                  </a:lnTo>
                  <a:lnTo>
                    <a:pt x="621387" y="103975"/>
                  </a:lnTo>
                  <a:lnTo>
                    <a:pt x="610782" y="108772"/>
                  </a:lnTo>
                  <a:lnTo>
                    <a:pt x="599862" y="113128"/>
                  </a:lnTo>
                  <a:lnTo>
                    <a:pt x="588006" y="116747"/>
                  </a:lnTo>
                  <a:lnTo>
                    <a:pt x="574955" y="119540"/>
                  </a:lnTo>
                  <a:lnTo>
                    <a:pt x="560934" y="121261"/>
                  </a:lnTo>
                  <a:lnTo>
                    <a:pt x="546452" y="121442"/>
                  </a:lnTo>
                  <a:lnTo>
                    <a:pt x="531854" y="119970"/>
                  </a:lnTo>
                  <a:lnTo>
                    <a:pt x="517137" y="117033"/>
                  </a:lnTo>
                  <a:lnTo>
                    <a:pt x="502045" y="112929"/>
                  </a:lnTo>
                  <a:lnTo>
                    <a:pt x="486454" y="107948"/>
                  </a:lnTo>
                  <a:lnTo>
                    <a:pt x="470544" y="102335"/>
                  </a:lnTo>
                  <a:lnTo>
                    <a:pt x="454703" y="96277"/>
                  </a:lnTo>
                  <a:lnTo>
                    <a:pt x="439155" y="89919"/>
                  </a:lnTo>
                  <a:lnTo>
                    <a:pt x="423950" y="83686"/>
                  </a:lnTo>
                  <a:lnTo>
                    <a:pt x="409054" y="78260"/>
                  </a:lnTo>
                  <a:lnTo>
                    <a:pt x="394404" y="73951"/>
                  </a:lnTo>
                  <a:lnTo>
                    <a:pt x="379939" y="70889"/>
                  </a:lnTo>
                  <a:lnTo>
                    <a:pt x="365605" y="69201"/>
                  </a:lnTo>
                  <a:lnTo>
                    <a:pt x="351370" y="68811"/>
                  </a:lnTo>
                  <a:lnTo>
                    <a:pt x="337369" y="69667"/>
                  </a:lnTo>
                  <a:lnTo>
                    <a:pt x="323887" y="71828"/>
                  </a:lnTo>
                  <a:lnTo>
                    <a:pt x="311040" y="75205"/>
                  </a:lnTo>
                  <a:lnTo>
                    <a:pt x="298786" y="79588"/>
                  </a:lnTo>
                  <a:lnTo>
                    <a:pt x="287017" y="84746"/>
                  </a:lnTo>
                  <a:lnTo>
                    <a:pt x="275612" y="90459"/>
                  </a:lnTo>
                  <a:lnTo>
                    <a:pt x="264307" y="96072"/>
                  </a:lnTo>
                  <a:lnTo>
                    <a:pt x="252716" y="100543"/>
                  </a:lnTo>
                  <a:lnTo>
                    <a:pt x="240658" y="103393"/>
                  </a:lnTo>
                  <a:lnTo>
                    <a:pt x="228287" y="104660"/>
                  </a:lnTo>
                  <a:lnTo>
                    <a:pt x="215982" y="104605"/>
                  </a:lnTo>
                  <a:lnTo>
                    <a:pt x="203960" y="103527"/>
                  </a:lnTo>
                  <a:lnTo>
                    <a:pt x="192109" y="101535"/>
                  </a:lnTo>
                  <a:lnTo>
                    <a:pt x="180086" y="98536"/>
                  </a:lnTo>
                  <a:lnTo>
                    <a:pt x="167700" y="94567"/>
                  </a:lnTo>
                  <a:lnTo>
                    <a:pt x="154924" y="89939"/>
                  </a:lnTo>
                  <a:lnTo>
                    <a:pt x="141808" y="85141"/>
                  </a:lnTo>
                  <a:lnTo>
                    <a:pt x="128424" y="80480"/>
                  </a:lnTo>
                  <a:lnTo>
                    <a:pt x="114843" y="76385"/>
                  </a:lnTo>
                  <a:lnTo>
                    <a:pt x="101118" y="73473"/>
                  </a:lnTo>
                  <a:lnTo>
                    <a:pt x="87304" y="71969"/>
                  </a:lnTo>
                  <a:lnTo>
                    <a:pt x="73757" y="71927"/>
                  </a:lnTo>
                  <a:lnTo>
                    <a:pt x="61113" y="73412"/>
                  </a:lnTo>
                  <a:lnTo>
                    <a:pt x="49652" y="76293"/>
                  </a:lnTo>
                  <a:lnTo>
                    <a:pt x="39421" y="80205"/>
                  </a:lnTo>
                  <a:lnTo>
                    <a:pt x="29309" y="85128"/>
                  </a:lnTo>
                  <a:lnTo>
                    <a:pt x="17309" y="9260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645507" y="274066"/>
            <a:ext cx="8489431" cy="515953"/>
            <a:chOff x="645507" y="274066"/>
            <a:chExt cx="8489431" cy="515953"/>
          </a:xfrm>
        </p:grpSpPr>
        <p:sp>
          <p:nvSpPr>
            <p:cNvPr id="2" name="Freeform 1"/>
            <p:cNvSpPr/>
            <p:nvPr/>
          </p:nvSpPr>
          <p:spPr>
            <a:xfrm>
              <a:off x="645507" y="400082"/>
              <a:ext cx="340311" cy="284998"/>
            </a:xfrm>
            <a:custGeom>
              <a:avLst/>
              <a:gdLst/>
              <a:ahLst/>
              <a:cxnLst/>
              <a:rect l="0" t="0" r="0" b="0"/>
              <a:pathLst>
                <a:path w="340311" h="284998">
                  <a:moveTo>
                    <a:pt x="17788" y="10529"/>
                  </a:moveTo>
                  <a:lnTo>
                    <a:pt x="14854" y="22264"/>
                  </a:lnTo>
                  <a:lnTo>
                    <a:pt x="12072" y="33393"/>
                  </a:lnTo>
                  <a:lnTo>
                    <a:pt x="9177" y="44996"/>
                  </a:lnTo>
                  <a:lnTo>
                    <a:pt x="6309" y="57330"/>
                  </a:lnTo>
                  <a:lnTo>
                    <a:pt x="3793" y="70638"/>
                  </a:lnTo>
                  <a:lnTo>
                    <a:pt x="1786" y="84943"/>
                  </a:lnTo>
                  <a:lnTo>
                    <a:pt x="447" y="99948"/>
                  </a:lnTo>
                  <a:lnTo>
                    <a:pt x="0" y="115161"/>
                  </a:lnTo>
                  <a:lnTo>
                    <a:pt x="476" y="130279"/>
                  </a:lnTo>
                  <a:lnTo>
                    <a:pt x="1593" y="145191"/>
                  </a:lnTo>
                  <a:lnTo>
                    <a:pt x="2873" y="159889"/>
                  </a:lnTo>
                  <a:lnTo>
                    <a:pt x="4034" y="174396"/>
                  </a:lnTo>
                  <a:lnTo>
                    <a:pt x="5303" y="188427"/>
                  </a:lnTo>
                  <a:lnTo>
                    <a:pt x="7293" y="201403"/>
                  </a:lnTo>
                  <a:lnTo>
                    <a:pt x="10301" y="213100"/>
                  </a:lnTo>
                  <a:lnTo>
                    <a:pt x="14306" y="223770"/>
                  </a:lnTo>
                  <a:lnTo>
                    <a:pt x="19144" y="233937"/>
                  </a:lnTo>
                  <a:lnTo>
                    <a:pt x="24628" y="243957"/>
                  </a:lnTo>
                  <a:lnTo>
                    <a:pt x="30752" y="253672"/>
                  </a:lnTo>
                  <a:lnTo>
                    <a:pt x="37687" y="262524"/>
                  </a:lnTo>
                  <a:lnTo>
                    <a:pt x="45460" y="270244"/>
                  </a:lnTo>
                  <a:lnTo>
                    <a:pt x="53967" y="276395"/>
                  </a:lnTo>
                  <a:lnTo>
                    <a:pt x="63055" y="280238"/>
                  </a:lnTo>
                  <a:lnTo>
                    <a:pt x="72573" y="281588"/>
                  </a:lnTo>
                  <a:lnTo>
                    <a:pt x="82235" y="280560"/>
                  </a:lnTo>
                  <a:lnTo>
                    <a:pt x="91642" y="277294"/>
                  </a:lnTo>
                  <a:lnTo>
                    <a:pt x="100591" y="272096"/>
                  </a:lnTo>
                  <a:lnTo>
                    <a:pt x="108904" y="265203"/>
                  </a:lnTo>
                  <a:lnTo>
                    <a:pt x="116342" y="256690"/>
                  </a:lnTo>
                  <a:lnTo>
                    <a:pt x="122859" y="246747"/>
                  </a:lnTo>
                  <a:lnTo>
                    <a:pt x="128405" y="235649"/>
                  </a:lnTo>
                  <a:lnTo>
                    <a:pt x="132840" y="223677"/>
                  </a:lnTo>
                  <a:lnTo>
                    <a:pt x="136211" y="211100"/>
                  </a:lnTo>
                  <a:lnTo>
                    <a:pt x="139204" y="199267"/>
                  </a:lnTo>
                  <a:lnTo>
                    <a:pt x="142868" y="191887"/>
                  </a:lnTo>
                  <a:lnTo>
                    <a:pt x="147069" y="191149"/>
                  </a:lnTo>
                  <a:lnTo>
                    <a:pt x="151074" y="195326"/>
                  </a:lnTo>
                  <a:lnTo>
                    <a:pt x="154802" y="202605"/>
                  </a:lnTo>
                  <a:lnTo>
                    <a:pt x="158368" y="211590"/>
                  </a:lnTo>
                  <a:lnTo>
                    <a:pt x="161870" y="221425"/>
                  </a:lnTo>
                  <a:lnTo>
                    <a:pt x="165517" y="231496"/>
                  </a:lnTo>
                  <a:lnTo>
                    <a:pt x="169637" y="241275"/>
                  </a:lnTo>
                  <a:lnTo>
                    <a:pt x="174373" y="250521"/>
                  </a:lnTo>
                  <a:lnTo>
                    <a:pt x="179856" y="259057"/>
                  </a:lnTo>
                  <a:lnTo>
                    <a:pt x="186292" y="266655"/>
                  </a:lnTo>
                  <a:lnTo>
                    <a:pt x="193703" y="273280"/>
                  </a:lnTo>
                  <a:lnTo>
                    <a:pt x="202120" y="278731"/>
                  </a:lnTo>
                  <a:lnTo>
                    <a:pt x="211673" y="282572"/>
                  </a:lnTo>
                  <a:lnTo>
                    <a:pt x="222317" y="284702"/>
                  </a:lnTo>
                  <a:lnTo>
                    <a:pt x="233718" y="284997"/>
                  </a:lnTo>
                  <a:lnTo>
                    <a:pt x="245362" y="283151"/>
                  </a:lnTo>
                  <a:lnTo>
                    <a:pt x="256928" y="279208"/>
                  </a:lnTo>
                  <a:lnTo>
                    <a:pt x="268133" y="273647"/>
                  </a:lnTo>
                  <a:lnTo>
                    <a:pt x="278657" y="267167"/>
                  </a:lnTo>
                  <a:lnTo>
                    <a:pt x="288396" y="260251"/>
                  </a:lnTo>
                  <a:lnTo>
                    <a:pt x="297257" y="252831"/>
                  </a:lnTo>
                  <a:lnTo>
                    <a:pt x="305071" y="244413"/>
                  </a:lnTo>
                  <a:lnTo>
                    <a:pt x="311849" y="234786"/>
                  </a:lnTo>
                  <a:lnTo>
                    <a:pt x="317741" y="224033"/>
                  </a:lnTo>
                  <a:lnTo>
                    <a:pt x="322941" y="212357"/>
                  </a:lnTo>
                  <a:lnTo>
                    <a:pt x="327624" y="199980"/>
                  </a:lnTo>
                  <a:lnTo>
                    <a:pt x="331772" y="187091"/>
                  </a:lnTo>
                  <a:lnTo>
                    <a:pt x="335185" y="173840"/>
                  </a:lnTo>
                  <a:lnTo>
                    <a:pt x="337812" y="160337"/>
                  </a:lnTo>
                  <a:lnTo>
                    <a:pt x="339575" y="146661"/>
                  </a:lnTo>
                  <a:lnTo>
                    <a:pt x="340310" y="132867"/>
                  </a:lnTo>
                  <a:lnTo>
                    <a:pt x="340024" y="118997"/>
                  </a:lnTo>
                  <a:lnTo>
                    <a:pt x="338866" y="105242"/>
                  </a:lnTo>
                  <a:lnTo>
                    <a:pt x="337026" y="91925"/>
                  </a:lnTo>
                  <a:lnTo>
                    <a:pt x="334679" y="79190"/>
                  </a:lnTo>
                  <a:lnTo>
                    <a:pt x="331970" y="67010"/>
                  </a:lnTo>
                  <a:lnTo>
                    <a:pt x="329006" y="55290"/>
                  </a:lnTo>
                  <a:lnTo>
                    <a:pt x="325871" y="43937"/>
                  </a:lnTo>
                  <a:lnTo>
                    <a:pt x="322772" y="33308"/>
                  </a:lnTo>
                  <a:lnTo>
                    <a:pt x="319743" y="23171"/>
                  </a:lnTo>
                  <a:lnTo>
                    <a:pt x="316518" y="12632"/>
                  </a:lnTo>
                  <a:lnTo>
                    <a:pt x="312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2849" y="368497"/>
              <a:ext cx="326385" cy="308161"/>
            </a:xfrm>
            <a:custGeom>
              <a:avLst/>
              <a:gdLst/>
              <a:ahLst/>
              <a:cxnLst/>
              <a:rect l="0" t="0" r="0" b="0"/>
              <a:pathLst>
                <a:path w="326385" h="308161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83"/>
                  </a:lnTo>
                  <a:lnTo>
                    <a:pt x="3686" y="54771"/>
                  </a:lnTo>
                  <a:lnTo>
                    <a:pt x="5355" y="69576"/>
                  </a:lnTo>
                  <a:lnTo>
                    <a:pt x="6768" y="85731"/>
                  </a:lnTo>
                  <a:lnTo>
                    <a:pt x="7866" y="102976"/>
                  </a:lnTo>
                  <a:lnTo>
                    <a:pt x="8677" y="120770"/>
                  </a:lnTo>
                  <a:lnTo>
                    <a:pt x="9256" y="138733"/>
                  </a:lnTo>
                  <a:lnTo>
                    <a:pt x="9662" y="156521"/>
                  </a:lnTo>
                  <a:lnTo>
                    <a:pt x="9942" y="173763"/>
                  </a:lnTo>
                  <a:lnTo>
                    <a:pt x="10137" y="190315"/>
                  </a:lnTo>
                  <a:lnTo>
                    <a:pt x="10440" y="206056"/>
                  </a:lnTo>
                  <a:lnTo>
                    <a:pt x="11176" y="220795"/>
                  </a:lnTo>
                  <a:lnTo>
                    <a:pt x="12484" y="234532"/>
                  </a:lnTo>
                  <a:lnTo>
                    <a:pt x="14176" y="247574"/>
                  </a:lnTo>
                  <a:lnTo>
                    <a:pt x="15851" y="260413"/>
                  </a:lnTo>
                  <a:lnTo>
                    <a:pt x="17246" y="273282"/>
                  </a:lnTo>
                  <a:lnTo>
                    <a:pt x="17421" y="283733"/>
                  </a:lnTo>
                  <a:lnTo>
                    <a:pt x="16014" y="288004"/>
                  </a:lnTo>
                  <a:lnTo>
                    <a:pt x="14451" y="286242"/>
                  </a:lnTo>
                  <a:lnTo>
                    <a:pt x="13400" y="280144"/>
                  </a:lnTo>
                  <a:lnTo>
                    <a:pt x="13180" y="271212"/>
                  </a:lnTo>
                  <a:lnTo>
                    <a:pt x="13841" y="260479"/>
                  </a:lnTo>
                  <a:lnTo>
                    <a:pt x="15435" y="248927"/>
                  </a:lnTo>
                  <a:lnTo>
                    <a:pt x="18108" y="237584"/>
                  </a:lnTo>
                  <a:lnTo>
                    <a:pt x="21839" y="226976"/>
                  </a:lnTo>
                  <a:lnTo>
                    <a:pt x="26633" y="217367"/>
                  </a:lnTo>
                  <a:lnTo>
                    <a:pt x="32600" y="208970"/>
                  </a:lnTo>
                  <a:lnTo>
                    <a:pt x="39689" y="201771"/>
                  </a:lnTo>
                  <a:lnTo>
                    <a:pt x="47719" y="195917"/>
                  </a:lnTo>
                  <a:lnTo>
                    <a:pt x="56480" y="191798"/>
                  </a:lnTo>
                  <a:lnTo>
                    <a:pt x="65774" y="189473"/>
                  </a:lnTo>
                  <a:lnTo>
                    <a:pt x="75285" y="188875"/>
                  </a:lnTo>
                  <a:lnTo>
                    <a:pt x="84590" y="189985"/>
                  </a:lnTo>
                  <a:lnTo>
                    <a:pt x="93471" y="192629"/>
                  </a:lnTo>
                  <a:lnTo>
                    <a:pt x="101738" y="196843"/>
                  </a:lnTo>
                  <a:lnTo>
                    <a:pt x="109145" y="202945"/>
                  </a:lnTo>
                  <a:lnTo>
                    <a:pt x="115646" y="210934"/>
                  </a:lnTo>
                  <a:lnTo>
                    <a:pt x="121351" y="220381"/>
                  </a:lnTo>
                  <a:lnTo>
                    <a:pt x="126425" y="230632"/>
                  </a:lnTo>
                  <a:lnTo>
                    <a:pt x="131028" y="241227"/>
                  </a:lnTo>
                  <a:lnTo>
                    <a:pt x="135291" y="251932"/>
                  </a:lnTo>
                  <a:lnTo>
                    <a:pt x="139316" y="262646"/>
                  </a:lnTo>
                  <a:lnTo>
                    <a:pt x="143188" y="273299"/>
                  </a:lnTo>
                  <a:lnTo>
                    <a:pt x="147450" y="282714"/>
                  </a:lnTo>
                  <a:lnTo>
                    <a:pt x="152720" y="287735"/>
                  </a:lnTo>
                  <a:lnTo>
                    <a:pt x="158301" y="287082"/>
                  </a:lnTo>
                  <a:lnTo>
                    <a:pt x="163263" y="282798"/>
                  </a:lnTo>
                  <a:lnTo>
                    <a:pt x="167937" y="276667"/>
                  </a:lnTo>
                  <a:lnTo>
                    <a:pt x="173172" y="270106"/>
                  </a:lnTo>
                  <a:lnTo>
                    <a:pt x="179408" y="263853"/>
                  </a:lnTo>
                  <a:lnTo>
                    <a:pt x="186679" y="258151"/>
                  </a:lnTo>
                  <a:lnTo>
                    <a:pt x="194838" y="252998"/>
                  </a:lnTo>
                  <a:lnTo>
                    <a:pt x="203688" y="248302"/>
                  </a:lnTo>
                  <a:lnTo>
                    <a:pt x="213048" y="243957"/>
                  </a:lnTo>
                  <a:lnTo>
                    <a:pt x="222774" y="239868"/>
                  </a:lnTo>
                  <a:lnTo>
                    <a:pt x="232756" y="235962"/>
                  </a:lnTo>
                  <a:lnTo>
                    <a:pt x="242914" y="232182"/>
                  </a:lnTo>
                  <a:lnTo>
                    <a:pt x="253192" y="228490"/>
                  </a:lnTo>
                  <a:lnTo>
                    <a:pt x="263535" y="224849"/>
                  </a:lnTo>
                  <a:lnTo>
                    <a:pt x="273259" y="220911"/>
                  </a:lnTo>
                  <a:lnTo>
                    <a:pt x="281119" y="216049"/>
                  </a:lnTo>
                  <a:lnTo>
                    <a:pt x="286579" y="210001"/>
                  </a:lnTo>
                  <a:lnTo>
                    <a:pt x="289599" y="202988"/>
                  </a:lnTo>
                  <a:lnTo>
                    <a:pt x="290271" y="195517"/>
                  </a:lnTo>
                  <a:lnTo>
                    <a:pt x="288903" y="187943"/>
                  </a:lnTo>
                  <a:lnTo>
                    <a:pt x="285749" y="180587"/>
                  </a:lnTo>
                  <a:lnTo>
                    <a:pt x="280908" y="173809"/>
                  </a:lnTo>
                  <a:lnTo>
                    <a:pt x="274587" y="167746"/>
                  </a:lnTo>
                  <a:lnTo>
                    <a:pt x="267075" y="162678"/>
                  </a:lnTo>
                  <a:lnTo>
                    <a:pt x="258665" y="159096"/>
                  </a:lnTo>
                  <a:lnTo>
                    <a:pt x="249601" y="157136"/>
                  </a:lnTo>
                  <a:lnTo>
                    <a:pt x="240075" y="156786"/>
                  </a:lnTo>
                  <a:lnTo>
                    <a:pt x="230228" y="158062"/>
                  </a:lnTo>
                  <a:lnTo>
                    <a:pt x="220169" y="160813"/>
                  </a:lnTo>
                  <a:lnTo>
                    <a:pt x="210296" y="164930"/>
                  </a:lnTo>
                  <a:lnTo>
                    <a:pt x="201272" y="170433"/>
                  </a:lnTo>
                  <a:lnTo>
                    <a:pt x="193394" y="177211"/>
                  </a:lnTo>
                  <a:lnTo>
                    <a:pt x="186783" y="185201"/>
                  </a:lnTo>
                  <a:lnTo>
                    <a:pt x="181558" y="194467"/>
                  </a:lnTo>
                  <a:lnTo>
                    <a:pt x="177646" y="204918"/>
                  </a:lnTo>
                  <a:lnTo>
                    <a:pt x="175153" y="216190"/>
                  </a:lnTo>
                  <a:lnTo>
                    <a:pt x="174446" y="227748"/>
                  </a:lnTo>
                  <a:lnTo>
                    <a:pt x="175560" y="239260"/>
                  </a:lnTo>
                  <a:lnTo>
                    <a:pt x="178256" y="250599"/>
                  </a:lnTo>
                  <a:lnTo>
                    <a:pt x="182198" y="261746"/>
                  </a:lnTo>
                  <a:lnTo>
                    <a:pt x="187079" y="272712"/>
                  </a:lnTo>
                  <a:lnTo>
                    <a:pt x="192965" y="283042"/>
                  </a:lnTo>
                  <a:lnTo>
                    <a:pt x="200271" y="291848"/>
                  </a:lnTo>
                  <a:lnTo>
                    <a:pt x="209107" y="298765"/>
                  </a:lnTo>
                  <a:lnTo>
                    <a:pt x="219143" y="303749"/>
                  </a:lnTo>
                  <a:lnTo>
                    <a:pt x="229795" y="306810"/>
                  </a:lnTo>
                  <a:lnTo>
                    <a:pt x="240665" y="308160"/>
                  </a:lnTo>
                  <a:lnTo>
                    <a:pt x="251555" y="307968"/>
                  </a:lnTo>
                  <a:lnTo>
                    <a:pt x="262393" y="306259"/>
                  </a:lnTo>
                  <a:lnTo>
                    <a:pt x="273153" y="303191"/>
                  </a:lnTo>
                  <a:lnTo>
                    <a:pt x="283578" y="298939"/>
                  </a:lnTo>
                  <a:lnTo>
                    <a:pt x="294300" y="292999"/>
                  </a:lnTo>
                  <a:lnTo>
                    <a:pt x="307378" y="282619"/>
                  </a:lnTo>
                  <a:lnTo>
                    <a:pt x="32638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6970" y="540165"/>
              <a:ext cx="140720" cy="144188"/>
            </a:xfrm>
            <a:custGeom>
              <a:avLst/>
              <a:gdLst/>
              <a:ahLst/>
              <a:cxnLst/>
              <a:rect l="0" t="0" r="0" b="0"/>
              <a:pathLst>
                <a:path w="140720" h="144188">
                  <a:moveTo>
                    <a:pt x="3848" y="59959"/>
                  </a:moveTo>
                  <a:lnTo>
                    <a:pt x="3848" y="71694"/>
                  </a:lnTo>
                  <a:lnTo>
                    <a:pt x="3848" y="82823"/>
                  </a:lnTo>
                  <a:lnTo>
                    <a:pt x="3853" y="94417"/>
                  </a:lnTo>
                  <a:lnTo>
                    <a:pt x="4025" y="106405"/>
                  </a:lnTo>
                  <a:lnTo>
                    <a:pt x="4674" y="118417"/>
                  </a:lnTo>
                  <a:lnTo>
                    <a:pt x="5899" y="130148"/>
                  </a:lnTo>
                  <a:lnTo>
                    <a:pt x="6677" y="139030"/>
                  </a:lnTo>
                  <a:lnTo>
                    <a:pt x="5880" y="141954"/>
                  </a:lnTo>
                  <a:lnTo>
                    <a:pt x="4068" y="139976"/>
                  </a:lnTo>
                  <a:lnTo>
                    <a:pt x="2003" y="134792"/>
                  </a:lnTo>
                  <a:lnTo>
                    <a:pt x="520" y="127617"/>
                  </a:lnTo>
                  <a:lnTo>
                    <a:pt x="0" y="119209"/>
                  </a:lnTo>
                  <a:lnTo>
                    <a:pt x="295" y="109868"/>
                  </a:lnTo>
                  <a:lnTo>
                    <a:pt x="948" y="99571"/>
                  </a:lnTo>
                  <a:lnTo>
                    <a:pt x="1648" y="88366"/>
                  </a:lnTo>
                  <a:lnTo>
                    <a:pt x="2420" y="76559"/>
                  </a:lnTo>
                  <a:lnTo>
                    <a:pt x="3536" y="64629"/>
                  </a:lnTo>
                  <a:lnTo>
                    <a:pt x="5140" y="52865"/>
                  </a:lnTo>
                  <a:lnTo>
                    <a:pt x="7386" y="41524"/>
                  </a:lnTo>
                  <a:lnTo>
                    <a:pt x="10504" y="30907"/>
                  </a:lnTo>
                  <a:lnTo>
                    <a:pt x="14542" y="21115"/>
                  </a:lnTo>
                  <a:lnTo>
                    <a:pt x="19713" y="12557"/>
                  </a:lnTo>
                  <a:lnTo>
                    <a:pt x="26467" y="6011"/>
                  </a:lnTo>
                  <a:lnTo>
                    <a:pt x="34892" y="1735"/>
                  </a:lnTo>
                  <a:lnTo>
                    <a:pt x="44464" y="0"/>
                  </a:lnTo>
                  <a:lnTo>
                    <a:pt x="54266" y="1329"/>
                  </a:lnTo>
                  <a:lnTo>
                    <a:pt x="63737" y="5707"/>
                  </a:lnTo>
                  <a:lnTo>
                    <a:pt x="72534" y="12697"/>
                  </a:lnTo>
                  <a:lnTo>
                    <a:pt x="80362" y="21730"/>
                  </a:lnTo>
                  <a:lnTo>
                    <a:pt x="87178" y="32276"/>
                  </a:lnTo>
                  <a:lnTo>
                    <a:pt x="93110" y="43742"/>
                  </a:lnTo>
                  <a:lnTo>
                    <a:pt x="98344" y="55495"/>
                  </a:lnTo>
                  <a:lnTo>
                    <a:pt x="103058" y="67170"/>
                  </a:lnTo>
                  <a:lnTo>
                    <a:pt x="107396" y="78634"/>
                  </a:lnTo>
                  <a:lnTo>
                    <a:pt x="111472" y="89872"/>
                  </a:lnTo>
                  <a:lnTo>
                    <a:pt x="115365" y="100903"/>
                  </a:lnTo>
                  <a:lnTo>
                    <a:pt x="119176" y="111315"/>
                  </a:lnTo>
                  <a:lnTo>
                    <a:pt x="123505" y="121284"/>
                  </a:lnTo>
                  <a:lnTo>
                    <a:pt x="129853" y="131685"/>
                  </a:lnTo>
                  <a:lnTo>
                    <a:pt x="140719" y="144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79357" y="357968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80"/>
                  </a:lnTo>
                  <a:lnTo>
                    <a:pt x="3727" y="101601"/>
                  </a:lnTo>
                  <a:lnTo>
                    <a:pt x="5376" y="117435"/>
                  </a:lnTo>
                  <a:lnTo>
                    <a:pt x="6778" y="133558"/>
                  </a:lnTo>
                  <a:lnTo>
                    <a:pt x="7871" y="149841"/>
                  </a:lnTo>
                  <a:lnTo>
                    <a:pt x="8679" y="165939"/>
                  </a:lnTo>
                  <a:lnTo>
                    <a:pt x="9262" y="181658"/>
                  </a:lnTo>
                  <a:lnTo>
                    <a:pt x="9839" y="196809"/>
                  </a:lnTo>
                  <a:lnTo>
                    <a:pt x="10767" y="211137"/>
                  </a:lnTo>
                  <a:lnTo>
                    <a:pt x="12207" y="224593"/>
                  </a:lnTo>
                  <a:lnTo>
                    <a:pt x="13990" y="237442"/>
                  </a:lnTo>
                  <a:lnTo>
                    <a:pt x="15726" y="250151"/>
                  </a:lnTo>
                  <a:lnTo>
                    <a:pt x="17187" y="262990"/>
                  </a:lnTo>
                  <a:lnTo>
                    <a:pt x="18322" y="275640"/>
                  </a:lnTo>
                  <a:lnTo>
                    <a:pt x="19281" y="288629"/>
                  </a:lnTo>
                  <a:lnTo>
                    <a:pt x="20145" y="304221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53015" y="48431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3816" y="2934"/>
                  </a:lnTo>
                  <a:lnTo>
                    <a:pt x="234829" y="5716"/>
                  </a:lnTo>
                  <a:lnTo>
                    <a:pt x="224829" y="8611"/>
                  </a:lnTo>
                  <a:lnTo>
                    <a:pt x="213676" y="11479"/>
                  </a:lnTo>
                  <a:lnTo>
                    <a:pt x="201216" y="13996"/>
                  </a:lnTo>
                  <a:lnTo>
                    <a:pt x="187513" y="16011"/>
                  </a:lnTo>
                  <a:lnTo>
                    <a:pt x="173096" y="17696"/>
                  </a:lnTo>
                  <a:lnTo>
                    <a:pt x="158815" y="19439"/>
                  </a:lnTo>
                  <a:lnTo>
                    <a:pt x="145139" y="21461"/>
                  </a:lnTo>
                  <a:lnTo>
                    <a:pt x="132011" y="23650"/>
                  </a:lnTo>
                  <a:lnTo>
                    <a:pt x="119049" y="25666"/>
                  </a:lnTo>
                  <a:lnTo>
                    <a:pt x="105994" y="27319"/>
                  </a:lnTo>
                  <a:lnTo>
                    <a:pt x="92751" y="28582"/>
                  </a:lnTo>
                  <a:lnTo>
                    <a:pt x="79312" y="29504"/>
                  </a:lnTo>
                  <a:lnTo>
                    <a:pt x="65723" y="30159"/>
                  </a:lnTo>
                  <a:lnTo>
                    <a:pt x="52433" y="30616"/>
                  </a:lnTo>
                  <a:lnTo>
                    <a:pt x="38879" y="30980"/>
                  </a:lnTo>
                  <a:lnTo>
                    <a:pt x="22752" y="312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05699" y="336911"/>
              <a:ext cx="368499" cy="362565"/>
            </a:xfrm>
            <a:custGeom>
              <a:avLst/>
              <a:gdLst/>
              <a:ahLst/>
              <a:cxnLst/>
              <a:rect l="0" t="0" r="0" b="0"/>
              <a:pathLst>
                <a:path w="368499" h="362565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2004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2" y="72345"/>
                  </a:lnTo>
                  <a:lnTo>
                    <a:pt x="11593" y="85869"/>
                  </a:lnTo>
                  <a:lnTo>
                    <a:pt x="14052" y="100083"/>
                  </a:lnTo>
                  <a:lnTo>
                    <a:pt x="16034" y="115047"/>
                  </a:lnTo>
                  <a:lnTo>
                    <a:pt x="17533" y="130518"/>
                  </a:lnTo>
                  <a:lnTo>
                    <a:pt x="18620" y="146057"/>
                  </a:lnTo>
                  <a:lnTo>
                    <a:pt x="19390" y="161398"/>
                  </a:lnTo>
                  <a:lnTo>
                    <a:pt x="19924" y="176462"/>
                  </a:lnTo>
                  <a:lnTo>
                    <a:pt x="20292" y="191263"/>
                  </a:lnTo>
                  <a:lnTo>
                    <a:pt x="20546" y="205850"/>
                  </a:lnTo>
                  <a:lnTo>
                    <a:pt x="20888" y="220272"/>
                  </a:lnTo>
                  <a:lnTo>
                    <a:pt x="21651" y="234577"/>
                  </a:lnTo>
                  <a:lnTo>
                    <a:pt x="22981" y="248797"/>
                  </a:lnTo>
                  <a:lnTo>
                    <a:pt x="24858" y="262959"/>
                  </a:lnTo>
                  <a:lnTo>
                    <a:pt x="27189" y="277080"/>
                  </a:lnTo>
                  <a:lnTo>
                    <a:pt x="29863" y="291175"/>
                  </a:lnTo>
                  <a:lnTo>
                    <a:pt x="32624" y="305250"/>
                  </a:lnTo>
                  <a:lnTo>
                    <a:pt x="35091" y="319314"/>
                  </a:lnTo>
                  <a:lnTo>
                    <a:pt x="37082" y="333266"/>
                  </a:lnTo>
                  <a:lnTo>
                    <a:pt x="38709" y="343499"/>
                  </a:lnTo>
                  <a:lnTo>
                    <a:pt x="40034" y="345550"/>
                  </a:lnTo>
                  <a:lnTo>
                    <a:pt x="40908" y="340868"/>
                  </a:lnTo>
                  <a:lnTo>
                    <a:pt x="41592" y="331834"/>
                  </a:lnTo>
                  <a:lnTo>
                    <a:pt x="42531" y="320351"/>
                  </a:lnTo>
                  <a:lnTo>
                    <a:pt x="43950" y="307595"/>
                  </a:lnTo>
                  <a:lnTo>
                    <a:pt x="45871" y="294363"/>
                  </a:lnTo>
                  <a:lnTo>
                    <a:pt x="48224" y="281285"/>
                  </a:lnTo>
                  <a:lnTo>
                    <a:pt x="50923" y="268663"/>
                  </a:lnTo>
                  <a:lnTo>
                    <a:pt x="54208" y="256872"/>
                  </a:lnTo>
                  <a:lnTo>
                    <a:pt x="58622" y="246464"/>
                  </a:lnTo>
                  <a:lnTo>
                    <a:pt x="64371" y="237620"/>
                  </a:lnTo>
                  <a:lnTo>
                    <a:pt x="71351" y="230679"/>
                  </a:lnTo>
                  <a:lnTo>
                    <a:pt x="79331" y="226287"/>
                  </a:lnTo>
                  <a:lnTo>
                    <a:pt x="88061" y="224562"/>
                  </a:lnTo>
                  <a:lnTo>
                    <a:pt x="97007" y="225334"/>
                  </a:lnTo>
                  <a:lnTo>
                    <a:pt x="105392" y="228428"/>
                  </a:lnTo>
                  <a:lnTo>
                    <a:pt x="112838" y="233504"/>
                  </a:lnTo>
                  <a:lnTo>
                    <a:pt x="119327" y="240147"/>
                  </a:lnTo>
                  <a:lnTo>
                    <a:pt x="125000" y="247958"/>
                  </a:lnTo>
                  <a:lnTo>
                    <a:pt x="130041" y="256613"/>
                  </a:lnTo>
                  <a:lnTo>
                    <a:pt x="134615" y="265862"/>
                  </a:lnTo>
                  <a:lnTo>
                    <a:pt x="138855" y="275522"/>
                  </a:lnTo>
                  <a:lnTo>
                    <a:pt x="142877" y="285432"/>
                  </a:lnTo>
                  <a:lnTo>
                    <a:pt x="147248" y="294319"/>
                  </a:lnTo>
                  <a:lnTo>
                    <a:pt x="152767" y="299121"/>
                  </a:lnTo>
                  <a:lnTo>
                    <a:pt x="159048" y="298849"/>
                  </a:lnTo>
                  <a:lnTo>
                    <a:pt x="165290" y="295643"/>
                  </a:lnTo>
                  <a:lnTo>
                    <a:pt x="171635" y="290895"/>
                  </a:lnTo>
                  <a:lnTo>
                    <a:pt x="178530" y="285275"/>
                  </a:lnTo>
                  <a:lnTo>
                    <a:pt x="186175" y="279142"/>
                  </a:lnTo>
                  <a:lnTo>
                    <a:pt x="194543" y="272860"/>
                  </a:lnTo>
                  <a:lnTo>
                    <a:pt x="203512" y="266853"/>
                  </a:lnTo>
                  <a:lnTo>
                    <a:pt x="212942" y="261324"/>
                  </a:lnTo>
                  <a:lnTo>
                    <a:pt x="222708" y="256286"/>
                  </a:lnTo>
                  <a:lnTo>
                    <a:pt x="232714" y="251666"/>
                  </a:lnTo>
                  <a:lnTo>
                    <a:pt x="242887" y="247370"/>
                  </a:lnTo>
                  <a:lnTo>
                    <a:pt x="253175" y="243314"/>
                  </a:lnTo>
                  <a:lnTo>
                    <a:pt x="263542" y="239429"/>
                  </a:lnTo>
                  <a:lnTo>
                    <a:pt x="273952" y="235655"/>
                  </a:lnTo>
                  <a:lnTo>
                    <a:pt x="284062" y="231627"/>
                  </a:lnTo>
                  <a:lnTo>
                    <a:pt x="293245" y="226704"/>
                  </a:lnTo>
                  <a:lnTo>
                    <a:pt x="301225" y="220609"/>
                  </a:lnTo>
                  <a:lnTo>
                    <a:pt x="307735" y="213396"/>
                  </a:lnTo>
                  <a:lnTo>
                    <a:pt x="312359" y="205258"/>
                  </a:lnTo>
                  <a:lnTo>
                    <a:pt x="315051" y="196422"/>
                  </a:lnTo>
                  <a:lnTo>
                    <a:pt x="315739" y="187406"/>
                  </a:lnTo>
                  <a:lnTo>
                    <a:pt x="314165" y="178974"/>
                  </a:lnTo>
                  <a:lnTo>
                    <a:pt x="310399" y="171500"/>
                  </a:lnTo>
                  <a:lnTo>
                    <a:pt x="304619" y="165163"/>
                  </a:lnTo>
                  <a:lnTo>
                    <a:pt x="296927" y="160124"/>
                  </a:lnTo>
                  <a:lnTo>
                    <a:pt x="287581" y="156336"/>
                  </a:lnTo>
                  <a:lnTo>
                    <a:pt x="277239" y="153927"/>
                  </a:lnTo>
                  <a:lnTo>
                    <a:pt x="266847" y="153276"/>
                  </a:lnTo>
                  <a:lnTo>
                    <a:pt x="256939" y="154428"/>
                  </a:lnTo>
                  <a:lnTo>
                    <a:pt x="247662" y="157149"/>
                  </a:lnTo>
                  <a:lnTo>
                    <a:pt x="238971" y="161108"/>
                  </a:lnTo>
                  <a:lnTo>
                    <a:pt x="230755" y="165995"/>
                  </a:lnTo>
                  <a:lnTo>
                    <a:pt x="222897" y="171716"/>
                  </a:lnTo>
                  <a:lnTo>
                    <a:pt x="215298" y="178378"/>
                  </a:lnTo>
                  <a:lnTo>
                    <a:pt x="207891" y="185974"/>
                  </a:lnTo>
                  <a:lnTo>
                    <a:pt x="200949" y="194531"/>
                  </a:lnTo>
                  <a:lnTo>
                    <a:pt x="195045" y="204186"/>
                  </a:lnTo>
                  <a:lnTo>
                    <a:pt x="190419" y="214902"/>
                  </a:lnTo>
                  <a:lnTo>
                    <a:pt x="187314" y="226353"/>
                  </a:lnTo>
                  <a:lnTo>
                    <a:pt x="186130" y="238032"/>
                  </a:lnTo>
                  <a:lnTo>
                    <a:pt x="186888" y="249625"/>
                  </a:lnTo>
                  <a:lnTo>
                    <a:pt x="189160" y="261019"/>
                  </a:lnTo>
                  <a:lnTo>
                    <a:pt x="192278" y="272202"/>
                  </a:lnTo>
                  <a:lnTo>
                    <a:pt x="195779" y="283201"/>
                  </a:lnTo>
                  <a:lnTo>
                    <a:pt x="199583" y="293893"/>
                  </a:lnTo>
                  <a:lnTo>
                    <a:pt x="203888" y="304007"/>
                  </a:lnTo>
                  <a:lnTo>
                    <a:pt x="208782" y="313442"/>
                  </a:lnTo>
                  <a:lnTo>
                    <a:pt x="214221" y="322254"/>
                  </a:lnTo>
                  <a:lnTo>
                    <a:pt x="220103" y="330560"/>
                  </a:lnTo>
                  <a:lnTo>
                    <a:pt x="226333" y="338474"/>
                  </a:lnTo>
                  <a:lnTo>
                    <a:pt x="233146" y="345772"/>
                  </a:lnTo>
                  <a:lnTo>
                    <a:pt x="241083" y="351921"/>
                  </a:lnTo>
                  <a:lnTo>
                    <a:pt x="250352" y="356720"/>
                  </a:lnTo>
                  <a:lnTo>
                    <a:pt x="260848" y="360111"/>
                  </a:lnTo>
                  <a:lnTo>
                    <a:pt x="272343" y="362021"/>
                  </a:lnTo>
                  <a:lnTo>
                    <a:pt x="284591" y="362564"/>
                  </a:lnTo>
                  <a:lnTo>
                    <a:pt x="297221" y="361980"/>
                  </a:lnTo>
                  <a:lnTo>
                    <a:pt x="309765" y="360533"/>
                  </a:lnTo>
                  <a:lnTo>
                    <a:pt x="321962" y="358459"/>
                  </a:lnTo>
                  <a:lnTo>
                    <a:pt x="333307" y="356093"/>
                  </a:lnTo>
                  <a:lnTo>
                    <a:pt x="344076" y="353644"/>
                  </a:lnTo>
                  <a:lnTo>
                    <a:pt x="355210" y="350901"/>
                  </a:lnTo>
                  <a:lnTo>
                    <a:pt x="36849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03964" y="274066"/>
              <a:ext cx="317716" cy="434046"/>
            </a:xfrm>
            <a:custGeom>
              <a:avLst/>
              <a:gdLst/>
              <a:ahLst/>
              <a:cxnLst/>
              <a:rect l="0" t="0" r="0" b="0"/>
              <a:pathLst>
                <a:path w="317716" h="434046">
                  <a:moveTo>
                    <a:pt x="86088" y="357643"/>
                  </a:moveTo>
                  <a:lnTo>
                    <a:pt x="83020" y="348909"/>
                  </a:lnTo>
                  <a:lnTo>
                    <a:pt x="78957" y="341203"/>
                  </a:lnTo>
                  <a:lnTo>
                    <a:pt x="73464" y="333819"/>
                  </a:lnTo>
                  <a:lnTo>
                    <a:pt x="66705" y="327249"/>
                  </a:lnTo>
                  <a:lnTo>
                    <a:pt x="58907" y="322664"/>
                  </a:lnTo>
                  <a:lnTo>
                    <a:pt x="50319" y="320555"/>
                  </a:lnTo>
                  <a:lnTo>
                    <a:pt x="41479" y="320940"/>
                  </a:lnTo>
                  <a:lnTo>
                    <a:pt x="33170" y="323708"/>
                  </a:lnTo>
                  <a:lnTo>
                    <a:pt x="25777" y="328534"/>
                  </a:lnTo>
                  <a:lnTo>
                    <a:pt x="19326" y="334993"/>
                  </a:lnTo>
                  <a:lnTo>
                    <a:pt x="13678" y="342674"/>
                  </a:lnTo>
                  <a:lnTo>
                    <a:pt x="8663" y="351238"/>
                  </a:lnTo>
                  <a:lnTo>
                    <a:pt x="4447" y="360424"/>
                  </a:lnTo>
                  <a:lnTo>
                    <a:pt x="1511" y="370041"/>
                  </a:lnTo>
                  <a:lnTo>
                    <a:pt x="19" y="379950"/>
                  </a:lnTo>
                  <a:lnTo>
                    <a:pt x="0" y="389891"/>
                  </a:lnTo>
                  <a:lnTo>
                    <a:pt x="1507" y="399493"/>
                  </a:lnTo>
                  <a:lnTo>
                    <a:pt x="4421" y="408573"/>
                  </a:lnTo>
                  <a:lnTo>
                    <a:pt x="8817" y="416806"/>
                  </a:lnTo>
                  <a:lnTo>
                    <a:pt x="15042" y="423658"/>
                  </a:lnTo>
                  <a:lnTo>
                    <a:pt x="23109" y="428959"/>
                  </a:lnTo>
                  <a:lnTo>
                    <a:pt x="32439" y="432535"/>
                  </a:lnTo>
                  <a:lnTo>
                    <a:pt x="42078" y="434045"/>
                  </a:lnTo>
                  <a:lnTo>
                    <a:pt x="51441" y="433500"/>
                  </a:lnTo>
                  <a:lnTo>
                    <a:pt x="60164" y="431033"/>
                  </a:lnTo>
                  <a:lnTo>
                    <a:pt x="67944" y="426720"/>
                  </a:lnTo>
                  <a:lnTo>
                    <a:pt x="74727" y="420785"/>
                  </a:lnTo>
                  <a:lnTo>
                    <a:pt x="80637" y="413548"/>
                  </a:lnTo>
                  <a:lnTo>
                    <a:pt x="85856" y="405330"/>
                  </a:lnTo>
                  <a:lnTo>
                    <a:pt x="90560" y="396393"/>
                  </a:lnTo>
                  <a:lnTo>
                    <a:pt x="94892" y="386784"/>
                  </a:lnTo>
                  <a:lnTo>
                    <a:pt x="98964" y="376350"/>
                  </a:lnTo>
                  <a:lnTo>
                    <a:pt x="102850" y="365065"/>
                  </a:lnTo>
                  <a:lnTo>
                    <a:pt x="106444" y="352876"/>
                  </a:lnTo>
                  <a:lnTo>
                    <a:pt x="109478" y="339630"/>
                  </a:lnTo>
                  <a:lnTo>
                    <a:pt x="111855" y="325353"/>
                  </a:lnTo>
                  <a:lnTo>
                    <a:pt x="113789" y="310528"/>
                  </a:lnTo>
                  <a:lnTo>
                    <a:pt x="115703" y="295963"/>
                  </a:lnTo>
                  <a:lnTo>
                    <a:pt x="117839" y="282083"/>
                  </a:lnTo>
                  <a:lnTo>
                    <a:pt x="120107" y="268476"/>
                  </a:lnTo>
                  <a:lnTo>
                    <a:pt x="122175" y="254127"/>
                  </a:lnTo>
                  <a:lnTo>
                    <a:pt x="123859" y="238505"/>
                  </a:lnTo>
                  <a:lnTo>
                    <a:pt x="124973" y="221569"/>
                  </a:lnTo>
                  <a:lnTo>
                    <a:pt x="125262" y="203511"/>
                  </a:lnTo>
                  <a:lnTo>
                    <a:pt x="124674" y="184577"/>
                  </a:lnTo>
                  <a:lnTo>
                    <a:pt x="123313" y="164997"/>
                  </a:lnTo>
                  <a:lnTo>
                    <a:pt x="121335" y="144955"/>
                  </a:lnTo>
                  <a:lnTo>
                    <a:pt x="118896" y="124599"/>
                  </a:lnTo>
                  <a:lnTo>
                    <a:pt x="116125" y="104356"/>
                  </a:lnTo>
                  <a:lnTo>
                    <a:pt x="113120" y="84912"/>
                  </a:lnTo>
                  <a:lnTo>
                    <a:pt x="109952" y="66578"/>
                  </a:lnTo>
                  <a:lnTo>
                    <a:pt x="106674" y="49487"/>
                  </a:lnTo>
                  <a:lnTo>
                    <a:pt x="103320" y="33767"/>
                  </a:lnTo>
                  <a:lnTo>
                    <a:pt x="99901" y="19368"/>
                  </a:lnTo>
                  <a:lnTo>
                    <a:pt x="95959" y="7157"/>
                  </a:lnTo>
                  <a:lnTo>
                    <a:pt x="91088" y="177"/>
                  </a:lnTo>
                  <a:lnTo>
                    <a:pt x="86308" y="0"/>
                  </a:lnTo>
                  <a:lnTo>
                    <a:pt x="82702" y="4633"/>
                  </a:lnTo>
                  <a:lnTo>
                    <a:pt x="80255" y="12732"/>
                  </a:lnTo>
                  <a:lnTo>
                    <a:pt x="78645" y="23859"/>
                  </a:lnTo>
                  <a:lnTo>
                    <a:pt x="77591" y="37586"/>
                  </a:lnTo>
                  <a:lnTo>
                    <a:pt x="76901" y="53389"/>
                  </a:lnTo>
                  <a:lnTo>
                    <a:pt x="76447" y="70760"/>
                  </a:lnTo>
                  <a:lnTo>
                    <a:pt x="76148" y="89268"/>
                  </a:lnTo>
                  <a:lnTo>
                    <a:pt x="75950" y="108580"/>
                  </a:lnTo>
                  <a:lnTo>
                    <a:pt x="75819" y="128452"/>
                  </a:lnTo>
                  <a:lnTo>
                    <a:pt x="75736" y="148694"/>
                  </a:lnTo>
                  <a:lnTo>
                    <a:pt x="75851" y="168693"/>
                  </a:lnTo>
                  <a:lnTo>
                    <a:pt x="76461" y="187443"/>
                  </a:lnTo>
                  <a:lnTo>
                    <a:pt x="77689" y="204506"/>
                  </a:lnTo>
                  <a:lnTo>
                    <a:pt x="79498" y="220270"/>
                  </a:lnTo>
                  <a:lnTo>
                    <a:pt x="81783" y="235625"/>
                  </a:lnTo>
                  <a:lnTo>
                    <a:pt x="84431" y="251139"/>
                  </a:lnTo>
                  <a:lnTo>
                    <a:pt x="87344" y="266698"/>
                  </a:lnTo>
                  <a:lnTo>
                    <a:pt x="90446" y="281705"/>
                  </a:lnTo>
                  <a:lnTo>
                    <a:pt x="93682" y="295839"/>
                  </a:lnTo>
                  <a:lnTo>
                    <a:pt x="97177" y="308925"/>
                  </a:lnTo>
                  <a:lnTo>
                    <a:pt x="101208" y="320788"/>
                  </a:lnTo>
                  <a:lnTo>
                    <a:pt x="105891" y="331452"/>
                  </a:lnTo>
                  <a:lnTo>
                    <a:pt x="111341" y="340612"/>
                  </a:lnTo>
                  <a:lnTo>
                    <a:pt x="117757" y="347568"/>
                  </a:lnTo>
                  <a:lnTo>
                    <a:pt x="125151" y="352137"/>
                  </a:lnTo>
                  <a:lnTo>
                    <a:pt x="133387" y="354580"/>
                  </a:lnTo>
                  <a:lnTo>
                    <a:pt x="142286" y="355323"/>
                  </a:lnTo>
                  <a:lnTo>
                    <a:pt x="151683" y="354794"/>
                  </a:lnTo>
                  <a:lnTo>
                    <a:pt x="161601" y="353511"/>
                  </a:lnTo>
                  <a:lnTo>
                    <a:pt x="172244" y="352053"/>
                  </a:lnTo>
                  <a:lnTo>
                    <a:pt x="183660" y="350740"/>
                  </a:lnTo>
                  <a:lnTo>
                    <a:pt x="195597" y="349354"/>
                  </a:lnTo>
                  <a:lnTo>
                    <a:pt x="207609" y="347277"/>
                  </a:lnTo>
                  <a:lnTo>
                    <a:pt x="219426" y="344203"/>
                  </a:lnTo>
                  <a:lnTo>
                    <a:pt x="230800" y="339983"/>
                  </a:lnTo>
                  <a:lnTo>
                    <a:pt x="241439" y="334467"/>
                  </a:lnTo>
                  <a:lnTo>
                    <a:pt x="251245" y="327713"/>
                  </a:lnTo>
                  <a:lnTo>
                    <a:pt x="259813" y="319923"/>
                  </a:lnTo>
                  <a:lnTo>
                    <a:pt x="266364" y="311331"/>
                  </a:lnTo>
                  <a:lnTo>
                    <a:pt x="270654" y="302153"/>
                  </a:lnTo>
                  <a:lnTo>
                    <a:pt x="272738" y="292722"/>
                  </a:lnTo>
                  <a:lnTo>
                    <a:pt x="272708" y="283471"/>
                  </a:lnTo>
                  <a:lnTo>
                    <a:pt x="270828" y="274632"/>
                  </a:lnTo>
                  <a:lnTo>
                    <a:pt x="267145" y="266562"/>
                  </a:lnTo>
                  <a:lnTo>
                    <a:pt x="261408" y="259820"/>
                  </a:lnTo>
                  <a:lnTo>
                    <a:pt x="253672" y="254592"/>
                  </a:lnTo>
                  <a:lnTo>
                    <a:pt x="244566" y="251066"/>
                  </a:lnTo>
                  <a:lnTo>
                    <a:pt x="235077" y="249590"/>
                  </a:lnTo>
                  <a:lnTo>
                    <a:pt x="225811" y="250157"/>
                  </a:lnTo>
                  <a:lnTo>
                    <a:pt x="216982" y="252638"/>
                  </a:lnTo>
                  <a:lnTo>
                    <a:pt x="208600" y="256961"/>
                  </a:lnTo>
                  <a:lnTo>
                    <a:pt x="200598" y="262903"/>
                  </a:lnTo>
                  <a:lnTo>
                    <a:pt x="193056" y="270144"/>
                  </a:lnTo>
                  <a:lnTo>
                    <a:pt x="186202" y="278366"/>
                  </a:lnTo>
                  <a:lnTo>
                    <a:pt x="180108" y="287304"/>
                  </a:lnTo>
                  <a:lnTo>
                    <a:pt x="174862" y="296914"/>
                  </a:lnTo>
                  <a:lnTo>
                    <a:pt x="170636" y="307350"/>
                  </a:lnTo>
                  <a:lnTo>
                    <a:pt x="167427" y="318626"/>
                  </a:lnTo>
                  <a:lnTo>
                    <a:pt x="165256" y="330469"/>
                  </a:lnTo>
                  <a:lnTo>
                    <a:pt x="164240" y="342420"/>
                  </a:lnTo>
                  <a:lnTo>
                    <a:pt x="164338" y="354199"/>
                  </a:lnTo>
                  <a:lnTo>
                    <a:pt x="165538" y="365719"/>
                  </a:lnTo>
                  <a:lnTo>
                    <a:pt x="167938" y="376987"/>
                  </a:lnTo>
                  <a:lnTo>
                    <a:pt x="171488" y="388039"/>
                  </a:lnTo>
                  <a:lnTo>
                    <a:pt x="176328" y="398597"/>
                  </a:lnTo>
                  <a:lnTo>
                    <a:pt x="182858" y="408088"/>
                  </a:lnTo>
                  <a:lnTo>
                    <a:pt x="191138" y="416278"/>
                  </a:lnTo>
                  <a:lnTo>
                    <a:pt x="200783" y="422931"/>
                  </a:lnTo>
                  <a:lnTo>
                    <a:pt x="211166" y="427651"/>
                  </a:lnTo>
                  <a:lnTo>
                    <a:pt x="221850" y="430416"/>
                  </a:lnTo>
                  <a:lnTo>
                    <a:pt x="232615" y="431494"/>
                  </a:lnTo>
                  <a:lnTo>
                    <a:pt x="243368" y="431245"/>
                  </a:lnTo>
                  <a:lnTo>
                    <a:pt x="254075" y="430006"/>
                  </a:lnTo>
                  <a:lnTo>
                    <a:pt x="264569" y="427889"/>
                  </a:lnTo>
                  <a:lnTo>
                    <a:pt x="274550" y="424800"/>
                  </a:lnTo>
                  <a:lnTo>
                    <a:pt x="283887" y="420770"/>
                  </a:lnTo>
                  <a:lnTo>
                    <a:pt x="292322" y="416250"/>
                  </a:lnTo>
                  <a:lnTo>
                    <a:pt x="300209" y="411581"/>
                  </a:lnTo>
                  <a:lnTo>
                    <a:pt x="308240" y="406354"/>
                  </a:lnTo>
                  <a:lnTo>
                    <a:pt x="317715" y="399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38419" y="520067"/>
              <a:ext cx="151717" cy="195871"/>
            </a:xfrm>
            <a:custGeom>
              <a:avLst/>
              <a:gdLst/>
              <a:ahLst/>
              <a:cxnLst/>
              <a:rect l="0" t="0" r="0" b="0"/>
              <a:pathLst>
                <a:path w="151717" h="195871">
                  <a:moveTo>
                    <a:pt x="14845" y="69528"/>
                  </a:moveTo>
                  <a:lnTo>
                    <a:pt x="12045" y="78330"/>
                  </a:lnTo>
                  <a:lnTo>
                    <a:pt x="10543" y="86676"/>
                  </a:lnTo>
                  <a:lnTo>
                    <a:pt x="10232" y="95380"/>
                  </a:lnTo>
                  <a:lnTo>
                    <a:pt x="10739" y="104673"/>
                  </a:lnTo>
                  <a:lnTo>
                    <a:pt x="11558" y="114817"/>
                  </a:lnTo>
                  <a:lnTo>
                    <a:pt x="12348" y="125787"/>
                  </a:lnTo>
                  <a:lnTo>
                    <a:pt x="12073" y="134836"/>
                  </a:lnTo>
                  <a:lnTo>
                    <a:pt x="10321" y="138040"/>
                  </a:lnTo>
                  <a:lnTo>
                    <a:pt x="8529" y="135601"/>
                  </a:lnTo>
                  <a:lnTo>
                    <a:pt x="7004" y="129281"/>
                  </a:lnTo>
                  <a:lnTo>
                    <a:pt x="5416" y="120774"/>
                  </a:lnTo>
                  <a:lnTo>
                    <a:pt x="3534" y="111160"/>
                  </a:lnTo>
                  <a:lnTo>
                    <a:pt x="1627" y="101016"/>
                  </a:lnTo>
                  <a:lnTo>
                    <a:pt x="341" y="90631"/>
                  </a:lnTo>
                  <a:lnTo>
                    <a:pt x="0" y="80137"/>
                  </a:lnTo>
                  <a:lnTo>
                    <a:pt x="606" y="69435"/>
                  </a:lnTo>
                  <a:lnTo>
                    <a:pt x="2009" y="58243"/>
                  </a:lnTo>
                  <a:lnTo>
                    <a:pt x="4039" y="46459"/>
                  </a:lnTo>
                  <a:lnTo>
                    <a:pt x="6861" y="34609"/>
                  </a:lnTo>
                  <a:lnTo>
                    <a:pt x="10957" y="23718"/>
                  </a:lnTo>
                  <a:lnTo>
                    <a:pt x="16490" y="14298"/>
                  </a:lnTo>
                  <a:lnTo>
                    <a:pt x="23323" y="6841"/>
                  </a:lnTo>
                  <a:lnTo>
                    <a:pt x="31205" y="2038"/>
                  </a:lnTo>
                  <a:lnTo>
                    <a:pt x="39874" y="0"/>
                  </a:lnTo>
                  <a:lnTo>
                    <a:pt x="48947" y="378"/>
                  </a:lnTo>
                  <a:lnTo>
                    <a:pt x="57951" y="2667"/>
                  </a:lnTo>
                  <a:lnTo>
                    <a:pt x="66627" y="6388"/>
                  </a:lnTo>
                  <a:lnTo>
                    <a:pt x="74754" y="11303"/>
                  </a:lnTo>
                  <a:lnTo>
                    <a:pt x="82067" y="17416"/>
                  </a:lnTo>
                  <a:lnTo>
                    <a:pt x="88505" y="24635"/>
                  </a:lnTo>
                  <a:lnTo>
                    <a:pt x="94167" y="32768"/>
                  </a:lnTo>
                  <a:lnTo>
                    <a:pt x="99213" y="41604"/>
                  </a:lnTo>
                  <a:lnTo>
                    <a:pt x="103797" y="50958"/>
                  </a:lnTo>
                  <a:lnTo>
                    <a:pt x="108048" y="60680"/>
                  </a:lnTo>
                  <a:lnTo>
                    <a:pt x="112063" y="70660"/>
                  </a:lnTo>
                  <a:lnTo>
                    <a:pt x="115916" y="80817"/>
                  </a:lnTo>
                  <a:lnTo>
                    <a:pt x="119658" y="91095"/>
                  </a:lnTo>
                  <a:lnTo>
                    <a:pt x="123323" y="101455"/>
                  </a:lnTo>
                  <a:lnTo>
                    <a:pt x="126937" y="111870"/>
                  </a:lnTo>
                  <a:lnTo>
                    <a:pt x="130517" y="122323"/>
                  </a:lnTo>
                  <a:lnTo>
                    <a:pt x="134074" y="132801"/>
                  </a:lnTo>
                  <a:lnTo>
                    <a:pt x="137610" y="143287"/>
                  </a:lnTo>
                  <a:lnTo>
                    <a:pt x="140980" y="153512"/>
                  </a:lnTo>
                  <a:lnTo>
                    <a:pt x="144221" y="164071"/>
                  </a:lnTo>
                  <a:lnTo>
                    <a:pt x="147619" y="177008"/>
                  </a:lnTo>
                  <a:lnTo>
                    <a:pt x="151716" y="195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7164" y="526424"/>
              <a:ext cx="112755" cy="159847"/>
            </a:xfrm>
            <a:custGeom>
              <a:avLst/>
              <a:gdLst/>
              <a:ahLst/>
              <a:cxnLst/>
              <a:rect l="0" t="0" r="0" b="0"/>
              <a:pathLst>
                <a:path w="112755" h="159847">
                  <a:moveTo>
                    <a:pt x="58784" y="0"/>
                  </a:moveTo>
                  <a:lnTo>
                    <a:pt x="50050" y="3001"/>
                  </a:lnTo>
                  <a:lnTo>
                    <a:pt x="42343" y="6424"/>
                  </a:lnTo>
                  <a:lnTo>
                    <a:pt x="34945" y="10624"/>
                  </a:lnTo>
                  <a:lnTo>
                    <a:pt x="27857" y="15697"/>
                  </a:lnTo>
                  <a:lnTo>
                    <a:pt x="21327" y="21827"/>
                  </a:lnTo>
                  <a:lnTo>
                    <a:pt x="15460" y="29015"/>
                  </a:lnTo>
                  <a:lnTo>
                    <a:pt x="10367" y="37275"/>
                  </a:lnTo>
                  <a:lnTo>
                    <a:pt x="6245" y="46718"/>
                  </a:lnTo>
                  <a:lnTo>
                    <a:pt x="3108" y="57292"/>
                  </a:lnTo>
                  <a:lnTo>
                    <a:pt x="985" y="68815"/>
                  </a:lnTo>
                  <a:lnTo>
                    <a:pt x="0" y="81072"/>
                  </a:lnTo>
                  <a:lnTo>
                    <a:pt x="120" y="93863"/>
                  </a:lnTo>
                  <a:lnTo>
                    <a:pt x="1335" y="106705"/>
                  </a:lnTo>
                  <a:lnTo>
                    <a:pt x="3745" y="118867"/>
                  </a:lnTo>
                  <a:lnTo>
                    <a:pt x="7300" y="129997"/>
                  </a:lnTo>
                  <a:lnTo>
                    <a:pt x="12145" y="139774"/>
                  </a:lnTo>
                  <a:lnTo>
                    <a:pt x="18679" y="147744"/>
                  </a:lnTo>
                  <a:lnTo>
                    <a:pt x="26956" y="153835"/>
                  </a:lnTo>
                  <a:lnTo>
                    <a:pt x="36429" y="157960"/>
                  </a:lnTo>
                  <a:lnTo>
                    <a:pt x="46164" y="159846"/>
                  </a:lnTo>
                  <a:lnTo>
                    <a:pt x="55596" y="159561"/>
                  </a:lnTo>
                  <a:lnTo>
                    <a:pt x="64536" y="157441"/>
                  </a:lnTo>
                  <a:lnTo>
                    <a:pt x="72993" y="153893"/>
                  </a:lnTo>
                  <a:lnTo>
                    <a:pt x="81044" y="149285"/>
                  </a:lnTo>
                  <a:lnTo>
                    <a:pt x="88619" y="143754"/>
                  </a:lnTo>
                  <a:lnTo>
                    <a:pt x="95496" y="137219"/>
                  </a:lnTo>
                  <a:lnTo>
                    <a:pt x="101599" y="129713"/>
                  </a:lnTo>
                  <a:lnTo>
                    <a:pt x="106683" y="121386"/>
                  </a:lnTo>
                  <a:lnTo>
                    <a:pt x="110268" y="112418"/>
                  </a:lnTo>
                  <a:lnTo>
                    <a:pt x="112231" y="102977"/>
                  </a:lnTo>
                  <a:lnTo>
                    <a:pt x="112754" y="93195"/>
                  </a:lnTo>
                  <a:lnTo>
                    <a:pt x="112123" y="83177"/>
                  </a:lnTo>
                  <a:lnTo>
                    <a:pt x="110619" y="73002"/>
                  </a:lnTo>
                  <a:lnTo>
                    <a:pt x="108154" y="63052"/>
                  </a:lnTo>
                  <a:lnTo>
                    <a:pt x="104298" y="53977"/>
                  </a:lnTo>
                  <a:lnTo>
                    <a:pt x="98941" y="46065"/>
                  </a:lnTo>
                  <a:lnTo>
                    <a:pt x="92705" y="39411"/>
                  </a:lnTo>
                  <a:lnTo>
                    <a:pt x="86168" y="33445"/>
                  </a:lnTo>
                  <a:lnTo>
                    <a:pt x="78753" y="27645"/>
                  </a:lnTo>
                  <a:lnTo>
                    <a:pt x="693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90176" y="515823"/>
              <a:ext cx="252685" cy="168530"/>
            </a:xfrm>
            <a:custGeom>
              <a:avLst/>
              <a:gdLst/>
              <a:ahLst/>
              <a:cxnLst/>
              <a:rect l="0" t="0" r="0" b="0"/>
              <a:pathLst>
                <a:path w="252685" h="168530">
                  <a:moveTo>
                    <a:pt x="0" y="31658"/>
                  </a:moveTo>
                  <a:lnTo>
                    <a:pt x="2867" y="40527"/>
                  </a:lnTo>
                  <a:lnTo>
                    <a:pt x="5009" y="49514"/>
                  </a:lnTo>
                  <a:lnTo>
                    <a:pt x="6616" y="59504"/>
                  </a:lnTo>
                  <a:lnTo>
                    <a:pt x="7970" y="70312"/>
                  </a:lnTo>
                  <a:lnTo>
                    <a:pt x="9466" y="81475"/>
                  </a:lnTo>
                  <a:lnTo>
                    <a:pt x="11317" y="92681"/>
                  </a:lnTo>
                  <a:lnTo>
                    <a:pt x="13556" y="103793"/>
                  </a:lnTo>
                  <a:lnTo>
                    <a:pt x="16137" y="114777"/>
                  </a:lnTo>
                  <a:lnTo>
                    <a:pt x="18967" y="125565"/>
                  </a:lnTo>
                  <a:lnTo>
                    <a:pt x="21245" y="133447"/>
                  </a:lnTo>
                  <a:lnTo>
                    <a:pt x="22189" y="135019"/>
                  </a:lnTo>
                  <a:lnTo>
                    <a:pt x="22337" y="131322"/>
                  </a:lnTo>
                  <a:lnTo>
                    <a:pt x="22003" y="124206"/>
                  </a:lnTo>
                  <a:lnTo>
                    <a:pt x="21113" y="115224"/>
                  </a:lnTo>
                  <a:lnTo>
                    <a:pt x="19636" y="105322"/>
                  </a:lnTo>
                  <a:lnTo>
                    <a:pt x="17798" y="94836"/>
                  </a:lnTo>
                  <a:lnTo>
                    <a:pt x="16009" y="83699"/>
                  </a:lnTo>
                  <a:lnTo>
                    <a:pt x="14515" y="71902"/>
                  </a:lnTo>
                  <a:lnTo>
                    <a:pt x="13696" y="59852"/>
                  </a:lnTo>
                  <a:lnTo>
                    <a:pt x="14134" y="48283"/>
                  </a:lnTo>
                  <a:lnTo>
                    <a:pt x="16033" y="37586"/>
                  </a:lnTo>
                  <a:lnTo>
                    <a:pt x="19429" y="28283"/>
                  </a:lnTo>
                  <a:lnTo>
                    <a:pt x="24376" y="21170"/>
                  </a:lnTo>
                  <a:lnTo>
                    <a:pt x="30734" y="16475"/>
                  </a:lnTo>
                  <a:lnTo>
                    <a:pt x="38087" y="14274"/>
                  </a:lnTo>
                  <a:lnTo>
                    <a:pt x="45851" y="14750"/>
                  </a:lnTo>
                  <a:lnTo>
                    <a:pt x="53656" y="17735"/>
                  </a:lnTo>
                  <a:lnTo>
                    <a:pt x="61181" y="22803"/>
                  </a:lnTo>
                  <a:lnTo>
                    <a:pt x="68080" y="29476"/>
                  </a:lnTo>
                  <a:lnTo>
                    <a:pt x="74236" y="37326"/>
                  </a:lnTo>
                  <a:lnTo>
                    <a:pt x="79709" y="46017"/>
                  </a:lnTo>
                  <a:lnTo>
                    <a:pt x="84628" y="55294"/>
                  </a:lnTo>
                  <a:lnTo>
                    <a:pt x="89132" y="64882"/>
                  </a:lnTo>
                  <a:lnTo>
                    <a:pt x="93557" y="71391"/>
                  </a:lnTo>
                  <a:lnTo>
                    <a:pt x="97811" y="71203"/>
                  </a:lnTo>
                  <a:lnTo>
                    <a:pt x="101349" y="66385"/>
                  </a:lnTo>
                  <a:lnTo>
                    <a:pt x="104426" y="58999"/>
                  </a:lnTo>
                  <a:lnTo>
                    <a:pt x="107535" y="50224"/>
                  </a:lnTo>
                  <a:lnTo>
                    <a:pt x="111157" y="40693"/>
                  </a:lnTo>
                  <a:lnTo>
                    <a:pt x="115494" y="30759"/>
                  </a:lnTo>
                  <a:lnTo>
                    <a:pt x="120845" y="21094"/>
                  </a:lnTo>
                  <a:lnTo>
                    <a:pt x="127709" y="12720"/>
                  </a:lnTo>
                  <a:lnTo>
                    <a:pt x="136199" y="6094"/>
                  </a:lnTo>
                  <a:lnTo>
                    <a:pt x="145642" y="1642"/>
                  </a:lnTo>
                  <a:lnTo>
                    <a:pt x="154824" y="0"/>
                  </a:lnTo>
                  <a:lnTo>
                    <a:pt x="163069" y="1232"/>
                  </a:lnTo>
                  <a:lnTo>
                    <a:pt x="170398" y="4957"/>
                  </a:lnTo>
                  <a:lnTo>
                    <a:pt x="177234" y="10645"/>
                  </a:lnTo>
                  <a:lnTo>
                    <a:pt x="183901" y="17797"/>
                  </a:lnTo>
                  <a:lnTo>
                    <a:pt x="190397" y="25999"/>
                  </a:lnTo>
                  <a:lnTo>
                    <a:pt x="196473" y="34940"/>
                  </a:lnTo>
                  <a:lnTo>
                    <a:pt x="202012" y="44392"/>
                  </a:lnTo>
                  <a:lnTo>
                    <a:pt x="207040" y="54194"/>
                  </a:lnTo>
                  <a:lnTo>
                    <a:pt x="211645" y="64234"/>
                  </a:lnTo>
                  <a:lnTo>
                    <a:pt x="215925" y="74434"/>
                  </a:lnTo>
                  <a:lnTo>
                    <a:pt x="219970" y="84743"/>
                  </a:lnTo>
                  <a:lnTo>
                    <a:pt x="223846" y="95125"/>
                  </a:lnTo>
                  <a:lnTo>
                    <a:pt x="227605" y="105551"/>
                  </a:lnTo>
                  <a:lnTo>
                    <a:pt x="231323" y="115935"/>
                  </a:lnTo>
                  <a:lnTo>
                    <a:pt x="235582" y="127362"/>
                  </a:lnTo>
                  <a:lnTo>
                    <a:pt x="241873" y="143070"/>
                  </a:lnTo>
                  <a:lnTo>
                    <a:pt x="252684" y="168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95503" y="558010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79" y="53103"/>
                  </a:lnTo>
                  <a:lnTo>
                    <a:pt x="8846" y="63484"/>
                  </a:lnTo>
                  <a:lnTo>
                    <a:pt x="11809" y="73632"/>
                  </a:lnTo>
                  <a:lnTo>
                    <a:pt x="15470" y="84127"/>
                  </a:lnTo>
                  <a:lnTo>
                    <a:pt x="21262" y="97008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4974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90259" y="513527"/>
              <a:ext cx="157928" cy="139240"/>
            </a:xfrm>
            <a:custGeom>
              <a:avLst/>
              <a:gdLst/>
              <a:ahLst/>
              <a:cxnLst/>
              <a:rect l="0" t="0" r="0" b="0"/>
              <a:pathLst>
                <a:path w="157928" h="139240">
                  <a:moveTo>
                    <a:pt x="0" y="12897"/>
                  </a:moveTo>
                  <a:lnTo>
                    <a:pt x="2933" y="21766"/>
                  </a:lnTo>
                  <a:lnTo>
                    <a:pt x="5716" y="30753"/>
                  </a:lnTo>
                  <a:lnTo>
                    <a:pt x="8615" y="40748"/>
                  </a:lnTo>
                  <a:lnTo>
                    <a:pt x="11655" y="51729"/>
                  </a:lnTo>
                  <a:lnTo>
                    <a:pt x="14820" y="63540"/>
                  </a:lnTo>
                  <a:lnTo>
                    <a:pt x="18080" y="75998"/>
                  </a:lnTo>
                  <a:lnTo>
                    <a:pt x="21245" y="88936"/>
                  </a:lnTo>
                  <a:lnTo>
                    <a:pt x="23988" y="102217"/>
                  </a:lnTo>
                  <a:lnTo>
                    <a:pt x="26153" y="115708"/>
                  </a:lnTo>
                  <a:lnTo>
                    <a:pt x="27389" y="128185"/>
                  </a:lnTo>
                  <a:lnTo>
                    <a:pt x="27157" y="135868"/>
                  </a:lnTo>
                  <a:lnTo>
                    <a:pt x="25884" y="136282"/>
                  </a:lnTo>
                  <a:lnTo>
                    <a:pt x="24554" y="131056"/>
                  </a:lnTo>
                  <a:lnTo>
                    <a:pt x="23330" y="122242"/>
                  </a:lnTo>
                  <a:lnTo>
                    <a:pt x="21916" y="111678"/>
                  </a:lnTo>
                  <a:lnTo>
                    <a:pt x="20134" y="100468"/>
                  </a:lnTo>
                  <a:lnTo>
                    <a:pt x="18283" y="88811"/>
                  </a:lnTo>
                  <a:lnTo>
                    <a:pt x="17030" y="76295"/>
                  </a:lnTo>
                  <a:lnTo>
                    <a:pt x="16713" y="62729"/>
                  </a:lnTo>
                  <a:lnTo>
                    <a:pt x="17503" y="48664"/>
                  </a:lnTo>
                  <a:lnTo>
                    <a:pt x="19563" y="35197"/>
                  </a:lnTo>
                  <a:lnTo>
                    <a:pt x="22846" y="22931"/>
                  </a:lnTo>
                  <a:lnTo>
                    <a:pt x="27323" y="12594"/>
                  </a:lnTo>
                  <a:lnTo>
                    <a:pt x="33069" y="5243"/>
                  </a:lnTo>
                  <a:lnTo>
                    <a:pt x="40001" y="1162"/>
                  </a:lnTo>
                  <a:lnTo>
                    <a:pt x="47755" y="0"/>
                  </a:lnTo>
                  <a:lnTo>
                    <a:pt x="55798" y="1173"/>
                  </a:lnTo>
                  <a:lnTo>
                    <a:pt x="63796" y="4105"/>
                  </a:lnTo>
                  <a:lnTo>
                    <a:pt x="71622" y="8473"/>
                  </a:lnTo>
                  <a:lnTo>
                    <a:pt x="79257" y="14211"/>
                  </a:lnTo>
                  <a:lnTo>
                    <a:pt x="86725" y="21178"/>
                  </a:lnTo>
                  <a:lnTo>
                    <a:pt x="94063" y="29310"/>
                  </a:lnTo>
                  <a:lnTo>
                    <a:pt x="101304" y="38679"/>
                  </a:lnTo>
                  <a:lnTo>
                    <a:pt x="108471" y="49203"/>
                  </a:lnTo>
                  <a:lnTo>
                    <a:pt x="115421" y="60525"/>
                  </a:lnTo>
                  <a:lnTo>
                    <a:pt x="121863" y="72117"/>
                  </a:lnTo>
                  <a:lnTo>
                    <a:pt x="127675" y="83644"/>
                  </a:lnTo>
                  <a:lnTo>
                    <a:pt x="132946" y="94721"/>
                  </a:lnTo>
                  <a:lnTo>
                    <a:pt x="138495" y="106017"/>
                  </a:lnTo>
                  <a:lnTo>
                    <a:pt x="145928" y="119637"/>
                  </a:lnTo>
                  <a:lnTo>
                    <a:pt x="157927" y="139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10373" y="535080"/>
              <a:ext cx="169441" cy="129225"/>
            </a:xfrm>
            <a:custGeom>
              <a:avLst/>
              <a:gdLst/>
              <a:ahLst/>
              <a:cxnLst/>
              <a:rect l="0" t="0" r="0" b="0"/>
              <a:pathLst>
                <a:path w="169441" h="129225">
                  <a:moveTo>
                    <a:pt x="95741" y="86101"/>
                  </a:moveTo>
                  <a:lnTo>
                    <a:pt x="95674" y="74433"/>
                  </a:lnTo>
                  <a:lnTo>
                    <a:pt x="95033" y="63944"/>
                  </a:lnTo>
                  <a:lnTo>
                    <a:pt x="93733" y="53647"/>
                  </a:lnTo>
                  <a:lnTo>
                    <a:pt x="91700" y="43518"/>
                  </a:lnTo>
                  <a:lnTo>
                    <a:pt x="88735" y="33823"/>
                  </a:lnTo>
                  <a:lnTo>
                    <a:pt x="84806" y="24696"/>
                  </a:lnTo>
                  <a:lnTo>
                    <a:pt x="79711" y="16439"/>
                  </a:lnTo>
                  <a:lnTo>
                    <a:pt x="73011" y="9574"/>
                  </a:lnTo>
                  <a:lnTo>
                    <a:pt x="64622" y="4270"/>
                  </a:lnTo>
                  <a:lnTo>
                    <a:pt x="55075" y="863"/>
                  </a:lnTo>
                  <a:lnTo>
                    <a:pt x="45289" y="0"/>
                  </a:lnTo>
                  <a:lnTo>
                    <a:pt x="35829" y="1797"/>
                  </a:lnTo>
                  <a:lnTo>
                    <a:pt x="27040" y="6088"/>
                  </a:lnTo>
                  <a:lnTo>
                    <a:pt x="19217" y="12697"/>
                  </a:lnTo>
                  <a:lnTo>
                    <a:pt x="12414" y="21288"/>
                  </a:lnTo>
                  <a:lnTo>
                    <a:pt x="6829" y="31443"/>
                  </a:lnTo>
                  <a:lnTo>
                    <a:pt x="2893" y="42766"/>
                  </a:lnTo>
                  <a:lnTo>
                    <a:pt x="687" y="54927"/>
                  </a:lnTo>
                  <a:lnTo>
                    <a:pt x="0" y="67514"/>
                  </a:lnTo>
                  <a:lnTo>
                    <a:pt x="519" y="80036"/>
                  </a:lnTo>
                  <a:lnTo>
                    <a:pt x="1951" y="92221"/>
                  </a:lnTo>
                  <a:lnTo>
                    <a:pt x="4537" y="103520"/>
                  </a:lnTo>
                  <a:lnTo>
                    <a:pt x="9007" y="113052"/>
                  </a:lnTo>
                  <a:lnTo>
                    <a:pt x="15595" y="120484"/>
                  </a:lnTo>
                  <a:lnTo>
                    <a:pt x="23612" y="125490"/>
                  </a:lnTo>
                  <a:lnTo>
                    <a:pt x="31762" y="127509"/>
                  </a:lnTo>
                  <a:lnTo>
                    <a:pt x="39277" y="126528"/>
                  </a:lnTo>
                  <a:lnTo>
                    <a:pt x="45928" y="122803"/>
                  </a:lnTo>
                  <a:lnTo>
                    <a:pt x="51770" y="116582"/>
                  </a:lnTo>
                  <a:lnTo>
                    <a:pt x="56953" y="108260"/>
                  </a:lnTo>
                  <a:lnTo>
                    <a:pt x="61637" y="98457"/>
                  </a:lnTo>
                  <a:lnTo>
                    <a:pt x="65958" y="87902"/>
                  </a:lnTo>
                  <a:lnTo>
                    <a:pt x="70029" y="77140"/>
                  </a:lnTo>
                  <a:lnTo>
                    <a:pt x="74130" y="68847"/>
                  </a:lnTo>
                  <a:lnTo>
                    <a:pt x="78138" y="66243"/>
                  </a:lnTo>
                  <a:lnTo>
                    <a:pt x="81517" y="68462"/>
                  </a:lnTo>
                  <a:lnTo>
                    <a:pt x="84498" y="73846"/>
                  </a:lnTo>
                  <a:lnTo>
                    <a:pt x="87549" y="81012"/>
                  </a:lnTo>
                  <a:lnTo>
                    <a:pt x="91138" y="88892"/>
                  </a:lnTo>
                  <a:lnTo>
                    <a:pt x="95451" y="96894"/>
                  </a:lnTo>
                  <a:lnTo>
                    <a:pt x="100617" y="104610"/>
                  </a:lnTo>
                  <a:lnTo>
                    <a:pt x="106825" y="111667"/>
                  </a:lnTo>
                  <a:lnTo>
                    <a:pt x="114066" y="117934"/>
                  </a:lnTo>
                  <a:lnTo>
                    <a:pt x="122115" y="123135"/>
                  </a:lnTo>
                  <a:lnTo>
                    <a:pt x="131629" y="127154"/>
                  </a:lnTo>
                  <a:lnTo>
                    <a:pt x="145677" y="129224"/>
                  </a:lnTo>
                  <a:lnTo>
                    <a:pt x="169440" y="128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6257" y="294797"/>
              <a:ext cx="36199" cy="389556"/>
            </a:xfrm>
            <a:custGeom>
              <a:avLst/>
              <a:gdLst/>
              <a:ahLst/>
              <a:cxnLst/>
              <a:rect l="0" t="0" r="0" b="0"/>
              <a:pathLst>
                <a:path w="36199" h="389556">
                  <a:moveTo>
                    <a:pt x="4613" y="0"/>
                  </a:moveTo>
                  <a:lnTo>
                    <a:pt x="1814" y="8936"/>
                  </a:lnTo>
                  <a:lnTo>
                    <a:pt x="312" y="18563"/>
                  </a:lnTo>
                  <a:lnTo>
                    <a:pt x="0" y="29859"/>
                  </a:lnTo>
                  <a:lnTo>
                    <a:pt x="507" y="42873"/>
                  </a:lnTo>
                  <a:lnTo>
                    <a:pt x="1327" y="57649"/>
                  </a:lnTo>
                  <a:lnTo>
                    <a:pt x="2147" y="74013"/>
                  </a:lnTo>
                  <a:lnTo>
                    <a:pt x="3003" y="91182"/>
                  </a:lnTo>
                  <a:lnTo>
                    <a:pt x="4178" y="107921"/>
                  </a:lnTo>
                  <a:lnTo>
                    <a:pt x="5813" y="123593"/>
                  </a:lnTo>
                  <a:lnTo>
                    <a:pt x="7740" y="138738"/>
                  </a:lnTo>
                  <a:lnTo>
                    <a:pt x="9580" y="154733"/>
                  </a:lnTo>
                  <a:lnTo>
                    <a:pt x="11119" y="172307"/>
                  </a:lnTo>
                  <a:lnTo>
                    <a:pt x="12475" y="191216"/>
                  </a:lnTo>
                  <a:lnTo>
                    <a:pt x="13992" y="210615"/>
                  </a:lnTo>
                  <a:lnTo>
                    <a:pt x="15864" y="229930"/>
                  </a:lnTo>
                  <a:lnTo>
                    <a:pt x="18123" y="248934"/>
                  </a:lnTo>
                  <a:lnTo>
                    <a:pt x="20718" y="267593"/>
                  </a:lnTo>
                  <a:lnTo>
                    <a:pt x="23573" y="285943"/>
                  </a:lnTo>
                  <a:lnTo>
                    <a:pt x="26468" y="303869"/>
                  </a:lnTo>
                  <a:lnTo>
                    <a:pt x="29331" y="323162"/>
                  </a:lnTo>
                  <a:lnTo>
                    <a:pt x="32413" y="348873"/>
                  </a:lnTo>
                  <a:lnTo>
                    <a:pt x="3619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64000" y="402796"/>
              <a:ext cx="252685" cy="7816"/>
            </a:xfrm>
            <a:custGeom>
              <a:avLst/>
              <a:gdLst/>
              <a:ahLst/>
              <a:cxnLst/>
              <a:rect l="0" t="0" r="0" b="0"/>
              <a:pathLst>
                <a:path w="252685" h="7816">
                  <a:moveTo>
                    <a:pt x="252684" y="7815"/>
                  </a:moveTo>
                  <a:lnTo>
                    <a:pt x="243816" y="4948"/>
                  </a:lnTo>
                  <a:lnTo>
                    <a:pt x="234828" y="2806"/>
                  </a:lnTo>
                  <a:lnTo>
                    <a:pt x="224828" y="1208"/>
                  </a:lnTo>
                  <a:lnTo>
                    <a:pt x="213675" y="200"/>
                  </a:lnTo>
                  <a:lnTo>
                    <a:pt x="201215" y="0"/>
                  </a:lnTo>
                  <a:lnTo>
                    <a:pt x="187508" y="651"/>
                  </a:lnTo>
                  <a:lnTo>
                    <a:pt x="172918" y="1889"/>
                  </a:lnTo>
                  <a:lnTo>
                    <a:pt x="157988" y="3253"/>
                  </a:lnTo>
                  <a:lnTo>
                    <a:pt x="143064" y="4463"/>
                  </a:lnTo>
                  <a:lnTo>
                    <a:pt x="128283" y="5425"/>
                  </a:lnTo>
                  <a:lnTo>
                    <a:pt x="113673" y="6144"/>
                  </a:lnTo>
                  <a:lnTo>
                    <a:pt x="99216" y="6663"/>
                  </a:lnTo>
                  <a:lnTo>
                    <a:pt x="84880" y="7028"/>
                  </a:lnTo>
                  <a:lnTo>
                    <a:pt x="70633" y="7281"/>
                  </a:lnTo>
                  <a:lnTo>
                    <a:pt x="56470" y="7455"/>
                  </a:lnTo>
                  <a:lnTo>
                    <a:pt x="42977" y="7573"/>
                  </a:lnTo>
                  <a:lnTo>
                    <a:pt x="30000" y="7665"/>
                  </a:lnTo>
                  <a:lnTo>
                    <a:pt x="16399" y="7742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00999" y="542878"/>
              <a:ext cx="123662" cy="130889"/>
            </a:xfrm>
            <a:custGeom>
              <a:avLst/>
              <a:gdLst/>
              <a:ahLst/>
              <a:cxnLst/>
              <a:rect l="0" t="0" r="0" b="0"/>
              <a:pathLst>
                <a:path w="123662" h="130889">
                  <a:moveTo>
                    <a:pt x="89384" y="4603"/>
                  </a:moveTo>
                  <a:lnTo>
                    <a:pt x="80583" y="1804"/>
                  </a:lnTo>
                  <a:lnTo>
                    <a:pt x="72236" y="302"/>
                  </a:lnTo>
                  <a:lnTo>
                    <a:pt x="63542" y="0"/>
                  </a:lnTo>
                  <a:lnTo>
                    <a:pt x="54594" y="852"/>
                  </a:lnTo>
                  <a:lnTo>
                    <a:pt x="45748" y="2968"/>
                  </a:lnTo>
                  <a:lnTo>
                    <a:pt x="37214" y="6295"/>
                  </a:lnTo>
                  <a:lnTo>
                    <a:pt x="29198" y="10803"/>
                  </a:lnTo>
                  <a:lnTo>
                    <a:pt x="21969" y="16570"/>
                  </a:lnTo>
                  <a:lnTo>
                    <a:pt x="15596" y="23526"/>
                  </a:lnTo>
                  <a:lnTo>
                    <a:pt x="10148" y="31636"/>
                  </a:lnTo>
                  <a:lnTo>
                    <a:pt x="5780" y="40981"/>
                  </a:lnTo>
                  <a:lnTo>
                    <a:pt x="2479" y="51482"/>
                  </a:lnTo>
                  <a:lnTo>
                    <a:pt x="413" y="62617"/>
                  </a:lnTo>
                  <a:lnTo>
                    <a:pt x="0" y="73550"/>
                  </a:lnTo>
                  <a:lnTo>
                    <a:pt x="1320" y="83821"/>
                  </a:lnTo>
                  <a:lnTo>
                    <a:pt x="4325" y="93172"/>
                  </a:lnTo>
                  <a:lnTo>
                    <a:pt x="9008" y="101381"/>
                  </a:lnTo>
                  <a:lnTo>
                    <a:pt x="15195" y="108456"/>
                  </a:lnTo>
                  <a:lnTo>
                    <a:pt x="22602" y="114564"/>
                  </a:lnTo>
                  <a:lnTo>
                    <a:pt x="30936" y="119916"/>
                  </a:lnTo>
                  <a:lnTo>
                    <a:pt x="39945" y="124695"/>
                  </a:lnTo>
                  <a:lnTo>
                    <a:pt x="49433" y="128569"/>
                  </a:lnTo>
                  <a:lnTo>
                    <a:pt x="59254" y="130735"/>
                  </a:lnTo>
                  <a:lnTo>
                    <a:pt x="69299" y="130888"/>
                  </a:lnTo>
                  <a:lnTo>
                    <a:pt x="79332" y="129024"/>
                  </a:lnTo>
                  <a:lnTo>
                    <a:pt x="88996" y="125180"/>
                  </a:lnTo>
                  <a:lnTo>
                    <a:pt x="98117" y="119588"/>
                  </a:lnTo>
                  <a:lnTo>
                    <a:pt x="106378" y="112427"/>
                  </a:lnTo>
                  <a:lnTo>
                    <a:pt x="113248" y="103734"/>
                  </a:lnTo>
                  <a:lnTo>
                    <a:pt x="118562" y="93678"/>
                  </a:lnTo>
                  <a:lnTo>
                    <a:pt x="122146" y="82845"/>
                  </a:lnTo>
                  <a:lnTo>
                    <a:pt x="123661" y="72114"/>
                  </a:lnTo>
                  <a:lnTo>
                    <a:pt x="123124" y="61975"/>
                  </a:lnTo>
                  <a:lnTo>
                    <a:pt x="120833" y="52543"/>
                  </a:lnTo>
                  <a:lnTo>
                    <a:pt x="117170" y="43747"/>
                  </a:lnTo>
                  <a:lnTo>
                    <a:pt x="112466" y="35471"/>
                  </a:lnTo>
                  <a:lnTo>
                    <a:pt x="106902" y="27631"/>
                  </a:lnTo>
                  <a:lnTo>
                    <a:pt x="99662" y="20629"/>
                  </a:lnTo>
                  <a:lnTo>
                    <a:pt x="89384" y="15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4123" y="431668"/>
              <a:ext cx="148417" cy="205921"/>
            </a:xfrm>
            <a:custGeom>
              <a:avLst/>
              <a:gdLst/>
              <a:ahLst/>
              <a:cxnLst/>
              <a:rect l="0" t="0" r="0" b="0"/>
              <a:pathLst>
                <a:path w="148417" h="205921">
                  <a:moveTo>
                    <a:pt x="11546" y="178984"/>
                  </a:moveTo>
                  <a:lnTo>
                    <a:pt x="17346" y="184919"/>
                  </a:lnTo>
                  <a:lnTo>
                    <a:pt x="22270" y="191124"/>
                  </a:lnTo>
                  <a:lnTo>
                    <a:pt x="26736" y="198166"/>
                  </a:lnTo>
                  <a:lnTo>
                    <a:pt x="29596" y="204102"/>
                  </a:lnTo>
                  <a:lnTo>
                    <a:pt x="29608" y="205920"/>
                  </a:lnTo>
                  <a:lnTo>
                    <a:pt x="27800" y="203354"/>
                  </a:lnTo>
                  <a:lnTo>
                    <a:pt x="25075" y="197309"/>
                  </a:lnTo>
                  <a:lnTo>
                    <a:pt x="21910" y="188912"/>
                  </a:lnTo>
                  <a:lnTo>
                    <a:pt x="18542" y="179232"/>
                  </a:lnTo>
                  <a:lnTo>
                    <a:pt x="15082" y="168951"/>
                  </a:lnTo>
                  <a:lnTo>
                    <a:pt x="11585" y="158422"/>
                  </a:lnTo>
                  <a:lnTo>
                    <a:pt x="8072" y="147810"/>
                  </a:lnTo>
                  <a:lnTo>
                    <a:pt x="4570" y="137185"/>
                  </a:lnTo>
                  <a:lnTo>
                    <a:pt x="1571" y="126571"/>
                  </a:lnTo>
                  <a:lnTo>
                    <a:pt x="0" y="115976"/>
                  </a:lnTo>
                  <a:lnTo>
                    <a:pt x="251" y="105407"/>
                  </a:lnTo>
                  <a:lnTo>
                    <a:pt x="2387" y="95189"/>
                  </a:lnTo>
                  <a:lnTo>
                    <a:pt x="6413" y="85932"/>
                  </a:lnTo>
                  <a:lnTo>
                    <a:pt x="12127" y="77893"/>
                  </a:lnTo>
                  <a:lnTo>
                    <a:pt x="19370" y="71004"/>
                  </a:lnTo>
                  <a:lnTo>
                    <a:pt x="28119" y="65061"/>
                  </a:lnTo>
                  <a:lnTo>
                    <a:pt x="38210" y="59834"/>
                  </a:lnTo>
                  <a:lnTo>
                    <a:pt x="49068" y="54966"/>
                  </a:lnTo>
                  <a:lnTo>
                    <a:pt x="59815" y="49996"/>
                  </a:lnTo>
                  <a:lnTo>
                    <a:pt x="69970" y="44681"/>
                  </a:lnTo>
                  <a:lnTo>
                    <a:pt x="79582" y="38972"/>
                  </a:lnTo>
                  <a:lnTo>
                    <a:pt x="89031" y="32914"/>
                  </a:lnTo>
                  <a:lnTo>
                    <a:pt x="98566" y="26589"/>
                  </a:lnTo>
                  <a:lnTo>
                    <a:pt x="108017" y="20370"/>
                  </a:lnTo>
                  <a:lnTo>
                    <a:pt x="117906" y="14302"/>
                  </a:lnTo>
                  <a:lnTo>
                    <a:pt x="130224" y="7853"/>
                  </a:lnTo>
                  <a:lnTo>
                    <a:pt x="1484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3150" y="54748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5" y="70266"/>
                  </a:lnTo>
                  <a:lnTo>
                    <a:pt x="3727" y="81965"/>
                  </a:lnTo>
                  <a:lnTo>
                    <a:pt x="5375" y="93882"/>
                  </a:lnTo>
                  <a:lnTo>
                    <a:pt x="6778" y="106176"/>
                  </a:lnTo>
                  <a:lnTo>
                    <a:pt x="7874" y="118257"/>
                  </a:lnTo>
                  <a:lnTo>
                    <a:pt x="8802" y="130056"/>
                  </a:lnTo>
                  <a:lnTo>
                    <a:pt x="9640" y="14261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43150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9739" y="515896"/>
              <a:ext cx="153422" cy="174467"/>
            </a:xfrm>
            <a:custGeom>
              <a:avLst/>
              <a:gdLst/>
              <a:ahLst/>
              <a:cxnLst/>
              <a:rect l="0" t="0" r="0" b="0"/>
              <a:pathLst>
                <a:path w="153422" h="174467">
                  <a:moveTo>
                    <a:pt x="133981" y="0"/>
                  </a:moveTo>
                  <a:lnTo>
                    <a:pt x="122313" y="67"/>
                  </a:lnTo>
                  <a:lnTo>
                    <a:pt x="111825" y="707"/>
                  </a:lnTo>
                  <a:lnTo>
                    <a:pt x="101523" y="2004"/>
                  </a:lnTo>
                  <a:lnTo>
                    <a:pt x="91221" y="3863"/>
                  </a:lnTo>
                  <a:lnTo>
                    <a:pt x="80878" y="6180"/>
                  </a:lnTo>
                  <a:lnTo>
                    <a:pt x="70488" y="8851"/>
                  </a:lnTo>
                  <a:lnTo>
                    <a:pt x="60059" y="11947"/>
                  </a:lnTo>
                  <a:lnTo>
                    <a:pt x="49602" y="15703"/>
                  </a:lnTo>
                  <a:lnTo>
                    <a:pt x="39131" y="20196"/>
                  </a:lnTo>
                  <a:lnTo>
                    <a:pt x="28982" y="25518"/>
                  </a:lnTo>
                  <a:lnTo>
                    <a:pt x="19773" y="31847"/>
                  </a:lnTo>
                  <a:lnTo>
                    <a:pt x="11780" y="39182"/>
                  </a:lnTo>
                  <a:lnTo>
                    <a:pt x="5431" y="47379"/>
                  </a:lnTo>
                  <a:lnTo>
                    <a:pt x="1448" y="56252"/>
                  </a:lnTo>
                  <a:lnTo>
                    <a:pt x="0" y="65608"/>
                  </a:lnTo>
                  <a:lnTo>
                    <a:pt x="960" y="74651"/>
                  </a:lnTo>
                  <a:lnTo>
                    <a:pt x="4181" y="82044"/>
                  </a:lnTo>
                  <a:lnTo>
                    <a:pt x="9344" y="87193"/>
                  </a:lnTo>
                  <a:lnTo>
                    <a:pt x="16043" y="90171"/>
                  </a:lnTo>
                  <a:lnTo>
                    <a:pt x="23893" y="91347"/>
                  </a:lnTo>
                  <a:lnTo>
                    <a:pt x="32573" y="91140"/>
                  </a:lnTo>
                  <a:lnTo>
                    <a:pt x="41839" y="89920"/>
                  </a:lnTo>
                  <a:lnTo>
                    <a:pt x="51511" y="87980"/>
                  </a:lnTo>
                  <a:lnTo>
                    <a:pt x="61461" y="85553"/>
                  </a:lnTo>
                  <a:lnTo>
                    <a:pt x="71599" y="83284"/>
                  </a:lnTo>
                  <a:lnTo>
                    <a:pt x="81867" y="82207"/>
                  </a:lnTo>
                  <a:lnTo>
                    <a:pt x="92216" y="82784"/>
                  </a:lnTo>
                  <a:lnTo>
                    <a:pt x="102454" y="84970"/>
                  </a:lnTo>
                  <a:lnTo>
                    <a:pt x="112256" y="88497"/>
                  </a:lnTo>
                  <a:lnTo>
                    <a:pt x="121474" y="93059"/>
                  </a:lnTo>
                  <a:lnTo>
                    <a:pt x="129970" y="98543"/>
                  </a:lnTo>
                  <a:lnTo>
                    <a:pt x="137530" y="105039"/>
                  </a:lnTo>
                  <a:lnTo>
                    <a:pt x="144120" y="112509"/>
                  </a:lnTo>
                  <a:lnTo>
                    <a:pt x="149376" y="120642"/>
                  </a:lnTo>
                  <a:lnTo>
                    <a:pt x="152551" y="128946"/>
                  </a:lnTo>
                  <a:lnTo>
                    <a:pt x="153421" y="137119"/>
                  </a:lnTo>
                  <a:lnTo>
                    <a:pt x="152055" y="144894"/>
                  </a:lnTo>
                  <a:lnTo>
                    <a:pt x="148556" y="151963"/>
                  </a:lnTo>
                  <a:lnTo>
                    <a:pt x="143193" y="158229"/>
                  </a:lnTo>
                  <a:lnTo>
                    <a:pt x="136018" y="163606"/>
                  </a:lnTo>
                  <a:lnTo>
                    <a:pt x="126783" y="167927"/>
                  </a:lnTo>
                  <a:lnTo>
                    <a:pt x="115546" y="171201"/>
                  </a:lnTo>
                  <a:lnTo>
                    <a:pt x="102936" y="173419"/>
                  </a:lnTo>
                  <a:lnTo>
                    <a:pt x="89941" y="174466"/>
                  </a:lnTo>
                  <a:lnTo>
                    <a:pt x="77181" y="174399"/>
                  </a:lnTo>
                  <a:lnTo>
                    <a:pt x="65322" y="173552"/>
                  </a:lnTo>
                  <a:lnTo>
                    <a:pt x="54087" y="172369"/>
                  </a:lnTo>
                  <a:lnTo>
                    <a:pt x="42497" y="170748"/>
                  </a:lnTo>
                  <a:lnTo>
                    <a:pt x="2869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70983" y="336911"/>
              <a:ext cx="286830" cy="357970"/>
            </a:xfrm>
            <a:custGeom>
              <a:avLst/>
              <a:gdLst/>
              <a:ahLst/>
              <a:cxnLst/>
              <a:rect l="0" t="0" r="0" b="0"/>
              <a:pathLst>
                <a:path w="286830" h="357970">
                  <a:moveTo>
                    <a:pt x="30177" y="357969"/>
                  </a:moveTo>
                  <a:lnTo>
                    <a:pt x="27311" y="349101"/>
                  </a:lnTo>
                  <a:lnTo>
                    <a:pt x="25168" y="340114"/>
                  </a:lnTo>
                  <a:lnTo>
                    <a:pt x="23565" y="330114"/>
                  </a:lnTo>
                  <a:lnTo>
                    <a:pt x="22385" y="318961"/>
                  </a:lnTo>
                  <a:lnTo>
                    <a:pt x="21536" y="306501"/>
                  </a:lnTo>
                  <a:lnTo>
                    <a:pt x="20934" y="292794"/>
                  </a:lnTo>
                  <a:lnTo>
                    <a:pt x="20347" y="278204"/>
                  </a:lnTo>
                  <a:lnTo>
                    <a:pt x="19414" y="263274"/>
                  </a:lnTo>
                  <a:lnTo>
                    <a:pt x="17972" y="248345"/>
                  </a:lnTo>
                  <a:lnTo>
                    <a:pt x="16189" y="233391"/>
                  </a:lnTo>
                  <a:lnTo>
                    <a:pt x="14453" y="218133"/>
                  </a:lnTo>
                  <a:lnTo>
                    <a:pt x="12987" y="202423"/>
                  </a:lnTo>
                  <a:lnTo>
                    <a:pt x="11681" y="186261"/>
                  </a:lnTo>
                  <a:lnTo>
                    <a:pt x="10198" y="169718"/>
                  </a:lnTo>
                  <a:lnTo>
                    <a:pt x="8353" y="152885"/>
                  </a:lnTo>
                  <a:lnTo>
                    <a:pt x="6283" y="136004"/>
                  </a:lnTo>
                  <a:lnTo>
                    <a:pt x="4348" y="119443"/>
                  </a:lnTo>
                  <a:lnTo>
                    <a:pt x="2749" y="103380"/>
                  </a:lnTo>
                  <a:lnTo>
                    <a:pt x="1522" y="87814"/>
                  </a:lnTo>
                  <a:lnTo>
                    <a:pt x="624" y="72668"/>
                  </a:lnTo>
                  <a:lnTo>
                    <a:pt x="0" y="57879"/>
                  </a:lnTo>
                  <a:lnTo>
                    <a:pt x="102" y="44520"/>
                  </a:lnTo>
                  <a:lnTo>
                    <a:pt x="2771" y="35108"/>
                  </a:lnTo>
                  <a:lnTo>
                    <a:pt x="8408" y="31097"/>
                  </a:lnTo>
                  <a:lnTo>
                    <a:pt x="14684" y="32091"/>
                  </a:lnTo>
                  <a:lnTo>
                    <a:pt x="20586" y="36992"/>
                  </a:lnTo>
                  <a:lnTo>
                    <a:pt x="26093" y="44737"/>
                  </a:lnTo>
                  <a:lnTo>
                    <a:pt x="31574" y="54482"/>
                  </a:lnTo>
                  <a:lnTo>
                    <a:pt x="37268" y="65612"/>
                  </a:lnTo>
                  <a:lnTo>
                    <a:pt x="43249" y="77689"/>
                  </a:lnTo>
                  <a:lnTo>
                    <a:pt x="49498" y="90408"/>
                  </a:lnTo>
                  <a:lnTo>
                    <a:pt x="55964" y="103561"/>
                  </a:lnTo>
                  <a:lnTo>
                    <a:pt x="62595" y="117007"/>
                  </a:lnTo>
                  <a:lnTo>
                    <a:pt x="69345" y="130648"/>
                  </a:lnTo>
                  <a:lnTo>
                    <a:pt x="76181" y="144412"/>
                  </a:lnTo>
                  <a:lnTo>
                    <a:pt x="83076" y="157928"/>
                  </a:lnTo>
                  <a:lnTo>
                    <a:pt x="90010" y="170551"/>
                  </a:lnTo>
                  <a:lnTo>
                    <a:pt x="96978" y="182017"/>
                  </a:lnTo>
                  <a:lnTo>
                    <a:pt x="104131" y="192870"/>
                  </a:lnTo>
                  <a:lnTo>
                    <a:pt x="111773" y="204225"/>
                  </a:lnTo>
                  <a:lnTo>
                    <a:pt x="120028" y="216678"/>
                  </a:lnTo>
                  <a:lnTo>
                    <a:pt x="128861" y="229995"/>
                  </a:lnTo>
                  <a:lnTo>
                    <a:pt x="138169" y="243407"/>
                  </a:lnTo>
                  <a:lnTo>
                    <a:pt x="147834" y="256427"/>
                  </a:lnTo>
                  <a:lnTo>
                    <a:pt x="157595" y="268744"/>
                  </a:lnTo>
                  <a:lnTo>
                    <a:pt x="167068" y="280083"/>
                  </a:lnTo>
                  <a:lnTo>
                    <a:pt x="176067" y="290406"/>
                  </a:lnTo>
                  <a:lnTo>
                    <a:pt x="184582" y="299844"/>
                  </a:lnTo>
                  <a:lnTo>
                    <a:pt x="192688" y="308585"/>
                  </a:lnTo>
                  <a:lnTo>
                    <a:pt x="200486" y="316791"/>
                  </a:lnTo>
                  <a:lnTo>
                    <a:pt x="208384" y="324119"/>
                  </a:lnTo>
                  <a:lnTo>
                    <a:pt x="217067" y="329758"/>
                  </a:lnTo>
                  <a:lnTo>
                    <a:pt x="226833" y="333387"/>
                  </a:lnTo>
                  <a:lnTo>
                    <a:pt x="237326" y="334669"/>
                  </a:lnTo>
                  <a:lnTo>
                    <a:pt x="247756" y="333027"/>
                  </a:lnTo>
                  <a:lnTo>
                    <a:pt x="257648" y="328431"/>
                  </a:lnTo>
                  <a:lnTo>
                    <a:pt x="266559" y="321124"/>
                  </a:lnTo>
                  <a:lnTo>
                    <a:pt x="273931" y="311344"/>
                  </a:lnTo>
                  <a:lnTo>
                    <a:pt x="279619" y="299474"/>
                  </a:lnTo>
                  <a:lnTo>
                    <a:pt x="283639" y="285966"/>
                  </a:lnTo>
                  <a:lnTo>
                    <a:pt x="285986" y="271239"/>
                  </a:lnTo>
                  <a:lnTo>
                    <a:pt x="286829" y="255634"/>
                  </a:lnTo>
                  <a:lnTo>
                    <a:pt x="286450" y="239413"/>
                  </a:lnTo>
                  <a:lnTo>
                    <a:pt x="285142" y="222765"/>
                  </a:lnTo>
                  <a:lnTo>
                    <a:pt x="283152" y="205829"/>
                  </a:lnTo>
                  <a:lnTo>
                    <a:pt x="280514" y="188863"/>
                  </a:lnTo>
                  <a:lnTo>
                    <a:pt x="277066" y="172238"/>
                  </a:lnTo>
                  <a:lnTo>
                    <a:pt x="272788" y="156127"/>
                  </a:lnTo>
                  <a:lnTo>
                    <a:pt x="267950" y="140528"/>
                  </a:lnTo>
                  <a:lnTo>
                    <a:pt x="263008" y="125360"/>
                  </a:lnTo>
                  <a:lnTo>
                    <a:pt x="258242" y="110527"/>
                  </a:lnTo>
                  <a:lnTo>
                    <a:pt x="253737" y="96108"/>
                  </a:lnTo>
                  <a:lnTo>
                    <a:pt x="249485" y="82338"/>
                  </a:lnTo>
                  <a:lnTo>
                    <a:pt x="245446" y="69298"/>
                  </a:lnTo>
                  <a:lnTo>
                    <a:pt x="241720" y="56985"/>
                  </a:lnTo>
                  <a:lnTo>
                    <a:pt x="238194" y="43972"/>
                  </a:lnTo>
                  <a:lnTo>
                    <a:pt x="234556" y="26879"/>
                  </a:lnTo>
                  <a:lnTo>
                    <a:pt x="2302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31922" y="386341"/>
              <a:ext cx="224429" cy="270168"/>
            </a:xfrm>
            <a:custGeom>
              <a:avLst/>
              <a:gdLst/>
              <a:ahLst/>
              <a:cxnLst/>
              <a:rect l="0" t="0" r="0" b="0"/>
              <a:pathLst>
                <a:path w="224429" h="270168">
                  <a:moveTo>
                    <a:pt x="111436" y="13741"/>
                  </a:moveTo>
                  <a:lnTo>
                    <a:pt x="99835" y="16742"/>
                  </a:lnTo>
                  <a:lnTo>
                    <a:pt x="89986" y="20165"/>
                  </a:lnTo>
                  <a:lnTo>
                    <a:pt x="80981" y="24361"/>
                  </a:lnTo>
                  <a:lnTo>
                    <a:pt x="72540" y="29261"/>
                  </a:lnTo>
                  <a:lnTo>
                    <a:pt x="64512" y="34742"/>
                  </a:lnTo>
                  <a:lnTo>
                    <a:pt x="56789" y="40677"/>
                  </a:lnTo>
                  <a:lnTo>
                    <a:pt x="49285" y="47112"/>
                  </a:lnTo>
                  <a:lnTo>
                    <a:pt x="41933" y="54259"/>
                  </a:lnTo>
                  <a:lnTo>
                    <a:pt x="34693" y="62176"/>
                  </a:lnTo>
                  <a:lnTo>
                    <a:pt x="27695" y="70780"/>
                  </a:lnTo>
                  <a:lnTo>
                    <a:pt x="21222" y="79934"/>
                  </a:lnTo>
                  <a:lnTo>
                    <a:pt x="15392" y="89509"/>
                  </a:lnTo>
                  <a:lnTo>
                    <a:pt x="10325" y="99719"/>
                  </a:lnTo>
                  <a:lnTo>
                    <a:pt x="6220" y="111090"/>
                  </a:lnTo>
                  <a:lnTo>
                    <a:pt x="3095" y="123807"/>
                  </a:lnTo>
                  <a:lnTo>
                    <a:pt x="979" y="137433"/>
                  </a:lnTo>
                  <a:lnTo>
                    <a:pt x="0" y="151118"/>
                  </a:lnTo>
                  <a:lnTo>
                    <a:pt x="122" y="164362"/>
                  </a:lnTo>
                  <a:lnTo>
                    <a:pt x="1339" y="177187"/>
                  </a:lnTo>
                  <a:lnTo>
                    <a:pt x="3751" y="189937"/>
                  </a:lnTo>
                  <a:lnTo>
                    <a:pt x="7303" y="202838"/>
                  </a:lnTo>
                  <a:lnTo>
                    <a:pt x="11976" y="215637"/>
                  </a:lnTo>
                  <a:lnTo>
                    <a:pt x="17861" y="227712"/>
                  </a:lnTo>
                  <a:lnTo>
                    <a:pt x="24899" y="238755"/>
                  </a:lnTo>
                  <a:lnTo>
                    <a:pt x="33065" y="248459"/>
                  </a:lnTo>
                  <a:lnTo>
                    <a:pt x="42449" y="256373"/>
                  </a:lnTo>
                  <a:lnTo>
                    <a:pt x="52980" y="262428"/>
                  </a:lnTo>
                  <a:lnTo>
                    <a:pt x="64305" y="266697"/>
                  </a:lnTo>
                  <a:lnTo>
                    <a:pt x="75899" y="269212"/>
                  </a:lnTo>
                  <a:lnTo>
                    <a:pt x="87440" y="270167"/>
                  </a:lnTo>
                  <a:lnTo>
                    <a:pt x="98968" y="269863"/>
                  </a:lnTo>
                  <a:lnTo>
                    <a:pt x="110773" y="268605"/>
                  </a:lnTo>
                  <a:lnTo>
                    <a:pt x="123008" y="266649"/>
                  </a:lnTo>
                  <a:lnTo>
                    <a:pt x="135515" y="264033"/>
                  </a:lnTo>
                  <a:lnTo>
                    <a:pt x="147917" y="260600"/>
                  </a:lnTo>
                  <a:lnTo>
                    <a:pt x="159999" y="256318"/>
                  </a:lnTo>
                  <a:lnTo>
                    <a:pt x="171553" y="250968"/>
                  </a:lnTo>
                  <a:lnTo>
                    <a:pt x="182314" y="244087"/>
                  </a:lnTo>
                  <a:lnTo>
                    <a:pt x="192206" y="235559"/>
                  </a:lnTo>
                  <a:lnTo>
                    <a:pt x="201000" y="225407"/>
                  </a:lnTo>
                  <a:lnTo>
                    <a:pt x="208237" y="213618"/>
                  </a:lnTo>
                  <a:lnTo>
                    <a:pt x="213809" y="200358"/>
                  </a:lnTo>
                  <a:lnTo>
                    <a:pt x="217908" y="186066"/>
                  </a:lnTo>
                  <a:lnTo>
                    <a:pt x="220833" y="171335"/>
                  </a:lnTo>
                  <a:lnTo>
                    <a:pt x="222874" y="156547"/>
                  </a:lnTo>
                  <a:lnTo>
                    <a:pt x="224113" y="142027"/>
                  </a:lnTo>
                  <a:lnTo>
                    <a:pt x="224428" y="128124"/>
                  </a:lnTo>
                  <a:lnTo>
                    <a:pt x="223829" y="114958"/>
                  </a:lnTo>
                  <a:lnTo>
                    <a:pt x="222445" y="102474"/>
                  </a:lnTo>
                  <a:lnTo>
                    <a:pt x="220446" y="90541"/>
                  </a:lnTo>
                  <a:lnTo>
                    <a:pt x="217985" y="79032"/>
                  </a:lnTo>
                  <a:lnTo>
                    <a:pt x="215027" y="67995"/>
                  </a:lnTo>
                  <a:lnTo>
                    <a:pt x="211364" y="57649"/>
                  </a:lnTo>
                  <a:lnTo>
                    <a:pt x="206932" y="48057"/>
                  </a:lnTo>
                  <a:lnTo>
                    <a:pt x="201650" y="39140"/>
                  </a:lnTo>
                  <a:lnTo>
                    <a:pt x="195348" y="30763"/>
                  </a:lnTo>
                  <a:lnTo>
                    <a:pt x="188026" y="22803"/>
                  </a:lnTo>
                  <a:lnTo>
                    <a:pt x="179669" y="15474"/>
                  </a:lnTo>
                  <a:lnTo>
                    <a:pt x="170155" y="9303"/>
                  </a:lnTo>
                  <a:lnTo>
                    <a:pt x="159542" y="4495"/>
                  </a:lnTo>
                  <a:lnTo>
                    <a:pt x="148331" y="1267"/>
                  </a:lnTo>
                  <a:lnTo>
                    <a:pt x="137347" y="0"/>
                  </a:lnTo>
                  <a:lnTo>
                    <a:pt x="127038" y="706"/>
                  </a:lnTo>
                  <a:lnTo>
                    <a:pt x="117491" y="3113"/>
                  </a:lnTo>
                  <a:lnTo>
                    <a:pt x="108618" y="6854"/>
                  </a:lnTo>
                  <a:lnTo>
                    <a:pt x="100290" y="11583"/>
                  </a:lnTo>
                  <a:lnTo>
                    <a:pt x="92669" y="16906"/>
                  </a:lnTo>
                  <a:lnTo>
                    <a:pt x="85484" y="23011"/>
                  </a:lnTo>
                  <a:lnTo>
                    <a:pt x="78099" y="31544"/>
                  </a:lnTo>
                  <a:lnTo>
                    <a:pt x="69322" y="4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9209" y="410611"/>
              <a:ext cx="30533" cy="284270"/>
            </a:xfrm>
            <a:custGeom>
              <a:avLst/>
              <a:gdLst/>
              <a:ahLst/>
              <a:cxnLst/>
              <a:rect l="0" t="0" r="0" b="0"/>
              <a:pathLst>
                <a:path w="30533" h="284270">
                  <a:moveTo>
                    <a:pt x="9475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2" y="42517"/>
                  </a:lnTo>
                  <a:lnTo>
                    <a:pt x="834" y="55997"/>
                  </a:lnTo>
                  <a:lnTo>
                    <a:pt x="241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19" y="110023"/>
                  </a:lnTo>
                  <a:lnTo>
                    <a:pt x="2941" y="122464"/>
                  </a:lnTo>
                  <a:lnTo>
                    <a:pt x="4501" y="134897"/>
                  </a:lnTo>
                  <a:lnTo>
                    <a:pt x="5849" y="147565"/>
                  </a:lnTo>
                  <a:lnTo>
                    <a:pt x="7074" y="160534"/>
                  </a:lnTo>
                  <a:lnTo>
                    <a:pt x="8505" y="173780"/>
                  </a:lnTo>
                  <a:lnTo>
                    <a:pt x="10318" y="187247"/>
                  </a:lnTo>
                  <a:lnTo>
                    <a:pt x="12537" y="200715"/>
                  </a:lnTo>
                  <a:lnTo>
                    <a:pt x="15105" y="213830"/>
                  </a:lnTo>
                  <a:lnTo>
                    <a:pt x="17942" y="226418"/>
                  </a:lnTo>
                  <a:lnTo>
                    <a:pt x="20825" y="238226"/>
                  </a:lnTo>
                  <a:lnTo>
                    <a:pt x="23679" y="250101"/>
                  </a:lnTo>
                  <a:lnTo>
                    <a:pt x="26753" y="264200"/>
                  </a:lnTo>
                  <a:lnTo>
                    <a:pt x="3053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96000" y="357968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410612" y="0"/>
                  </a:moveTo>
                  <a:lnTo>
                    <a:pt x="395876" y="67"/>
                  </a:lnTo>
                  <a:lnTo>
                    <a:pt x="381324" y="708"/>
                  </a:lnTo>
                  <a:lnTo>
                    <a:pt x="365535" y="2000"/>
                  </a:lnTo>
                  <a:lnTo>
                    <a:pt x="348646" y="3687"/>
                  </a:lnTo>
                  <a:lnTo>
                    <a:pt x="331153" y="5355"/>
                  </a:lnTo>
                  <a:lnTo>
                    <a:pt x="313420" y="6768"/>
                  </a:lnTo>
                  <a:lnTo>
                    <a:pt x="295631" y="7866"/>
                  </a:lnTo>
                  <a:lnTo>
                    <a:pt x="277864" y="8677"/>
                  </a:lnTo>
                  <a:lnTo>
                    <a:pt x="260141" y="9261"/>
                  </a:lnTo>
                  <a:lnTo>
                    <a:pt x="242462" y="9839"/>
                  </a:lnTo>
                  <a:lnTo>
                    <a:pt x="224819" y="10767"/>
                  </a:lnTo>
                  <a:lnTo>
                    <a:pt x="207205" y="12207"/>
                  </a:lnTo>
                  <a:lnTo>
                    <a:pt x="189611" y="13990"/>
                  </a:lnTo>
                  <a:lnTo>
                    <a:pt x="172032" y="15726"/>
                  </a:lnTo>
                  <a:lnTo>
                    <a:pt x="154463" y="17187"/>
                  </a:lnTo>
                  <a:lnTo>
                    <a:pt x="136900" y="18320"/>
                  </a:lnTo>
                  <a:lnTo>
                    <a:pt x="119343" y="19154"/>
                  </a:lnTo>
                  <a:lnTo>
                    <a:pt x="101798" y="19750"/>
                  </a:lnTo>
                  <a:lnTo>
                    <a:pt x="84444" y="20168"/>
                  </a:lnTo>
                  <a:lnTo>
                    <a:pt x="65612" y="20501"/>
                  </a:lnTo>
                  <a:lnTo>
                    <a:pt x="40292" y="207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85055" y="540424"/>
              <a:ext cx="205868" cy="140907"/>
            </a:xfrm>
            <a:custGeom>
              <a:avLst/>
              <a:gdLst/>
              <a:ahLst/>
              <a:cxnLst/>
              <a:rect l="0" t="0" r="0" b="0"/>
              <a:pathLst>
                <a:path w="205868" h="140907">
                  <a:moveTo>
                    <a:pt x="111110" y="38643"/>
                  </a:moveTo>
                  <a:lnTo>
                    <a:pt x="105243" y="32708"/>
                  </a:lnTo>
                  <a:lnTo>
                    <a:pt x="99679" y="26504"/>
                  </a:lnTo>
                  <a:lnTo>
                    <a:pt x="93871" y="19426"/>
                  </a:lnTo>
                  <a:lnTo>
                    <a:pt x="87445" y="12177"/>
                  </a:lnTo>
                  <a:lnTo>
                    <a:pt x="79818" y="6124"/>
                  </a:lnTo>
                  <a:lnTo>
                    <a:pt x="70792" y="1952"/>
                  </a:lnTo>
                  <a:lnTo>
                    <a:pt x="60810" y="0"/>
                  </a:lnTo>
                  <a:lnTo>
                    <a:pt x="50732" y="593"/>
                  </a:lnTo>
                  <a:lnTo>
                    <a:pt x="41074" y="3630"/>
                  </a:lnTo>
                  <a:lnTo>
                    <a:pt x="32152" y="8721"/>
                  </a:lnTo>
                  <a:lnTo>
                    <a:pt x="24239" y="15403"/>
                  </a:lnTo>
                  <a:lnTo>
                    <a:pt x="17371" y="23261"/>
                  </a:lnTo>
                  <a:lnTo>
                    <a:pt x="11573" y="32125"/>
                  </a:lnTo>
                  <a:lnTo>
                    <a:pt x="6962" y="42050"/>
                  </a:lnTo>
                  <a:lnTo>
                    <a:pt x="3489" y="52979"/>
                  </a:lnTo>
                  <a:lnTo>
                    <a:pt x="1138" y="64589"/>
                  </a:lnTo>
                  <a:lnTo>
                    <a:pt x="0" y="76381"/>
                  </a:lnTo>
                  <a:lnTo>
                    <a:pt x="16" y="88050"/>
                  </a:lnTo>
                  <a:lnTo>
                    <a:pt x="1160" y="99326"/>
                  </a:lnTo>
                  <a:lnTo>
                    <a:pt x="3523" y="109899"/>
                  </a:lnTo>
                  <a:lnTo>
                    <a:pt x="7048" y="119662"/>
                  </a:lnTo>
                  <a:lnTo>
                    <a:pt x="11872" y="128199"/>
                  </a:lnTo>
                  <a:lnTo>
                    <a:pt x="18391" y="134732"/>
                  </a:lnTo>
                  <a:lnTo>
                    <a:pt x="26658" y="139003"/>
                  </a:lnTo>
                  <a:lnTo>
                    <a:pt x="36126" y="140906"/>
                  </a:lnTo>
                  <a:lnTo>
                    <a:pt x="45857" y="140221"/>
                  </a:lnTo>
                  <a:lnTo>
                    <a:pt x="55281" y="137093"/>
                  </a:lnTo>
                  <a:lnTo>
                    <a:pt x="64047" y="131927"/>
                  </a:lnTo>
                  <a:lnTo>
                    <a:pt x="71853" y="125189"/>
                  </a:lnTo>
                  <a:lnTo>
                    <a:pt x="78655" y="117293"/>
                  </a:lnTo>
                  <a:lnTo>
                    <a:pt x="84578" y="108573"/>
                  </a:lnTo>
                  <a:lnTo>
                    <a:pt x="89806" y="99276"/>
                  </a:lnTo>
                  <a:lnTo>
                    <a:pt x="94528" y="89626"/>
                  </a:lnTo>
                  <a:lnTo>
                    <a:pt x="99387" y="81341"/>
                  </a:lnTo>
                  <a:lnTo>
                    <a:pt x="104610" y="77243"/>
                  </a:lnTo>
                  <a:lnTo>
                    <a:pt x="109732" y="77656"/>
                  </a:lnTo>
                  <a:lnTo>
                    <a:pt x="115299" y="81108"/>
                  </a:lnTo>
                  <a:lnTo>
                    <a:pt x="121745" y="86262"/>
                  </a:lnTo>
                  <a:lnTo>
                    <a:pt x="129314" y="91979"/>
                  </a:lnTo>
                  <a:lnTo>
                    <a:pt x="138196" y="97209"/>
                  </a:lnTo>
                  <a:lnTo>
                    <a:pt x="148330" y="101465"/>
                  </a:lnTo>
                  <a:lnTo>
                    <a:pt x="159097" y="104706"/>
                  </a:lnTo>
                  <a:lnTo>
                    <a:pt x="170590" y="107415"/>
                  </a:lnTo>
                  <a:lnTo>
                    <a:pt x="184932" y="109824"/>
                  </a:lnTo>
                  <a:lnTo>
                    <a:pt x="205867" y="112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71498" y="494584"/>
              <a:ext cx="138449" cy="295435"/>
            </a:xfrm>
            <a:custGeom>
              <a:avLst/>
              <a:gdLst/>
              <a:ahLst/>
              <a:cxnLst/>
              <a:rect l="0" t="0" r="0" b="0"/>
              <a:pathLst>
                <a:path w="138449" h="295435">
                  <a:moveTo>
                    <a:pt x="29994" y="126597"/>
                  </a:moveTo>
                  <a:lnTo>
                    <a:pt x="29994" y="138332"/>
                  </a:lnTo>
                  <a:lnTo>
                    <a:pt x="29994" y="149461"/>
                  </a:lnTo>
                  <a:lnTo>
                    <a:pt x="29998" y="161059"/>
                  </a:lnTo>
                  <a:lnTo>
                    <a:pt x="30171" y="173220"/>
                  </a:lnTo>
                  <a:lnTo>
                    <a:pt x="30818" y="185880"/>
                  </a:lnTo>
                  <a:lnTo>
                    <a:pt x="32067" y="198936"/>
                  </a:lnTo>
                  <a:lnTo>
                    <a:pt x="33720" y="212288"/>
                  </a:lnTo>
                  <a:lnTo>
                    <a:pt x="35369" y="225854"/>
                  </a:lnTo>
                  <a:lnTo>
                    <a:pt x="36772" y="239569"/>
                  </a:lnTo>
                  <a:lnTo>
                    <a:pt x="37865" y="253388"/>
                  </a:lnTo>
                  <a:lnTo>
                    <a:pt x="38672" y="267278"/>
                  </a:lnTo>
                  <a:lnTo>
                    <a:pt x="39251" y="281130"/>
                  </a:lnTo>
                  <a:lnTo>
                    <a:pt x="39675" y="291864"/>
                  </a:lnTo>
                  <a:lnTo>
                    <a:pt x="39823" y="295434"/>
                  </a:lnTo>
                  <a:lnTo>
                    <a:pt x="39384" y="292759"/>
                  </a:lnTo>
                  <a:lnTo>
                    <a:pt x="38256" y="285879"/>
                  </a:lnTo>
                  <a:lnTo>
                    <a:pt x="36504" y="276352"/>
                  </a:lnTo>
                  <a:lnTo>
                    <a:pt x="34252" y="265181"/>
                  </a:lnTo>
                  <a:lnTo>
                    <a:pt x="31622" y="252983"/>
                  </a:lnTo>
                  <a:lnTo>
                    <a:pt x="28720" y="240135"/>
                  </a:lnTo>
                  <a:lnTo>
                    <a:pt x="25625" y="226873"/>
                  </a:lnTo>
                  <a:lnTo>
                    <a:pt x="22397" y="213339"/>
                  </a:lnTo>
                  <a:lnTo>
                    <a:pt x="19078" y="199462"/>
                  </a:lnTo>
                  <a:lnTo>
                    <a:pt x="15696" y="184997"/>
                  </a:lnTo>
                  <a:lnTo>
                    <a:pt x="12277" y="169857"/>
                  </a:lnTo>
                  <a:lnTo>
                    <a:pt x="8998" y="154263"/>
                  </a:lnTo>
                  <a:lnTo>
                    <a:pt x="6176" y="138641"/>
                  </a:lnTo>
                  <a:lnTo>
                    <a:pt x="3946" y="123243"/>
                  </a:lnTo>
                  <a:lnTo>
                    <a:pt x="2279" y="108141"/>
                  </a:lnTo>
                  <a:lnTo>
                    <a:pt x="1078" y="93314"/>
                  </a:lnTo>
                  <a:lnTo>
                    <a:pt x="241" y="78715"/>
                  </a:lnTo>
                  <a:lnTo>
                    <a:pt x="0" y="64453"/>
                  </a:lnTo>
                  <a:lnTo>
                    <a:pt x="895" y="50790"/>
                  </a:lnTo>
                  <a:lnTo>
                    <a:pt x="3143" y="37831"/>
                  </a:lnTo>
                  <a:lnTo>
                    <a:pt x="7128" y="26010"/>
                  </a:lnTo>
                  <a:lnTo>
                    <a:pt x="13540" y="16127"/>
                  </a:lnTo>
                  <a:lnTo>
                    <a:pt x="22519" y="8456"/>
                  </a:lnTo>
                  <a:lnTo>
                    <a:pt x="33431" y="3120"/>
                  </a:lnTo>
                  <a:lnTo>
                    <a:pt x="45196" y="347"/>
                  </a:lnTo>
                  <a:lnTo>
                    <a:pt x="57096" y="0"/>
                  </a:lnTo>
                  <a:lnTo>
                    <a:pt x="68656" y="1679"/>
                  </a:lnTo>
                  <a:lnTo>
                    <a:pt x="79485" y="4924"/>
                  </a:lnTo>
                  <a:lnTo>
                    <a:pt x="89465" y="9325"/>
                  </a:lnTo>
                  <a:lnTo>
                    <a:pt x="98674" y="14716"/>
                  </a:lnTo>
                  <a:lnTo>
                    <a:pt x="107261" y="21157"/>
                  </a:lnTo>
                  <a:lnTo>
                    <a:pt x="115370" y="28603"/>
                  </a:lnTo>
                  <a:lnTo>
                    <a:pt x="122801" y="37060"/>
                  </a:lnTo>
                  <a:lnTo>
                    <a:pt x="129043" y="46648"/>
                  </a:lnTo>
                  <a:lnTo>
                    <a:pt x="133899" y="57319"/>
                  </a:lnTo>
                  <a:lnTo>
                    <a:pt x="137158" y="68740"/>
                  </a:lnTo>
                  <a:lnTo>
                    <a:pt x="138448" y="80399"/>
                  </a:lnTo>
                  <a:lnTo>
                    <a:pt x="137753" y="91974"/>
                  </a:lnTo>
                  <a:lnTo>
                    <a:pt x="135183" y="103186"/>
                  </a:lnTo>
                  <a:lnTo>
                    <a:pt x="130800" y="113715"/>
                  </a:lnTo>
                  <a:lnTo>
                    <a:pt x="124813" y="123453"/>
                  </a:lnTo>
                  <a:lnTo>
                    <a:pt x="117371" y="132143"/>
                  </a:lnTo>
                  <a:lnTo>
                    <a:pt x="108483" y="139310"/>
                  </a:lnTo>
                  <a:lnTo>
                    <a:pt x="98289" y="144836"/>
                  </a:lnTo>
                  <a:lnTo>
                    <a:pt x="87060" y="148912"/>
                  </a:lnTo>
                  <a:lnTo>
                    <a:pt x="73710" y="152263"/>
                  </a:lnTo>
                  <a:lnTo>
                    <a:pt x="53712" y="155185"/>
                  </a:lnTo>
                  <a:lnTo>
                    <a:pt x="19466" y="158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25153" y="521821"/>
              <a:ext cx="100100" cy="109570"/>
            </a:xfrm>
            <a:custGeom>
              <a:avLst/>
              <a:gdLst/>
              <a:ahLst/>
              <a:cxnLst/>
              <a:rect l="0" t="0" r="0" b="0"/>
              <a:pathLst>
                <a:path w="100100" h="109570">
                  <a:moveTo>
                    <a:pt x="97438" y="4603"/>
                  </a:moveTo>
                  <a:lnTo>
                    <a:pt x="88569" y="1804"/>
                  </a:lnTo>
                  <a:lnTo>
                    <a:pt x="79582" y="302"/>
                  </a:lnTo>
                  <a:lnTo>
                    <a:pt x="69591" y="0"/>
                  </a:lnTo>
                  <a:lnTo>
                    <a:pt x="58784" y="852"/>
                  </a:lnTo>
                  <a:lnTo>
                    <a:pt x="47620" y="2968"/>
                  </a:lnTo>
                  <a:lnTo>
                    <a:pt x="36428" y="6304"/>
                  </a:lnTo>
                  <a:lnTo>
                    <a:pt x="25835" y="11157"/>
                  </a:lnTo>
                  <a:lnTo>
                    <a:pt x="16795" y="18222"/>
                  </a:lnTo>
                  <a:lnTo>
                    <a:pt x="9693" y="27670"/>
                  </a:lnTo>
                  <a:lnTo>
                    <a:pt x="4574" y="38913"/>
                  </a:lnTo>
                  <a:lnTo>
                    <a:pt x="1415" y="50906"/>
                  </a:lnTo>
                  <a:lnTo>
                    <a:pt x="0" y="62959"/>
                  </a:lnTo>
                  <a:lnTo>
                    <a:pt x="318" y="74454"/>
                  </a:lnTo>
                  <a:lnTo>
                    <a:pt x="2642" y="84707"/>
                  </a:lnTo>
                  <a:lnTo>
                    <a:pt x="6945" y="93473"/>
                  </a:lnTo>
                  <a:lnTo>
                    <a:pt x="13105" y="100543"/>
                  </a:lnTo>
                  <a:lnTo>
                    <a:pt x="21057" y="105559"/>
                  </a:lnTo>
                  <a:lnTo>
                    <a:pt x="30589" y="108524"/>
                  </a:lnTo>
                  <a:lnTo>
                    <a:pt x="41225" y="109569"/>
                  </a:lnTo>
                  <a:lnTo>
                    <a:pt x="52347" y="108768"/>
                  </a:lnTo>
                  <a:lnTo>
                    <a:pt x="63550" y="106335"/>
                  </a:lnTo>
                  <a:lnTo>
                    <a:pt x="74172" y="102264"/>
                  </a:lnTo>
                  <a:lnTo>
                    <a:pt x="83238" y="96259"/>
                  </a:lnTo>
                  <a:lnTo>
                    <a:pt x="90364" y="88336"/>
                  </a:lnTo>
                  <a:lnTo>
                    <a:pt x="95501" y="78932"/>
                  </a:lnTo>
                  <a:lnTo>
                    <a:pt x="98674" y="68711"/>
                  </a:lnTo>
                  <a:lnTo>
                    <a:pt x="100099" y="58139"/>
                  </a:lnTo>
                  <a:lnTo>
                    <a:pt x="99787" y="47620"/>
                  </a:lnTo>
                  <a:lnTo>
                    <a:pt x="97467" y="37564"/>
                  </a:lnTo>
                  <a:lnTo>
                    <a:pt x="93184" y="28152"/>
                  </a:lnTo>
                  <a:lnTo>
                    <a:pt x="87692" y="19851"/>
                  </a:lnTo>
                  <a:lnTo>
                    <a:pt x="81742" y="12806"/>
                  </a:lnTo>
                  <a:lnTo>
                    <a:pt x="74816" y="7517"/>
                  </a:lnTo>
                  <a:lnTo>
                    <a:pt x="65852" y="4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81158" y="473782"/>
              <a:ext cx="233319" cy="155181"/>
            </a:xfrm>
            <a:custGeom>
              <a:avLst/>
              <a:gdLst/>
              <a:ahLst/>
              <a:cxnLst/>
              <a:rect l="0" t="0" r="0" b="0"/>
              <a:pathLst>
                <a:path w="233319" h="155181">
                  <a:moveTo>
                    <a:pt x="4603" y="63171"/>
                  </a:moveTo>
                  <a:lnTo>
                    <a:pt x="1803" y="71972"/>
                  </a:lnTo>
                  <a:lnTo>
                    <a:pt x="302" y="80319"/>
                  </a:lnTo>
                  <a:lnTo>
                    <a:pt x="0" y="89018"/>
                  </a:lnTo>
                  <a:lnTo>
                    <a:pt x="852" y="98139"/>
                  </a:lnTo>
                  <a:lnTo>
                    <a:pt x="2968" y="107634"/>
                  </a:lnTo>
                  <a:lnTo>
                    <a:pt x="6295" y="117416"/>
                  </a:lnTo>
                  <a:lnTo>
                    <a:pt x="10803" y="127085"/>
                  </a:lnTo>
                  <a:lnTo>
                    <a:pt x="16570" y="135962"/>
                  </a:lnTo>
                  <a:lnTo>
                    <a:pt x="23521" y="143728"/>
                  </a:lnTo>
                  <a:lnTo>
                    <a:pt x="31459" y="149923"/>
                  </a:lnTo>
                  <a:lnTo>
                    <a:pt x="40156" y="153803"/>
                  </a:lnTo>
                  <a:lnTo>
                    <a:pt x="49403" y="155180"/>
                  </a:lnTo>
                  <a:lnTo>
                    <a:pt x="58712" y="154172"/>
                  </a:lnTo>
                  <a:lnTo>
                    <a:pt x="67349" y="150921"/>
                  </a:lnTo>
                  <a:lnTo>
                    <a:pt x="74968" y="145737"/>
                  </a:lnTo>
                  <a:lnTo>
                    <a:pt x="81574" y="139024"/>
                  </a:lnTo>
                  <a:lnTo>
                    <a:pt x="87328" y="131164"/>
                  </a:lnTo>
                  <a:lnTo>
                    <a:pt x="92413" y="122477"/>
                  </a:lnTo>
                  <a:lnTo>
                    <a:pt x="96677" y="113207"/>
                  </a:lnTo>
                  <a:lnTo>
                    <a:pt x="99645" y="103533"/>
                  </a:lnTo>
                  <a:lnTo>
                    <a:pt x="101195" y="93655"/>
                  </a:lnTo>
                  <a:lnTo>
                    <a:pt x="102607" y="86273"/>
                  </a:lnTo>
                  <a:lnTo>
                    <a:pt x="105151" y="84562"/>
                  </a:lnTo>
                  <a:lnTo>
                    <a:pt x="108112" y="87331"/>
                  </a:lnTo>
                  <a:lnTo>
                    <a:pt x="111361" y="92809"/>
                  </a:lnTo>
                  <a:lnTo>
                    <a:pt x="115166" y="99600"/>
                  </a:lnTo>
                  <a:lnTo>
                    <a:pt x="119661" y="106897"/>
                  </a:lnTo>
                  <a:lnTo>
                    <a:pt x="124966" y="114153"/>
                  </a:lnTo>
                  <a:lnTo>
                    <a:pt x="131274" y="120909"/>
                  </a:lnTo>
                  <a:lnTo>
                    <a:pt x="138596" y="126982"/>
                  </a:lnTo>
                  <a:lnTo>
                    <a:pt x="146951" y="132238"/>
                  </a:lnTo>
                  <a:lnTo>
                    <a:pt x="156461" y="136483"/>
                  </a:lnTo>
                  <a:lnTo>
                    <a:pt x="167073" y="139699"/>
                  </a:lnTo>
                  <a:lnTo>
                    <a:pt x="178281" y="141539"/>
                  </a:lnTo>
                  <a:lnTo>
                    <a:pt x="189264" y="141269"/>
                  </a:lnTo>
                  <a:lnTo>
                    <a:pt x="199564" y="138673"/>
                  </a:lnTo>
                  <a:lnTo>
                    <a:pt x="208764" y="133827"/>
                  </a:lnTo>
                  <a:lnTo>
                    <a:pt x="216339" y="126838"/>
                  </a:lnTo>
                  <a:lnTo>
                    <a:pt x="222172" y="117988"/>
                  </a:lnTo>
                  <a:lnTo>
                    <a:pt x="226459" y="107658"/>
                  </a:lnTo>
                  <a:lnTo>
                    <a:pt x="229520" y="96217"/>
                  </a:lnTo>
                  <a:lnTo>
                    <a:pt x="231655" y="83976"/>
                  </a:lnTo>
                  <a:lnTo>
                    <a:pt x="232958" y="71337"/>
                  </a:lnTo>
                  <a:lnTo>
                    <a:pt x="233318" y="58779"/>
                  </a:lnTo>
                  <a:lnTo>
                    <a:pt x="232748" y="46570"/>
                  </a:lnTo>
                  <a:lnTo>
                    <a:pt x="231349" y="35215"/>
                  </a:lnTo>
                  <a:lnTo>
                    <a:pt x="228982" y="24438"/>
                  </a:lnTo>
                  <a:lnTo>
                    <a:pt x="224324" y="13296"/>
                  </a:lnTo>
                  <a:lnTo>
                    <a:pt x="2151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34321" y="473782"/>
              <a:ext cx="288395" cy="168441"/>
            </a:xfrm>
            <a:custGeom>
              <a:avLst/>
              <a:gdLst/>
              <a:ahLst/>
              <a:cxnLst/>
              <a:rect l="0" t="0" r="0" b="0"/>
              <a:pathLst>
                <a:path w="288395" h="168441">
                  <a:moveTo>
                    <a:pt x="46238" y="84228"/>
                  </a:moveTo>
                  <a:lnTo>
                    <a:pt x="57906" y="84161"/>
                  </a:lnTo>
                  <a:lnTo>
                    <a:pt x="68395" y="83521"/>
                  </a:lnTo>
                  <a:lnTo>
                    <a:pt x="78688" y="82215"/>
                  </a:lnTo>
                  <a:lnTo>
                    <a:pt x="88644" y="80010"/>
                  </a:lnTo>
                  <a:lnTo>
                    <a:pt x="97691" y="76396"/>
                  </a:lnTo>
                  <a:lnTo>
                    <a:pt x="105565" y="71224"/>
                  </a:lnTo>
                  <a:lnTo>
                    <a:pt x="111996" y="64649"/>
                  </a:lnTo>
                  <a:lnTo>
                    <a:pt x="116565" y="56949"/>
                  </a:lnTo>
                  <a:lnTo>
                    <a:pt x="119216" y="48410"/>
                  </a:lnTo>
                  <a:lnTo>
                    <a:pt x="119879" y="39595"/>
                  </a:lnTo>
                  <a:lnTo>
                    <a:pt x="118286" y="31299"/>
                  </a:lnTo>
                  <a:lnTo>
                    <a:pt x="114507" y="23921"/>
                  </a:lnTo>
                  <a:lnTo>
                    <a:pt x="108718" y="17818"/>
                  </a:lnTo>
                  <a:lnTo>
                    <a:pt x="101022" y="13468"/>
                  </a:lnTo>
                  <a:lnTo>
                    <a:pt x="91667" y="10956"/>
                  </a:lnTo>
                  <a:lnTo>
                    <a:pt x="81150" y="10218"/>
                  </a:lnTo>
                  <a:lnTo>
                    <a:pt x="70108" y="11227"/>
                  </a:lnTo>
                  <a:lnTo>
                    <a:pt x="58949" y="13795"/>
                  </a:lnTo>
                  <a:lnTo>
                    <a:pt x="48018" y="17786"/>
                  </a:lnTo>
                  <a:lnTo>
                    <a:pt x="37679" y="23206"/>
                  </a:lnTo>
                  <a:lnTo>
                    <a:pt x="28068" y="29927"/>
                  </a:lnTo>
                  <a:lnTo>
                    <a:pt x="19463" y="37879"/>
                  </a:lnTo>
                  <a:lnTo>
                    <a:pt x="12353" y="47119"/>
                  </a:lnTo>
                  <a:lnTo>
                    <a:pt x="6870" y="57553"/>
                  </a:lnTo>
                  <a:lnTo>
                    <a:pt x="3002" y="68814"/>
                  </a:lnTo>
                  <a:lnTo>
                    <a:pt x="762" y="80364"/>
                  </a:lnTo>
                  <a:lnTo>
                    <a:pt x="0" y="91871"/>
                  </a:lnTo>
                  <a:lnTo>
                    <a:pt x="605" y="103207"/>
                  </a:lnTo>
                  <a:lnTo>
                    <a:pt x="2597" y="114352"/>
                  </a:lnTo>
                  <a:lnTo>
                    <a:pt x="5863" y="125321"/>
                  </a:lnTo>
                  <a:lnTo>
                    <a:pt x="10343" y="135822"/>
                  </a:lnTo>
                  <a:lnTo>
                    <a:pt x="16099" y="145276"/>
                  </a:lnTo>
                  <a:lnTo>
                    <a:pt x="23044" y="153442"/>
                  </a:lnTo>
                  <a:lnTo>
                    <a:pt x="30980" y="160077"/>
                  </a:lnTo>
                  <a:lnTo>
                    <a:pt x="39676" y="164787"/>
                  </a:lnTo>
                  <a:lnTo>
                    <a:pt x="48927" y="167540"/>
                  </a:lnTo>
                  <a:lnTo>
                    <a:pt x="58411" y="168440"/>
                  </a:lnTo>
                  <a:lnTo>
                    <a:pt x="67695" y="167539"/>
                  </a:lnTo>
                  <a:lnTo>
                    <a:pt x="76563" y="165044"/>
                  </a:lnTo>
                  <a:lnTo>
                    <a:pt x="84822" y="161101"/>
                  </a:lnTo>
                  <a:lnTo>
                    <a:pt x="92222" y="155714"/>
                  </a:lnTo>
                  <a:lnTo>
                    <a:pt x="98715" y="149014"/>
                  </a:lnTo>
                  <a:lnTo>
                    <a:pt x="104245" y="141076"/>
                  </a:lnTo>
                  <a:lnTo>
                    <a:pt x="108670" y="131846"/>
                  </a:lnTo>
                  <a:lnTo>
                    <a:pt x="112046" y="121447"/>
                  </a:lnTo>
                  <a:lnTo>
                    <a:pt x="115472" y="111280"/>
                  </a:lnTo>
                  <a:lnTo>
                    <a:pt x="120018" y="104202"/>
                  </a:lnTo>
                  <a:lnTo>
                    <a:pt x="125007" y="101673"/>
                  </a:lnTo>
                  <a:lnTo>
                    <a:pt x="129919" y="103099"/>
                  </a:lnTo>
                  <a:lnTo>
                    <a:pt x="134579" y="107427"/>
                  </a:lnTo>
                  <a:lnTo>
                    <a:pt x="139130" y="113771"/>
                  </a:lnTo>
                  <a:lnTo>
                    <a:pt x="143918" y="121490"/>
                  </a:lnTo>
                  <a:lnTo>
                    <a:pt x="149122" y="130135"/>
                  </a:lnTo>
                  <a:lnTo>
                    <a:pt x="154594" y="139403"/>
                  </a:lnTo>
                  <a:lnTo>
                    <a:pt x="159965" y="149090"/>
                  </a:lnTo>
                  <a:lnTo>
                    <a:pt x="165001" y="158981"/>
                  </a:lnTo>
                  <a:lnTo>
                    <a:pt x="168892" y="166378"/>
                  </a:lnTo>
                  <a:lnTo>
                    <a:pt x="170630" y="168101"/>
                  </a:lnTo>
                  <a:lnTo>
                    <a:pt x="170474" y="165336"/>
                  </a:lnTo>
                  <a:lnTo>
                    <a:pt x="169043" y="159691"/>
                  </a:lnTo>
                  <a:lnTo>
                    <a:pt x="166819" y="152254"/>
                  </a:lnTo>
                  <a:lnTo>
                    <a:pt x="164114" y="143696"/>
                  </a:lnTo>
                  <a:lnTo>
                    <a:pt x="161114" y="134270"/>
                  </a:lnTo>
                  <a:lnTo>
                    <a:pt x="157931" y="123921"/>
                  </a:lnTo>
                  <a:lnTo>
                    <a:pt x="154641" y="112686"/>
                  </a:lnTo>
                  <a:lnTo>
                    <a:pt x="151613" y="100861"/>
                  </a:lnTo>
                  <a:lnTo>
                    <a:pt x="149490" y="88919"/>
                  </a:lnTo>
                  <a:lnTo>
                    <a:pt x="148560" y="77152"/>
                  </a:lnTo>
                  <a:lnTo>
                    <a:pt x="149259" y="65979"/>
                  </a:lnTo>
                  <a:lnTo>
                    <a:pt x="152313" y="56008"/>
                  </a:lnTo>
                  <a:lnTo>
                    <a:pt x="157892" y="47458"/>
                  </a:lnTo>
                  <a:lnTo>
                    <a:pt x="165708" y="40378"/>
                  </a:lnTo>
                  <a:lnTo>
                    <a:pt x="175305" y="34832"/>
                  </a:lnTo>
                  <a:lnTo>
                    <a:pt x="186232" y="30686"/>
                  </a:lnTo>
                  <a:lnTo>
                    <a:pt x="197954" y="27526"/>
                  </a:lnTo>
                  <a:lnTo>
                    <a:pt x="209880" y="24773"/>
                  </a:lnTo>
                  <a:lnTo>
                    <a:pt x="221667" y="22061"/>
                  </a:lnTo>
                  <a:lnTo>
                    <a:pt x="233132" y="19195"/>
                  </a:lnTo>
                  <a:lnTo>
                    <a:pt x="245483" y="15676"/>
                  </a:lnTo>
                  <a:lnTo>
                    <a:pt x="262035" y="10070"/>
                  </a:lnTo>
                  <a:lnTo>
                    <a:pt x="288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31824" y="536953"/>
              <a:ext cx="111378" cy="168011"/>
            </a:xfrm>
            <a:custGeom>
              <a:avLst/>
              <a:gdLst/>
              <a:ahLst/>
              <a:cxnLst/>
              <a:rect l="0" t="0" r="0" b="0"/>
              <a:pathLst>
                <a:path w="111378" h="168011">
                  <a:moveTo>
                    <a:pt x="75160" y="0"/>
                  </a:moveTo>
                  <a:lnTo>
                    <a:pt x="66427" y="3001"/>
                  </a:lnTo>
                  <a:lnTo>
                    <a:pt x="58721" y="6423"/>
                  </a:lnTo>
                  <a:lnTo>
                    <a:pt x="51318" y="10619"/>
                  </a:lnTo>
                  <a:lnTo>
                    <a:pt x="44056" y="15519"/>
                  </a:lnTo>
                  <a:lnTo>
                    <a:pt x="36878" y="21001"/>
                  </a:lnTo>
                  <a:lnTo>
                    <a:pt x="29756" y="26936"/>
                  </a:lnTo>
                  <a:lnTo>
                    <a:pt x="22839" y="33370"/>
                  </a:lnTo>
                  <a:lnTo>
                    <a:pt x="16420" y="40517"/>
                  </a:lnTo>
                  <a:lnTo>
                    <a:pt x="10632" y="48444"/>
                  </a:lnTo>
                  <a:lnTo>
                    <a:pt x="5763" y="57393"/>
                  </a:lnTo>
                  <a:lnTo>
                    <a:pt x="2323" y="67843"/>
                  </a:lnTo>
                  <a:lnTo>
                    <a:pt x="457" y="79907"/>
                  </a:lnTo>
                  <a:lnTo>
                    <a:pt x="0" y="93076"/>
                  </a:lnTo>
                  <a:lnTo>
                    <a:pt x="674" y="106447"/>
                  </a:lnTo>
                  <a:lnTo>
                    <a:pt x="2208" y="119464"/>
                  </a:lnTo>
                  <a:lnTo>
                    <a:pt x="4692" y="131624"/>
                  </a:lnTo>
                  <a:lnTo>
                    <a:pt x="8562" y="142332"/>
                  </a:lnTo>
                  <a:lnTo>
                    <a:pt x="13942" y="151407"/>
                  </a:lnTo>
                  <a:lnTo>
                    <a:pt x="20673" y="158686"/>
                  </a:lnTo>
                  <a:lnTo>
                    <a:pt x="28488" y="163842"/>
                  </a:lnTo>
                  <a:lnTo>
                    <a:pt x="37110" y="166901"/>
                  </a:lnTo>
                  <a:lnTo>
                    <a:pt x="46152" y="168010"/>
                  </a:lnTo>
                  <a:lnTo>
                    <a:pt x="55136" y="167250"/>
                  </a:lnTo>
                  <a:lnTo>
                    <a:pt x="63802" y="164855"/>
                  </a:lnTo>
                  <a:lnTo>
                    <a:pt x="72093" y="161149"/>
                  </a:lnTo>
                  <a:lnTo>
                    <a:pt x="80049" y="156453"/>
                  </a:lnTo>
                  <a:lnTo>
                    <a:pt x="87726" y="151031"/>
                  </a:lnTo>
                  <a:lnTo>
                    <a:pt x="94866" y="144765"/>
                  </a:lnTo>
                  <a:lnTo>
                    <a:pt x="100910" y="137195"/>
                  </a:lnTo>
                  <a:lnTo>
                    <a:pt x="105638" y="128174"/>
                  </a:lnTo>
                  <a:lnTo>
                    <a:pt x="108982" y="117844"/>
                  </a:lnTo>
                  <a:lnTo>
                    <a:pt x="110860" y="106460"/>
                  </a:lnTo>
                  <a:lnTo>
                    <a:pt x="111377" y="94291"/>
                  </a:lnTo>
                  <a:lnTo>
                    <a:pt x="110607" y="81883"/>
                  </a:lnTo>
                  <a:lnTo>
                    <a:pt x="108502" y="70020"/>
                  </a:lnTo>
                  <a:lnTo>
                    <a:pt x="105159" y="59085"/>
                  </a:lnTo>
                  <a:lnTo>
                    <a:pt x="100628" y="49101"/>
                  </a:lnTo>
                  <a:lnTo>
                    <a:pt x="94839" y="39928"/>
                  </a:lnTo>
                  <a:lnTo>
                    <a:pt x="87881" y="31397"/>
                  </a:lnTo>
                  <a:lnTo>
                    <a:pt x="80215" y="23839"/>
                  </a:lnTo>
                  <a:lnTo>
                    <a:pt x="71745" y="17446"/>
                  </a:lnTo>
                  <a:lnTo>
                    <a:pt x="60608" y="12770"/>
                  </a:lnTo>
                  <a:lnTo>
                    <a:pt x="4357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71926" y="338047"/>
              <a:ext cx="92986" cy="377891"/>
            </a:xfrm>
            <a:custGeom>
              <a:avLst/>
              <a:gdLst/>
              <a:ahLst/>
              <a:cxnLst/>
              <a:rect l="0" t="0" r="0" b="0"/>
              <a:pathLst>
                <a:path w="92986" h="377891">
                  <a:moveTo>
                    <a:pt x="50872" y="377890"/>
                  </a:moveTo>
                  <a:lnTo>
                    <a:pt x="50804" y="366222"/>
                  </a:lnTo>
                  <a:lnTo>
                    <a:pt x="50163" y="355734"/>
                  </a:lnTo>
                  <a:lnTo>
                    <a:pt x="48872" y="345427"/>
                  </a:lnTo>
                  <a:lnTo>
                    <a:pt x="47186" y="334953"/>
                  </a:lnTo>
                  <a:lnTo>
                    <a:pt x="45517" y="323961"/>
                  </a:lnTo>
                  <a:lnTo>
                    <a:pt x="44100" y="312318"/>
                  </a:lnTo>
                  <a:lnTo>
                    <a:pt x="42829" y="300064"/>
                  </a:lnTo>
                  <a:lnTo>
                    <a:pt x="41370" y="287310"/>
                  </a:lnTo>
                  <a:lnTo>
                    <a:pt x="39538" y="274174"/>
                  </a:lnTo>
                  <a:lnTo>
                    <a:pt x="37307" y="260761"/>
                  </a:lnTo>
                  <a:lnTo>
                    <a:pt x="34730" y="247150"/>
                  </a:lnTo>
                  <a:lnTo>
                    <a:pt x="31882" y="233403"/>
                  </a:lnTo>
                  <a:lnTo>
                    <a:pt x="28834" y="219562"/>
                  </a:lnTo>
                  <a:lnTo>
                    <a:pt x="25642" y="205656"/>
                  </a:lnTo>
                  <a:lnTo>
                    <a:pt x="22349" y="191707"/>
                  </a:lnTo>
                  <a:lnTo>
                    <a:pt x="18986" y="177729"/>
                  </a:lnTo>
                  <a:lnTo>
                    <a:pt x="15575" y="163731"/>
                  </a:lnTo>
                  <a:lnTo>
                    <a:pt x="12138" y="149715"/>
                  </a:lnTo>
                  <a:lnTo>
                    <a:pt x="8845" y="135522"/>
                  </a:lnTo>
                  <a:lnTo>
                    <a:pt x="6014" y="120847"/>
                  </a:lnTo>
                  <a:lnTo>
                    <a:pt x="3778" y="105569"/>
                  </a:lnTo>
                  <a:lnTo>
                    <a:pt x="2107" y="89883"/>
                  </a:lnTo>
                  <a:lnTo>
                    <a:pt x="902" y="74201"/>
                  </a:lnTo>
                  <a:lnTo>
                    <a:pt x="69" y="58776"/>
                  </a:lnTo>
                  <a:lnTo>
                    <a:pt x="0" y="44165"/>
                  </a:lnTo>
                  <a:lnTo>
                    <a:pt x="1543" y="31265"/>
                  </a:lnTo>
                  <a:lnTo>
                    <a:pt x="5034" y="20419"/>
                  </a:lnTo>
                  <a:lnTo>
                    <a:pt x="10498" y="11798"/>
                  </a:lnTo>
                  <a:lnTo>
                    <a:pt x="17911" y="5667"/>
                  </a:lnTo>
                  <a:lnTo>
                    <a:pt x="27041" y="1913"/>
                  </a:lnTo>
                  <a:lnTo>
                    <a:pt x="37319" y="182"/>
                  </a:lnTo>
                  <a:lnTo>
                    <a:pt x="49169" y="0"/>
                  </a:lnTo>
                  <a:lnTo>
                    <a:pt x="65862" y="2464"/>
                  </a:lnTo>
                  <a:lnTo>
                    <a:pt x="92985" y="9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28042" y="547481"/>
              <a:ext cx="136870" cy="4614"/>
            </a:xfrm>
            <a:custGeom>
              <a:avLst/>
              <a:gdLst/>
              <a:ahLst/>
              <a:cxnLst/>
              <a:rect l="0" t="0" r="0" b="0"/>
              <a:pathLst>
                <a:path w="136870" h="4614">
                  <a:moveTo>
                    <a:pt x="136869" y="0"/>
                  </a:moveTo>
                  <a:lnTo>
                    <a:pt x="125135" y="2800"/>
                  </a:lnTo>
                  <a:lnTo>
                    <a:pt x="114006" y="4302"/>
                  </a:lnTo>
                  <a:lnTo>
                    <a:pt x="102407" y="4613"/>
                  </a:lnTo>
                  <a:lnTo>
                    <a:pt x="90246" y="4107"/>
                  </a:lnTo>
                  <a:lnTo>
                    <a:pt x="77586" y="3287"/>
                  </a:lnTo>
                  <a:lnTo>
                    <a:pt x="64544" y="2471"/>
                  </a:lnTo>
                  <a:lnTo>
                    <a:pt x="51634" y="1786"/>
                  </a:lnTo>
                  <a:lnTo>
                    <a:pt x="38381" y="1184"/>
                  </a:lnTo>
                  <a:lnTo>
                    <a:pt x="22505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86683" y="357968"/>
              <a:ext cx="36198" cy="315856"/>
            </a:xfrm>
            <a:custGeom>
              <a:avLst/>
              <a:gdLst/>
              <a:ahLst/>
              <a:cxnLst/>
              <a:rect l="0" t="0" r="0" b="0"/>
              <a:pathLst>
                <a:path w="36198" h="315856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1" y="63106"/>
                  </a:lnTo>
                  <a:lnTo>
                    <a:pt x="2825" y="76217"/>
                  </a:lnTo>
                  <a:lnTo>
                    <a:pt x="3351" y="90146"/>
                  </a:lnTo>
                  <a:lnTo>
                    <a:pt x="3742" y="104916"/>
                  </a:lnTo>
                  <a:lnTo>
                    <a:pt x="4190" y="120257"/>
                  </a:lnTo>
                  <a:lnTo>
                    <a:pt x="5030" y="135707"/>
                  </a:lnTo>
                  <a:lnTo>
                    <a:pt x="6416" y="150989"/>
                  </a:lnTo>
                  <a:lnTo>
                    <a:pt x="8331" y="166014"/>
                  </a:lnTo>
                  <a:lnTo>
                    <a:pt x="10688" y="180788"/>
                  </a:lnTo>
                  <a:lnTo>
                    <a:pt x="13381" y="195357"/>
                  </a:lnTo>
                  <a:lnTo>
                    <a:pt x="16154" y="209768"/>
                  </a:lnTo>
                  <a:lnTo>
                    <a:pt x="18629" y="224064"/>
                  </a:lnTo>
                  <a:lnTo>
                    <a:pt x="20627" y="238270"/>
                  </a:lnTo>
                  <a:lnTo>
                    <a:pt x="22338" y="252189"/>
                  </a:lnTo>
                  <a:lnTo>
                    <a:pt x="24498" y="266986"/>
                  </a:lnTo>
                  <a:lnTo>
                    <a:pt x="28413" y="286198"/>
                  </a:lnTo>
                  <a:lnTo>
                    <a:pt x="3619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24488" y="380849"/>
              <a:ext cx="210450" cy="315019"/>
            </a:xfrm>
            <a:custGeom>
              <a:avLst/>
              <a:gdLst/>
              <a:ahLst/>
              <a:cxnLst/>
              <a:rect l="0" t="0" r="0" b="0"/>
              <a:pathLst>
                <a:path w="210450" h="315019">
                  <a:moveTo>
                    <a:pt x="98434" y="19233"/>
                  </a:moveTo>
                  <a:lnTo>
                    <a:pt x="86833" y="19367"/>
                  </a:lnTo>
                  <a:lnTo>
                    <a:pt x="76984" y="20648"/>
                  </a:lnTo>
                  <a:lnTo>
                    <a:pt x="67983" y="23246"/>
                  </a:lnTo>
                  <a:lnTo>
                    <a:pt x="59715" y="27138"/>
                  </a:lnTo>
                  <a:lnTo>
                    <a:pt x="52336" y="32419"/>
                  </a:lnTo>
                  <a:lnTo>
                    <a:pt x="45862" y="39005"/>
                  </a:lnTo>
                  <a:lnTo>
                    <a:pt x="40011" y="46678"/>
                  </a:lnTo>
                  <a:lnTo>
                    <a:pt x="34307" y="55189"/>
                  </a:lnTo>
                  <a:lnTo>
                    <a:pt x="28474" y="64320"/>
                  </a:lnTo>
                  <a:lnTo>
                    <a:pt x="22742" y="74059"/>
                  </a:lnTo>
                  <a:lnTo>
                    <a:pt x="17725" y="84581"/>
                  </a:lnTo>
                  <a:lnTo>
                    <a:pt x="13716" y="95914"/>
                  </a:lnTo>
                  <a:lnTo>
                    <a:pt x="10535" y="107796"/>
                  </a:lnTo>
                  <a:lnTo>
                    <a:pt x="7710" y="119772"/>
                  </a:lnTo>
                  <a:lnTo>
                    <a:pt x="4930" y="131573"/>
                  </a:lnTo>
                  <a:lnTo>
                    <a:pt x="2383" y="143277"/>
                  </a:lnTo>
                  <a:lnTo>
                    <a:pt x="651" y="155201"/>
                  </a:lnTo>
                  <a:lnTo>
                    <a:pt x="0" y="167521"/>
                  </a:lnTo>
                  <a:lnTo>
                    <a:pt x="223" y="180253"/>
                  </a:lnTo>
                  <a:lnTo>
                    <a:pt x="836" y="193339"/>
                  </a:lnTo>
                  <a:lnTo>
                    <a:pt x="1518" y="206698"/>
                  </a:lnTo>
                  <a:lnTo>
                    <a:pt x="2449" y="220094"/>
                  </a:lnTo>
                  <a:lnTo>
                    <a:pt x="4204" y="233161"/>
                  </a:lnTo>
                  <a:lnTo>
                    <a:pt x="7052" y="245721"/>
                  </a:lnTo>
                  <a:lnTo>
                    <a:pt x="10947" y="257612"/>
                  </a:lnTo>
                  <a:lnTo>
                    <a:pt x="15712" y="268604"/>
                  </a:lnTo>
                  <a:lnTo>
                    <a:pt x="21148" y="278661"/>
                  </a:lnTo>
                  <a:lnTo>
                    <a:pt x="27237" y="287737"/>
                  </a:lnTo>
                  <a:lnTo>
                    <a:pt x="34150" y="295695"/>
                  </a:lnTo>
                  <a:lnTo>
                    <a:pt x="41914" y="302561"/>
                  </a:lnTo>
                  <a:lnTo>
                    <a:pt x="50583" y="308172"/>
                  </a:lnTo>
                  <a:lnTo>
                    <a:pt x="60313" y="312119"/>
                  </a:lnTo>
                  <a:lnTo>
                    <a:pt x="71079" y="314330"/>
                  </a:lnTo>
                  <a:lnTo>
                    <a:pt x="82564" y="315018"/>
                  </a:lnTo>
                  <a:lnTo>
                    <a:pt x="94265" y="314500"/>
                  </a:lnTo>
                  <a:lnTo>
                    <a:pt x="105870" y="313072"/>
                  </a:lnTo>
                  <a:lnTo>
                    <a:pt x="117101" y="310657"/>
                  </a:lnTo>
                  <a:lnTo>
                    <a:pt x="127642" y="306835"/>
                  </a:lnTo>
                  <a:lnTo>
                    <a:pt x="137396" y="301491"/>
                  </a:lnTo>
                  <a:lnTo>
                    <a:pt x="146438" y="294954"/>
                  </a:lnTo>
                  <a:lnTo>
                    <a:pt x="154905" y="287803"/>
                  </a:lnTo>
                  <a:lnTo>
                    <a:pt x="162934" y="280433"/>
                  </a:lnTo>
                  <a:lnTo>
                    <a:pt x="170482" y="272876"/>
                  </a:lnTo>
                  <a:lnTo>
                    <a:pt x="177332" y="264897"/>
                  </a:lnTo>
                  <a:lnTo>
                    <a:pt x="183424" y="256383"/>
                  </a:lnTo>
                  <a:lnTo>
                    <a:pt x="188837" y="247361"/>
                  </a:lnTo>
                  <a:lnTo>
                    <a:pt x="193708" y="237918"/>
                  </a:lnTo>
                  <a:lnTo>
                    <a:pt x="198167" y="228150"/>
                  </a:lnTo>
                  <a:lnTo>
                    <a:pt x="202161" y="217979"/>
                  </a:lnTo>
                  <a:lnTo>
                    <a:pt x="205472" y="207165"/>
                  </a:lnTo>
                  <a:lnTo>
                    <a:pt x="208029" y="195626"/>
                  </a:lnTo>
                  <a:lnTo>
                    <a:pt x="209747" y="183266"/>
                  </a:lnTo>
                  <a:lnTo>
                    <a:pt x="210449" y="169905"/>
                  </a:lnTo>
                  <a:lnTo>
                    <a:pt x="210142" y="155548"/>
                  </a:lnTo>
                  <a:lnTo>
                    <a:pt x="208970" y="140499"/>
                  </a:lnTo>
                  <a:lnTo>
                    <a:pt x="207121" y="125252"/>
                  </a:lnTo>
                  <a:lnTo>
                    <a:pt x="204764" y="110114"/>
                  </a:lnTo>
                  <a:lnTo>
                    <a:pt x="201878" y="95357"/>
                  </a:lnTo>
                  <a:lnTo>
                    <a:pt x="198263" y="81295"/>
                  </a:lnTo>
                  <a:lnTo>
                    <a:pt x="193868" y="68028"/>
                  </a:lnTo>
                  <a:lnTo>
                    <a:pt x="188782" y="55644"/>
                  </a:lnTo>
                  <a:lnTo>
                    <a:pt x="183142" y="44313"/>
                  </a:lnTo>
                  <a:lnTo>
                    <a:pt x="177084" y="34025"/>
                  </a:lnTo>
                  <a:lnTo>
                    <a:pt x="170559" y="24792"/>
                  </a:lnTo>
                  <a:lnTo>
                    <a:pt x="163347" y="16728"/>
                  </a:lnTo>
                  <a:lnTo>
                    <a:pt x="155383" y="9796"/>
                  </a:lnTo>
                  <a:lnTo>
                    <a:pt x="146747" y="4309"/>
                  </a:lnTo>
                  <a:lnTo>
                    <a:pt x="137572" y="978"/>
                  </a:lnTo>
                  <a:lnTo>
                    <a:pt x="128001" y="0"/>
                  </a:lnTo>
                  <a:lnTo>
                    <a:pt x="118408" y="1193"/>
                  </a:lnTo>
                  <a:lnTo>
                    <a:pt x="108351" y="4583"/>
                  </a:lnTo>
                  <a:lnTo>
                    <a:pt x="95831" y="12705"/>
                  </a:lnTo>
                  <a:lnTo>
                    <a:pt x="77377" y="29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066798" y="1657082"/>
            <a:ext cx="7845316" cy="573199"/>
            <a:chOff x="2066798" y="1657082"/>
            <a:chExt cx="7845316" cy="573199"/>
          </a:xfrm>
        </p:grpSpPr>
        <p:sp>
          <p:nvSpPr>
            <p:cNvPr id="38" name="Freeform 37"/>
            <p:cNvSpPr/>
            <p:nvPr/>
          </p:nvSpPr>
          <p:spPr>
            <a:xfrm>
              <a:off x="2066798" y="1810704"/>
              <a:ext cx="332418" cy="288905"/>
            </a:xfrm>
            <a:custGeom>
              <a:avLst/>
              <a:gdLst/>
              <a:ahLst/>
              <a:cxnLst/>
              <a:rect l="0" t="0" r="0" b="0"/>
              <a:pathLst>
                <a:path w="332418" h="288905">
                  <a:moveTo>
                    <a:pt x="20345" y="31585"/>
                  </a:moveTo>
                  <a:lnTo>
                    <a:pt x="14611" y="40453"/>
                  </a:lnTo>
                  <a:lnTo>
                    <a:pt x="10327" y="49440"/>
                  </a:lnTo>
                  <a:lnTo>
                    <a:pt x="7121" y="59436"/>
                  </a:lnTo>
                  <a:lnTo>
                    <a:pt x="4760" y="70416"/>
                  </a:lnTo>
                  <a:lnTo>
                    <a:pt x="3063" y="82228"/>
                  </a:lnTo>
                  <a:lnTo>
                    <a:pt x="1868" y="94686"/>
                  </a:lnTo>
                  <a:lnTo>
                    <a:pt x="1039" y="107624"/>
                  </a:lnTo>
                  <a:lnTo>
                    <a:pt x="471" y="120905"/>
                  </a:lnTo>
                  <a:lnTo>
                    <a:pt x="89" y="134422"/>
                  </a:lnTo>
                  <a:lnTo>
                    <a:pt x="0" y="147938"/>
                  </a:lnTo>
                  <a:lnTo>
                    <a:pt x="471" y="161091"/>
                  </a:lnTo>
                  <a:lnTo>
                    <a:pt x="1606" y="173717"/>
                  </a:lnTo>
                  <a:lnTo>
                    <a:pt x="3352" y="185823"/>
                  </a:lnTo>
                  <a:lnTo>
                    <a:pt x="5596" y="197493"/>
                  </a:lnTo>
                  <a:lnTo>
                    <a:pt x="8216" y="208828"/>
                  </a:lnTo>
                  <a:lnTo>
                    <a:pt x="11111" y="219915"/>
                  </a:lnTo>
                  <a:lnTo>
                    <a:pt x="14199" y="230827"/>
                  </a:lnTo>
                  <a:lnTo>
                    <a:pt x="17432" y="241608"/>
                  </a:lnTo>
                  <a:lnTo>
                    <a:pt x="21094" y="251968"/>
                  </a:lnTo>
                  <a:lnTo>
                    <a:pt x="25770" y="261319"/>
                  </a:lnTo>
                  <a:lnTo>
                    <a:pt x="31699" y="269407"/>
                  </a:lnTo>
                  <a:lnTo>
                    <a:pt x="38800" y="275820"/>
                  </a:lnTo>
                  <a:lnTo>
                    <a:pt x="46864" y="279846"/>
                  </a:lnTo>
                  <a:lnTo>
                    <a:pt x="55654" y="281327"/>
                  </a:lnTo>
                  <a:lnTo>
                    <a:pt x="64810" y="280558"/>
                  </a:lnTo>
                  <a:lnTo>
                    <a:pt x="73868" y="277999"/>
                  </a:lnTo>
                  <a:lnTo>
                    <a:pt x="82581" y="274094"/>
                  </a:lnTo>
                  <a:lnTo>
                    <a:pt x="90733" y="269053"/>
                  </a:lnTo>
                  <a:lnTo>
                    <a:pt x="98062" y="262855"/>
                  </a:lnTo>
                  <a:lnTo>
                    <a:pt x="104510" y="255579"/>
                  </a:lnTo>
                  <a:lnTo>
                    <a:pt x="110181" y="247408"/>
                  </a:lnTo>
                  <a:lnTo>
                    <a:pt x="115231" y="238546"/>
                  </a:lnTo>
                  <a:lnTo>
                    <a:pt x="119833" y="229207"/>
                  </a:lnTo>
                  <a:lnTo>
                    <a:pt x="124619" y="220738"/>
                  </a:lnTo>
                  <a:lnTo>
                    <a:pt x="130277" y="216417"/>
                  </a:lnTo>
                  <a:lnTo>
                    <a:pt x="136124" y="217549"/>
                  </a:lnTo>
                  <a:lnTo>
                    <a:pt x="141244" y="222137"/>
                  </a:lnTo>
                  <a:lnTo>
                    <a:pt x="145842" y="228789"/>
                  </a:lnTo>
                  <a:lnTo>
                    <a:pt x="150487" y="236751"/>
                  </a:lnTo>
                  <a:lnTo>
                    <a:pt x="155508" y="245562"/>
                  </a:lnTo>
                  <a:lnTo>
                    <a:pt x="161147" y="254606"/>
                  </a:lnTo>
                  <a:lnTo>
                    <a:pt x="167670" y="263080"/>
                  </a:lnTo>
                  <a:lnTo>
                    <a:pt x="175130" y="270591"/>
                  </a:lnTo>
                  <a:lnTo>
                    <a:pt x="183575" y="276958"/>
                  </a:lnTo>
                  <a:lnTo>
                    <a:pt x="193145" y="282020"/>
                  </a:lnTo>
                  <a:lnTo>
                    <a:pt x="203794" y="285824"/>
                  </a:lnTo>
                  <a:lnTo>
                    <a:pt x="215029" y="288245"/>
                  </a:lnTo>
                  <a:lnTo>
                    <a:pt x="226029" y="288904"/>
                  </a:lnTo>
                  <a:lnTo>
                    <a:pt x="236348" y="287758"/>
                  </a:lnTo>
                  <a:lnTo>
                    <a:pt x="245902" y="285040"/>
                  </a:lnTo>
                  <a:lnTo>
                    <a:pt x="254779" y="281084"/>
                  </a:lnTo>
                  <a:lnTo>
                    <a:pt x="263121" y="276198"/>
                  </a:lnTo>
                  <a:lnTo>
                    <a:pt x="271062" y="270479"/>
                  </a:lnTo>
                  <a:lnTo>
                    <a:pt x="278717" y="263817"/>
                  </a:lnTo>
                  <a:lnTo>
                    <a:pt x="286165" y="256227"/>
                  </a:lnTo>
                  <a:lnTo>
                    <a:pt x="293306" y="247842"/>
                  </a:lnTo>
                  <a:lnTo>
                    <a:pt x="299875" y="238836"/>
                  </a:lnTo>
                  <a:lnTo>
                    <a:pt x="305774" y="229369"/>
                  </a:lnTo>
                  <a:lnTo>
                    <a:pt x="311057" y="219571"/>
                  </a:lnTo>
                  <a:lnTo>
                    <a:pt x="315839" y="209541"/>
                  </a:lnTo>
                  <a:lnTo>
                    <a:pt x="320238" y="199345"/>
                  </a:lnTo>
                  <a:lnTo>
                    <a:pt x="324193" y="188872"/>
                  </a:lnTo>
                  <a:lnTo>
                    <a:pt x="327477" y="177848"/>
                  </a:lnTo>
                  <a:lnTo>
                    <a:pt x="330016" y="166174"/>
                  </a:lnTo>
                  <a:lnTo>
                    <a:pt x="331721" y="154062"/>
                  </a:lnTo>
                  <a:lnTo>
                    <a:pt x="332417" y="141931"/>
                  </a:lnTo>
                  <a:lnTo>
                    <a:pt x="332105" y="130026"/>
                  </a:lnTo>
                  <a:lnTo>
                    <a:pt x="330930" y="118252"/>
                  </a:lnTo>
                  <a:lnTo>
                    <a:pt x="329077" y="106281"/>
                  </a:lnTo>
                  <a:lnTo>
                    <a:pt x="326723" y="93931"/>
                  </a:lnTo>
                  <a:lnTo>
                    <a:pt x="324009" y="81178"/>
                  </a:lnTo>
                  <a:lnTo>
                    <a:pt x="321041" y="68077"/>
                  </a:lnTo>
                  <a:lnTo>
                    <a:pt x="317904" y="54723"/>
                  </a:lnTo>
                  <a:lnTo>
                    <a:pt x="314803" y="41791"/>
                  </a:lnTo>
                  <a:lnTo>
                    <a:pt x="311773" y="29261"/>
                  </a:lnTo>
                  <a:lnTo>
                    <a:pt x="308547" y="16033"/>
                  </a:lnTo>
                  <a:lnTo>
                    <a:pt x="3046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51800" y="1958103"/>
              <a:ext cx="77540" cy="104884"/>
            </a:xfrm>
            <a:custGeom>
              <a:avLst/>
              <a:gdLst/>
              <a:ahLst/>
              <a:cxnLst/>
              <a:rect l="0" t="0" r="0" b="0"/>
              <a:pathLst>
                <a:path w="77540" h="104884">
                  <a:moveTo>
                    <a:pt x="3840" y="63171"/>
                  </a:moveTo>
                  <a:lnTo>
                    <a:pt x="3907" y="74839"/>
                  </a:lnTo>
                  <a:lnTo>
                    <a:pt x="4547" y="85328"/>
                  </a:lnTo>
                  <a:lnTo>
                    <a:pt x="5815" y="95555"/>
                  </a:lnTo>
                  <a:lnTo>
                    <a:pt x="6628" y="103098"/>
                  </a:lnTo>
                  <a:lnTo>
                    <a:pt x="5851" y="104883"/>
                  </a:lnTo>
                  <a:lnTo>
                    <a:pt x="4049" y="102145"/>
                  </a:lnTo>
                  <a:lnTo>
                    <a:pt x="1990" y="96511"/>
                  </a:lnTo>
                  <a:lnTo>
                    <a:pt x="510" y="89079"/>
                  </a:lnTo>
                  <a:lnTo>
                    <a:pt x="0" y="80529"/>
                  </a:lnTo>
                  <a:lnTo>
                    <a:pt x="641" y="71276"/>
                  </a:lnTo>
                  <a:lnTo>
                    <a:pt x="2592" y="61576"/>
                  </a:lnTo>
                  <a:lnTo>
                    <a:pt x="5798" y="51599"/>
                  </a:lnTo>
                  <a:lnTo>
                    <a:pt x="10220" y="41772"/>
                  </a:lnTo>
                  <a:lnTo>
                    <a:pt x="15929" y="32775"/>
                  </a:lnTo>
                  <a:lnTo>
                    <a:pt x="22836" y="24912"/>
                  </a:lnTo>
                  <a:lnTo>
                    <a:pt x="30663" y="18291"/>
                  </a:lnTo>
                  <a:lnTo>
                    <a:pt x="40002" y="12350"/>
                  </a:lnTo>
                  <a:lnTo>
                    <a:pt x="53910" y="6569"/>
                  </a:lnTo>
                  <a:lnTo>
                    <a:pt x="775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30012" y="2031802"/>
              <a:ext cx="4614" cy="73701"/>
            </a:xfrm>
            <a:custGeom>
              <a:avLst/>
              <a:gdLst/>
              <a:ahLst/>
              <a:cxnLst/>
              <a:rect l="0" t="0" r="0" b="0"/>
              <a:pathLst>
                <a:path w="4614" h="73701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38"/>
                  </a:lnTo>
                  <a:lnTo>
                    <a:pt x="512" y="34675"/>
                  </a:lnTo>
                  <a:lnTo>
                    <a:pt x="1385" y="44063"/>
                  </a:lnTo>
                  <a:lnTo>
                    <a:pt x="2691" y="55948"/>
                  </a:lnTo>
                  <a:lnTo>
                    <a:pt x="4613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45153" y="19054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71495" y="1873875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5733" y="8868"/>
                  </a:lnTo>
                  <a:lnTo>
                    <a:pt x="10017" y="17855"/>
                  </a:lnTo>
                  <a:lnTo>
                    <a:pt x="13223" y="27850"/>
                  </a:lnTo>
                  <a:lnTo>
                    <a:pt x="15585" y="38831"/>
                  </a:lnTo>
                  <a:lnTo>
                    <a:pt x="17282" y="50642"/>
                  </a:lnTo>
                  <a:lnTo>
                    <a:pt x="18477" y="63101"/>
                  </a:lnTo>
                  <a:lnTo>
                    <a:pt x="19305" y="76038"/>
                  </a:lnTo>
                  <a:lnTo>
                    <a:pt x="19874" y="89319"/>
                  </a:lnTo>
                  <a:lnTo>
                    <a:pt x="20265" y="102841"/>
                  </a:lnTo>
                  <a:lnTo>
                    <a:pt x="20699" y="116529"/>
                  </a:lnTo>
                  <a:lnTo>
                    <a:pt x="21524" y="130331"/>
                  </a:lnTo>
                  <a:lnTo>
                    <a:pt x="22891" y="144211"/>
                  </a:lnTo>
                  <a:lnTo>
                    <a:pt x="24624" y="158142"/>
                  </a:lnTo>
                  <a:lnTo>
                    <a:pt x="26325" y="172109"/>
                  </a:lnTo>
                  <a:lnTo>
                    <a:pt x="27763" y="186081"/>
                  </a:lnTo>
                  <a:lnTo>
                    <a:pt x="28883" y="199444"/>
                  </a:lnTo>
                  <a:lnTo>
                    <a:pt x="29829" y="212319"/>
                  </a:lnTo>
                  <a:lnTo>
                    <a:pt x="30683" y="225836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97795" y="195810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16" y="2867"/>
                  </a:lnTo>
                  <a:lnTo>
                    <a:pt x="161130" y="5008"/>
                  </a:lnTo>
                  <a:lnTo>
                    <a:pt x="151130" y="6611"/>
                  </a:lnTo>
                  <a:lnTo>
                    <a:pt x="139976" y="7792"/>
                  </a:lnTo>
                  <a:lnTo>
                    <a:pt x="127517" y="8640"/>
                  </a:lnTo>
                  <a:lnTo>
                    <a:pt x="113809" y="9238"/>
                  </a:lnTo>
                  <a:lnTo>
                    <a:pt x="99219" y="9652"/>
                  </a:lnTo>
                  <a:lnTo>
                    <a:pt x="84290" y="9937"/>
                  </a:lnTo>
                  <a:lnTo>
                    <a:pt x="69379" y="10135"/>
                  </a:lnTo>
                  <a:lnTo>
                    <a:pt x="55037" y="10467"/>
                  </a:lnTo>
                  <a:lnTo>
                    <a:pt x="40582" y="11471"/>
                  </a:lnTo>
                  <a:lnTo>
                    <a:pt x="23633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82714" y="1932571"/>
              <a:ext cx="173051" cy="160886"/>
            </a:xfrm>
            <a:custGeom>
              <a:avLst/>
              <a:gdLst/>
              <a:ahLst/>
              <a:cxnLst/>
              <a:rect l="0" t="0" r="0" b="0"/>
              <a:pathLst>
                <a:path w="173051" h="160886">
                  <a:moveTo>
                    <a:pt x="4594" y="67646"/>
                  </a:moveTo>
                  <a:lnTo>
                    <a:pt x="16329" y="67646"/>
                  </a:lnTo>
                  <a:lnTo>
                    <a:pt x="27458" y="67646"/>
                  </a:lnTo>
                  <a:lnTo>
                    <a:pt x="39052" y="67637"/>
                  </a:lnTo>
                  <a:lnTo>
                    <a:pt x="51040" y="67291"/>
                  </a:lnTo>
                  <a:lnTo>
                    <a:pt x="63052" y="65994"/>
                  </a:lnTo>
                  <a:lnTo>
                    <a:pt x="74846" y="63483"/>
                  </a:lnTo>
                  <a:lnTo>
                    <a:pt x="86027" y="59660"/>
                  </a:lnTo>
                  <a:lnTo>
                    <a:pt x="95998" y="54418"/>
                  </a:lnTo>
                  <a:lnTo>
                    <a:pt x="104538" y="47857"/>
                  </a:lnTo>
                  <a:lnTo>
                    <a:pt x="111269" y="40368"/>
                  </a:lnTo>
                  <a:lnTo>
                    <a:pt x="115516" y="32511"/>
                  </a:lnTo>
                  <a:lnTo>
                    <a:pt x="117140" y="24649"/>
                  </a:lnTo>
                  <a:lnTo>
                    <a:pt x="116129" y="17255"/>
                  </a:lnTo>
                  <a:lnTo>
                    <a:pt x="112343" y="10976"/>
                  </a:lnTo>
                  <a:lnTo>
                    <a:pt x="105988" y="6059"/>
                  </a:lnTo>
                  <a:lnTo>
                    <a:pt x="97673" y="2572"/>
                  </a:lnTo>
                  <a:lnTo>
                    <a:pt x="88200" y="590"/>
                  </a:lnTo>
                  <a:lnTo>
                    <a:pt x="78138" y="0"/>
                  </a:lnTo>
                  <a:lnTo>
                    <a:pt x="67963" y="720"/>
                  </a:lnTo>
                  <a:lnTo>
                    <a:pt x="58140" y="2790"/>
                  </a:lnTo>
                  <a:lnTo>
                    <a:pt x="48870" y="6105"/>
                  </a:lnTo>
                  <a:lnTo>
                    <a:pt x="40155" y="10446"/>
                  </a:lnTo>
                  <a:lnTo>
                    <a:pt x="31907" y="15577"/>
                  </a:lnTo>
                  <a:lnTo>
                    <a:pt x="24029" y="21294"/>
                  </a:lnTo>
                  <a:lnTo>
                    <a:pt x="16753" y="27759"/>
                  </a:lnTo>
                  <a:lnTo>
                    <a:pt x="10617" y="35463"/>
                  </a:lnTo>
                  <a:lnTo>
                    <a:pt x="5828" y="44574"/>
                  </a:lnTo>
                  <a:lnTo>
                    <a:pt x="2442" y="54965"/>
                  </a:lnTo>
                  <a:lnTo>
                    <a:pt x="536" y="66389"/>
                  </a:lnTo>
                  <a:lnTo>
                    <a:pt x="0" y="78585"/>
                  </a:lnTo>
                  <a:lnTo>
                    <a:pt x="759" y="91011"/>
                  </a:lnTo>
                  <a:lnTo>
                    <a:pt x="2854" y="102886"/>
                  </a:lnTo>
                  <a:lnTo>
                    <a:pt x="6191" y="113829"/>
                  </a:lnTo>
                  <a:lnTo>
                    <a:pt x="10718" y="123818"/>
                  </a:lnTo>
                  <a:lnTo>
                    <a:pt x="16505" y="132996"/>
                  </a:lnTo>
                  <a:lnTo>
                    <a:pt x="23472" y="141528"/>
                  </a:lnTo>
                  <a:lnTo>
                    <a:pt x="31421" y="149091"/>
                  </a:lnTo>
                  <a:lnTo>
                    <a:pt x="40127" y="154894"/>
                  </a:lnTo>
                  <a:lnTo>
                    <a:pt x="49389" y="158650"/>
                  </a:lnTo>
                  <a:lnTo>
                    <a:pt x="59049" y="160529"/>
                  </a:lnTo>
                  <a:lnTo>
                    <a:pt x="68985" y="160885"/>
                  </a:lnTo>
                  <a:lnTo>
                    <a:pt x="79118" y="160089"/>
                  </a:lnTo>
                  <a:lnTo>
                    <a:pt x="89549" y="158455"/>
                  </a:lnTo>
                  <a:lnTo>
                    <a:pt x="100544" y="156229"/>
                  </a:lnTo>
                  <a:lnTo>
                    <a:pt x="112190" y="153592"/>
                  </a:lnTo>
                  <a:lnTo>
                    <a:pt x="124018" y="150632"/>
                  </a:lnTo>
                  <a:lnTo>
                    <a:pt x="136358" y="146967"/>
                  </a:lnTo>
                  <a:lnTo>
                    <a:pt x="151412" y="141161"/>
                  </a:lnTo>
                  <a:lnTo>
                    <a:pt x="173050" y="130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01720" y="1930187"/>
              <a:ext cx="196242" cy="143730"/>
            </a:xfrm>
            <a:custGeom>
              <a:avLst/>
              <a:gdLst/>
              <a:ahLst/>
              <a:cxnLst/>
              <a:rect l="0" t="0" r="0" b="0"/>
              <a:pathLst>
                <a:path w="196242" h="143730">
                  <a:moveTo>
                    <a:pt x="90956" y="70030"/>
                  </a:moveTo>
                  <a:lnTo>
                    <a:pt x="88022" y="61161"/>
                  </a:lnTo>
                  <a:lnTo>
                    <a:pt x="85240" y="52174"/>
                  </a:lnTo>
                  <a:lnTo>
                    <a:pt x="82331" y="42193"/>
                  </a:lnTo>
                  <a:lnTo>
                    <a:pt x="78946" y="31731"/>
                  </a:lnTo>
                  <a:lnTo>
                    <a:pt x="74484" y="21864"/>
                  </a:lnTo>
                  <a:lnTo>
                    <a:pt x="68718" y="13179"/>
                  </a:lnTo>
                  <a:lnTo>
                    <a:pt x="61902" y="6237"/>
                  </a:lnTo>
                  <a:lnTo>
                    <a:pt x="54566" y="1790"/>
                  </a:lnTo>
                  <a:lnTo>
                    <a:pt x="47083" y="0"/>
                  </a:lnTo>
                  <a:lnTo>
                    <a:pt x="39790" y="717"/>
                  </a:lnTo>
                  <a:lnTo>
                    <a:pt x="33053" y="3766"/>
                  </a:lnTo>
                  <a:lnTo>
                    <a:pt x="27010" y="8810"/>
                  </a:lnTo>
                  <a:lnTo>
                    <a:pt x="21614" y="15429"/>
                  </a:lnTo>
                  <a:lnTo>
                    <a:pt x="16749" y="23225"/>
                  </a:lnTo>
                  <a:lnTo>
                    <a:pt x="12291" y="31873"/>
                  </a:lnTo>
                  <a:lnTo>
                    <a:pt x="8295" y="41287"/>
                  </a:lnTo>
                  <a:lnTo>
                    <a:pt x="4982" y="51590"/>
                  </a:lnTo>
                  <a:lnTo>
                    <a:pt x="2424" y="62777"/>
                  </a:lnTo>
                  <a:lnTo>
                    <a:pt x="705" y="74561"/>
                  </a:lnTo>
                  <a:lnTo>
                    <a:pt x="0" y="86472"/>
                  </a:lnTo>
                  <a:lnTo>
                    <a:pt x="316" y="98215"/>
                  </a:lnTo>
                  <a:lnTo>
                    <a:pt x="1833" y="109372"/>
                  </a:lnTo>
                  <a:lnTo>
                    <a:pt x="4979" y="119332"/>
                  </a:lnTo>
                  <a:lnTo>
                    <a:pt x="9838" y="127869"/>
                  </a:lnTo>
                  <a:lnTo>
                    <a:pt x="16202" y="134770"/>
                  </a:lnTo>
                  <a:lnTo>
                    <a:pt x="23762" y="139665"/>
                  </a:lnTo>
                  <a:lnTo>
                    <a:pt x="32211" y="142545"/>
                  </a:lnTo>
                  <a:lnTo>
                    <a:pt x="41136" y="143533"/>
                  </a:lnTo>
                  <a:lnTo>
                    <a:pt x="50039" y="142691"/>
                  </a:lnTo>
                  <a:lnTo>
                    <a:pt x="58646" y="140236"/>
                  </a:lnTo>
                  <a:lnTo>
                    <a:pt x="66729" y="136319"/>
                  </a:lnTo>
                  <a:lnTo>
                    <a:pt x="74011" y="130951"/>
                  </a:lnTo>
                  <a:lnTo>
                    <a:pt x="80428" y="124267"/>
                  </a:lnTo>
                  <a:lnTo>
                    <a:pt x="86078" y="116510"/>
                  </a:lnTo>
                  <a:lnTo>
                    <a:pt x="91115" y="107934"/>
                  </a:lnTo>
                  <a:lnTo>
                    <a:pt x="95707" y="98791"/>
                  </a:lnTo>
                  <a:lnTo>
                    <a:pt x="100491" y="90455"/>
                  </a:lnTo>
                  <a:lnTo>
                    <a:pt x="106318" y="86059"/>
                  </a:lnTo>
                  <a:lnTo>
                    <a:pt x="112809" y="86609"/>
                  </a:lnTo>
                  <a:lnTo>
                    <a:pt x="119177" y="89986"/>
                  </a:lnTo>
                  <a:lnTo>
                    <a:pt x="125425" y="94836"/>
                  </a:lnTo>
                  <a:lnTo>
                    <a:pt x="131718" y="100516"/>
                  </a:lnTo>
                  <a:lnTo>
                    <a:pt x="138141" y="106684"/>
                  </a:lnTo>
                  <a:lnTo>
                    <a:pt x="144873" y="112989"/>
                  </a:lnTo>
                  <a:lnTo>
                    <a:pt x="152204" y="119008"/>
                  </a:lnTo>
                  <a:lnTo>
                    <a:pt x="160224" y="124541"/>
                  </a:lnTo>
                  <a:lnTo>
                    <a:pt x="168416" y="129427"/>
                  </a:lnTo>
                  <a:lnTo>
                    <a:pt x="176559" y="133935"/>
                  </a:lnTo>
                  <a:lnTo>
                    <a:pt x="185370" y="138458"/>
                  </a:lnTo>
                  <a:lnTo>
                    <a:pt x="196241" y="143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76904" y="1920604"/>
              <a:ext cx="115815" cy="132256"/>
            </a:xfrm>
            <a:custGeom>
              <a:avLst/>
              <a:gdLst/>
              <a:ahLst/>
              <a:cxnLst/>
              <a:rect l="0" t="0" r="0" b="0"/>
              <a:pathLst>
                <a:path w="115815" h="132256">
                  <a:moveTo>
                    <a:pt x="0" y="48027"/>
                  </a:moveTo>
                  <a:lnTo>
                    <a:pt x="67" y="59695"/>
                  </a:lnTo>
                  <a:lnTo>
                    <a:pt x="707" y="70184"/>
                  </a:lnTo>
                  <a:lnTo>
                    <a:pt x="1980" y="80407"/>
                  </a:lnTo>
                  <a:lnTo>
                    <a:pt x="2965" y="87777"/>
                  </a:lnTo>
                  <a:lnTo>
                    <a:pt x="2837" y="88914"/>
                  </a:lnTo>
                  <a:lnTo>
                    <a:pt x="2284" y="84927"/>
                  </a:lnTo>
                  <a:lnTo>
                    <a:pt x="1877" y="77641"/>
                  </a:lnTo>
                  <a:lnTo>
                    <a:pt x="2045" y="68560"/>
                  </a:lnTo>
                  <a:lnTo>
                    <a:pt x="2934" y="58607"/>
                  </a:lnTo>
                  <a:lnTo>
                    <a:pt x="4495" y="48261"/>
                  </a:lnTo>
                  <a:lnTo>
                    <a:pt x="6605" y="37754"/>
                  </a:lnTo>
                  <a:lnTo>
                    <a:pt x="9145" y="27207"/>
                  </a:lnTo>
                  <a:lnTo>
                    <a:pt x="12493" y="17321"/>
                  </a:lnTo>
                  <a:lnTo>
                    <a:pt x="17482" y="9341"/>
                  </a:lnTo>
                  <a:lnTo>
                    <a:pt x="24431" y="3794"/>
                  </a:lnTo>
                  <a:lnTo>
                    <a:pt x="33030" y="714"/>
                  </a:lnTo>
                  <a:lnTo>
                    <a:pt x="42636" y="0"/>
                  </a:lnTo>
                  <a:lnTo>
                    <a:pt x="52755" y="1340"/>
                  </a:lnTo>
                  <a:lnTo>
                    <a:pt x="62783" y="4474"/>
                  </a:lnTo>
                  <a:lnTo>
                    <a:pt x="71969" y="9302"/>
                  </a:lnTo>
                  <a:lnTo>
                    <a:pt x="79990" y="15614"/>
                  </a:lnTo>
                  <a:lnTo>
                    <a:pt x="86881" y="23120"/>
                  </a:lnTo>
                  <a:lnTo>
                    <a:pt x="92832" y="31526"/>
                  </a:lnTo>
                  <a:lnTo>
                    <a:pt x="98058" y="40592"/>
                  </a:lnTo>
                  <a:lnTo>
                    <a:pt x="102587" y="50289"/>
                  </a:lnTo>
                  <a:lnTo>
                    <a:pt x="106267" y="60783"/>
                  </a:lnTo>
                  <a:lnTo>
                    <a:pt x="109080" y="72090"/>
                  </a:lnTo>
                  <a:lnTo>
                    <a:pt x="111144" y="83689"/>
                  </a:lnTo>
                  <a:lnTo>
                    <a:pt x="112838" y="95849"/>
                  </a:lnTo>
                  <a:lnTo>
                    <a:pt x="114309" y="110757"/>
                  </a:lnTo>
                  <a:lnTo>
                    <a:pt x="115814" y="132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24345" y="1894651"/>
              <a:ext cx="126343" cy="169446"/>
            </a:xfrm>
            <a:custGeom>
              <a:avLst/>
              <a:gdLst/>
              <a:ahLst/>
              <a:cxnLst/>
              <a:rect l="0" t="0" r="0" b="0"/>
              <a:pathLst>
                <a:path w="126343" h="169446">
                  <a:moveTo>
                    <a:pt x="0" y="84509"/>
                  </a:moveTo>
                  <a:lnTo>
                    <a:pt x="8801" y="87309"/>
                  </a:lnTo>
                  <a:lnTo>
                    <a:pt x="17148" y="88810"/>
                  </a:lnTo>
                  <a:lnTo>
                    <a:pt x="25847" y="89117"/>
                  </a:lnTo>
                  <a:lnTo>
                    <a:pt x="34967" y="88438"/>
                  </a:lnTo>
                  <a:lnTo>
                    <a:pt x="44463" y="86970"/>
                  </a:lnTo>
                  <a:lnTo>
                    <a:pt x="54255" y="84901"/>
                  </a:lnTo>
                  <a:lnTo>
                    <a:pt x="64269" y="82391"/>
                  </a:lnTo>
                  <a:lnTo>
                    <a:pt x="74442" y="79568"/>
                  </a:lnTo>
                  <a:lnTo>
                    <a:pt x="84719" y="76517"/>
                  </a:lnTo>
                  <a:lnTo>
                    <a:pt x="94739" y="72979"/>
                  </a:lnTo>
                  <a:lnTo>
                    <a:pt x="103860" y="68386"/>
                  </a:lnTo>
                  <a:lnTo>
                    <a:pt x="111798" y="62513"/>
                  </a:lnTo>
                  <a:lnTo>
                    <a:pt x="118279" y="55449"/>
                  </a:lnTo>
                  <a:lnTo>
                    <a:pt x="122884" y="47411"/>
                  </a:lnTo>
                  <a:lnTo>
                    <a:pt x="125563" y="38641"/>
                  </a:lnTo>
                  <a:lnTo>
                    <a:pt x="126243" y="29670"/>
                  </a:lnTo>
                  <a:lnTo>
                    <a:pt x="124663" y="21267"/>
                  </a:lnTo>
                  <a:lnTo>
                    <a:pt x="120889" y="13818"/>
                  </a:lnTo>
                  <a:lnTo>
                    <a:pt x="114933" y="7667"/>
                  </a:lnTo>
                  <a:lnTo>
                    <a:pt x="106592" y="3285"/>
                  </a:lnTo>
                  <a:lnTo>
                    <a:pt x="95995" y="752"/>
                  </a:lnTo>
                  <a:lnTo>
                    <a:pt x="84000" y="0"/>
                  </a:lnTo>
                  <a:lnTo>
                    <a:pt x="71960" y="999"/>
                  </a:lnTo>
                  <a:lnTo>
                    <a:pt x="60653" y="3560"/>
                  </a:lnTo>
                  <a:lnTo>
                    <a:pt x="50456" y="7547"/>
                  </a:lnTo>
                  <a:lnTo>
                    <a:pt x="41605" y="12964"/>
                  </a:lnTo>
                  <a:lnTo>
                    <a:pt x="34068" y="19683"/>
                  </a:lnTo>
                  <a:lnTo>
                    <a:pt x="27803" y="27634"/>
                  </a:lnTo>
                  <a:lnTo>
                    <a:pt x="22870" y="36873"/>
                  </a:lnTo>
                  <a:lnTo>
                    <a:pt x="19177" y="47311"/>
                  </a:lnTo>
                  <a:lnTo>
                    <a:pt x="16675" y="58744"/>
                  </a:lnTo>
                  <a:lnTo>
                    <a:pt x="15436" y="70942"/>
                  </a:lnTo>
                  <a:lnTo>
                    <a:pt x="15384" y="83699"/>
                  </a:lnTo>
                  <a:lnTo>
                    <a:pt x="16483" y="96687"/>
                  </a:lnTo>
                  <a:lnTo>
                    <a:pt x="18816" y="109480"/>
                  </a:lnTo>
                  <a:lnTo>
                    <a:pt x="22315" y="121851"/>
                  </a:lnTo>
                  <a:lnTo>
                    <a:pt x="26953" y="133446"/>
                  </a:lnTo>
                  <a:lnTo>
                    <a:pt x="32814" y="143707"/>
                  </a:lnTo>
                  <a:lnTo>
                    <a:pt x="39837" y="152451"/>
                  </a:lnTo>
                  <a:lnTo>
                    <a:pt x="47992" y="159492"/>
                  </a:lnTo>
                  <a:lnTo>
                    <a:pt x="57370" y="164481"/>
                  </a:lnTo>
                  <a:lnTo>
                    <a:pt x="67887" y="167434"/>
                  </a:lnTo>
                  <a:lnTo>
                    <a:pt x="78936" y="168807"/>
                  </a:lnTo>
                  <a:lnTo>
                    <a:pt x="90659" y="169445"/>
                  </a:lnTo>
                  <a:lnTo>
                    <a:pt x="105202" y="169408"/>
                  </a:lnTo>
                  <a:lnTo>
                    <a:pt x="126342" y="168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91526" y="1930938"/>
              <a:ext cx="222374" cy="299343"/>
            </a:xfrm>
            <a:custGeom>
              <a:avLst/>
              <a:gdLst/>
              <a:ahLst/>
              <a:cxnLst/>
              <a:rect l="0" t="0" r="0" b="0"/>
              <a:pathLst>
                <a:path w="222374" h="299343">
                  <a:moveTo>
                    <a:pt x="74974" y="58750"/>
                  </a:moveTo>
                  <a:lnTo>
                    <a:pt x="74840" y="47082"/>
                  </a:lnTo>
                  <a:lnTo>
                    <a:pt x="73560" y="36593"/>
                  </a:lnTo>
                  <a:lnTo>
                    <a:pt x="70962" y="26310"/>
                  </a:lnTo>
                  <a:lnTo>
                    <a:pt x="67070" y="16700"/>
                  </a:lnTo>
                  <a:lnTo>
                    <a:pt x="61788" y="8949"/>
                  </a:lnTo>
                  <a:lnTo>
                    <a:pt x="55207" y="3577"/>
                  </a:lnTo>
                  <a:lnTo>
                    <a:pt x="47707" y="624"/>
                  </a:lnTo>
                  <a:lnTo>
                    <a:pt x="39844" y="0"/>
                  </a:lnTo>
                  <a:lnTo>
                    <a:pt x="31976" y="1407"/>
                  </a:lnTo>
                  <a:lnTo>
                    <a:pt x="24408" y="4756"/>
                  </a:lnTo>
                  <a:lnTo>
                    <a:pt x="17479" y="10262"/>
                  </a:lnTo>
                  <a:lnTo>
                    <a:pt x="11312" y="17847"/>
                  </a:lnTo>
                  <a:lnTo>
                    <a:pt x="6173" y="27192"/>
                  </a:lnTo>
                  <a:lnTo>
                    <a:pt x="2543" y="37904"/>
                  </a:lnTo>
                  <a:lnTo>
                    <a:pt x="546" y="49622"/>
                  </a:lnTo>
                  <a:lnTo>
                    <a:pt x="0" y="61896"/>
                  </a:lnTo>
                  <a:lnTo>
                    <a:pt x="614" y="74201"/>
                  </a:lnTo>
                  <a:lnTo>
                    <a:pt x="2106" y="86228"/>
                  </a:lnTo>
                  <a:lnTo>
                    <a:pt x="4563" y="97081"/>
                  </a:lnTo>
                  <a:lnTo>
                    <a:pt x="8414" y="105247"/>
                  </a:lnTo>
                  <a:lnTo>
                    <a:pt x="13777" y="110135"/>
                  </a:lnTo>
                  <a:lnTo>
                    <a:pt x="20327" y="111805"/>
                  </a:lnTo>
                  <a:lnTo>
                    <a:pt x="27486" y="110507"/>
                  </a:lnTo>
                  <a:lnTo>
                    <a:pt x="34853" y="106711"/>
                  </a:lnTo>
                  <a:lnTo>
                    <a:pt x="42068" y="100963"/>
                  </a:lnTo>
                  <a:lnTo>
                    <a:pt x="48752" y="93769"/>
                  </a:lnTo>
                  <a:lnTo>
                    <a:pt x="54777" y="85568"/>
                  </a:lnTo>
                  <a:lnTo>
                    <a:pt x="60727" y="77899"/>
                  </a:lnTo>
                  <a:lnTo>
                    <a:pt x="67155" y="74324"/>
                  </a:lnTo>
                  <a:lnTo>
                    <a:pt x="73029" y="76493"/>
                  </a:lnTo>
                  <a:lnTo>
                    <a:pt x="77324" y="82573"/>
                  </a:lnTo>
                  <a:lnTo>
                    <a:pt x="80352" y="91190"/>
                  </a:lnTo>
                  <a:lnTo>
                    <a:pt x="82854" y="101531"/>
                  </a:lnTo>
                  <a:lnTo>
                    <a:pt x="85303" y="113057"/>
                  </a:lnTo>
                  <a:lnTo>
                    <a:pt x="87734" y="125395"/>
                  </a:lnTo>
                  <a:lnTo>
                    <a:pt x="89891" y="138288"/>
                  </a:lnTo>
                  <a:lnTo>
                    <a:pt x="91633" y="151555"/>
                  </a:lnTo>
                  <a:lnTo>
                    <a:pt x="93119" y="165077"/>
                  </a:lnTo>
                  <a:lnTo>
                    <a:pt x="94721" y="178769"/>
                  </a:lnTo>
                  <a:lnTo>
                    <a:pt x="96648" y="192576"/>
                  </a:lnTo>
                  <a:lnTo>
                    <a:pt x="98942" y="206459"/>
                  </a:lnTo>
                  <a:lnTo>
                    <a:pt x="101561" y="220394"/>
                  </a:lnTo>
                  <a:lnTo>
                    <a:pt x="104432" y="234363"/>
                  </a:lnTo>
                  <a:lnTo>
                    <a:pt x="107326" y="248355"/>
                  </a:lnTo>
                  <a:lnTo>
                    <a:pt x="109882" y="262362"/>
                  </a:lnTo>
                  <a:lnTo>
                    <a:pt x="111944" y="276349"/>
                  </a:lnTo>
                  <a:lnTo>
                    <a:pt x="114009" y="289182"/>
                  </a:lnTo>
                  <a:lnTo>
                    <a:pt x="116994" y="297462"/>
                  </a:lnTo>
                  <a:lnTo>
                    <a:pt x="120734" y="299342"/>
                  </a:lnTo>
                  <a:lnTo>
                    <a:pt x="124459" y="296717"/>
                  </a:lnTo>
                  <a:lnTo>
                    <a:pt x="128192" y="291270"/>
                  </a:lnTo>
                  <a:lnTo>
                    <a:pt x="132308" y="284039"/>
                  </a:lnTo>
                  <a:lnTo>
                    <a:pt x="137004" y="275674"/>
                  </a:lnTo>
                  <a:lnTo>
                    <a:pt x="142440" y="266906"/>
                  </a:lnTo>
                  <a:lnTo>
                    <a:pt x="148835" y="258607"/>
                  </a:lnTo>
                  <a:lnTo>
                    <a:pt x="156209" y="251197"/>
                  </a:lnTo>
                  <a:lnTo>
                    <a:pt x="164429" y="244556"/>
                  </a:lnTo>
                  <a:lnTo>
                    <a:pt x="173316" y="238243"/>
                  </a:lnTo>
                  <a:lnTo>
                    <a:pt x="182685" y="231963"/>
                  </a:lnTo>
                  <a:lnTo>
                    <a:pt x="191942" y="225888"/>
                  </a:lnTo>
                  <a:lnTo>
                    <a:pt x="200991" y="219990"/>
                  </a:lnTo>
                  <a:lnTo>
                    <a:pt x="210626" y="213743"/>
                  </a:lnTo>
                  <a:lnTo>
                    <a:pt x="222373" y="206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57863" y="1937046"/>
              <a:ext cx="110279" cy="111309"/>
            </a:xfrm>
            <a:custGeom>
              <a:avLst/>
              <a:gdLst/>
              <a:ahLst/>
              <a:cxnLst/>
              <a:rect l="0" t="0" r="0" b="0"/>
              <a:pathLst>
                <a:path w="110279" h="111309">
                  <a:moveTo>
                    <a:pt x="13922" y="0"/>
                  </a:moveTo>
                  <a:lnTo>
                    <a:pt x="10989" y="8801"/>
                  </a:lnTo>
                  <a:lnTo>
                    <a:pt x="8207" y="17148"/>
                  </a:lnTo>
                  <a:lnTo>
                    <a:pt x="5316" y="25846"/>
                  </a:lnTo>
                  <a:lnTo>
                    <a:pt x="2621" y="34967"/>
                  </a:lnTo>
                  <a:lnTo>
                    <a:pt x="753" y="44462"/>
                  </a:lnTo>
                  <a:lnTo>
                    <a:pt x="0" y="54254"/>
                  </a:lnTo>
                  <a:lnTo>
                    <a:pt x="485" y="64268"/>
                  </a:lnTo>
                  <a:lnTo>
                    <a:pt x="2336" y="74442"/>
                  </a:lnTo>
                  <a:lnTo>
                    <a:pt x="5482" y="84710"/>
                  </a:lnTo>
                  <a:lnTo>
                    <a:pt x="10034" y="94383"/>
                  </a:lnTo>
                  <a:lnTo>
                    <a:pt x="16364" y="102207"/>
                  </a:lnTo>
                  <a:lnTo>
                    <a:pt x="24501" y="107644"/>
                  </a:lnTo>
                  <a:lnTo>
                    <a:pt x="33878" y="110648"/>
                  </a:lnTo>
                  <a:lnTo>
                    <a:pt x="43549" y="111308"/>
                  </a:lnTo>
                  <a:lnTo>
                    <a:pt x="52937" y="109932"/>
                  </a:lnTo>
                  <a:lnTo>
                    <a:pt x="61847" y="106774"/>
                  </a:lnTo>
                  <a:lnTo>
                    <a:pt x="70284" y="101930"/>
                  </a:lnTo>
                  <a:lnTo>
                    <a:pt x="78323" y="95606"/>
                  </a:lnTo>
                  <a:lnTo>
                    <a:pt x="85889" y="88093"/>
                  </a:lnTo>
                  <a:lnTo>
                    <a:pt x="92760" y="79682"/>
                  </a:lnTo>
                  <a:lnTo>
                    <a:pt x="98859" y="70617"/>
                  </a:lnTo>
                  <a:lnTo>
                    <a:pt x="103940" y="61090"/>
                  </a:lnTo>
                  <a:lnTo>
                    <a:pt x="107523" y="51243"/>
                  </a:lnTo>
                  <a:lnTo>
                    <a:pt x="109491" y="41188"/>
                  </a:lnTo>
                  <a:lnTo>
                    <a:pt x="110181" y="31452"/>
                  </a:lnTo>
                  <a:lnTo>
                    <a:pt x="110278" y="22020"/>
                  </a:lnTo>
                  <a:lnTo>
                    <a:pt x="109791" y="12064"/>
                  </a:lnTo>
                  <a:lnTo>
                    <a:pt x="1086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35633" y="1947574"/>
              <a:ext cx="25666" cy="136871"/>
            </a:xfrm>
            <a:custGeom>
              <a:avLst/>
              <a:gdLst/>
              <a:ahLst/>
              <a:cxnLst/>
              <a:rect l="0" t="0" r="0" b="0"/>
              <a:pathLst>
                <a:path w="25666" h="136871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6" y="54255"/>
                  </a:lnTo>
                  <a:lnTo>
                    <a:pt x="6726" y="64269"/>
                  </a:lnTo>
                  <a:lnTo>
                    <a:pt x="9549" y="74443"/>
                  </a:lnTo>
                  <a:lnTo>
                    <a:pt x="12586" y="84720"/>
                  </a:lnTo>
                  <a:lnTo>
                    <a:pt x="15618" y="94804"/>
                  </a:lnTo>
                  <a:lnTo>
                    <a:pt x="18595" y="105251"/>
                  </a:lnTo>
                  <a:lnTo>
                    <a:pt x="21776" y="118096"/>
                  </a:lnTo>
                  <a:lnTo>
                    <a:pt x="2566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50770" y="186334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13941" y="1863346"/>
              <a:ext cx="126342" cy="162336"/>
            </a:xfrm>
            <a:custGeom>
              <a:avLst/>
              <a:gdLst/>
              <a:ahLst/>
              <a:cxnLst/>
              <a:rect l="0" t="0" r="0" b="0"/>
              <a:pathLst>
                <a:path w="126342" h="162336">
                  <a:moveTo>
                    <a:pt x="0" y="31586"/>
                  </a:moveTo>
                  <a:lnTo>
                    <a:pt x="3001" y="40454"/>
                  </a:lnTo>
                  <a:lnTo>
                    <a:pt x="6423" y="49441"/>
                  </a:lnTo>
                  <a:lnTo>
                    <a:pt x="10614" y="59432"/>
                  </a:lnTo>
                  <a:lnTo>
                    <a:pt x="15342" y="70239"/>
                  </a:lnTo>
                  <a:lnTo>
                    <a:pt x="20175" y="81403"/>
                  </a:lnTo>
                  <a:lnTo>
                    <a:pt x="24857" y="92603"/>
                  </a:lnTo>
                  <a:lnTo>
                    <a:pt x="29466" y="103543"/>
                  </a:lnTo>
                  <a:lnTo>
                    <a:pt x="34315" y="113879"/>
                  </a:lnTo>
                  <a:lnTo>
                    <a:pt x="39577" y="123496"/>
                  </a:lnTo>
                  <a:lnTo>
                    <a:pt x="45263" y="132613"/>
                  </a:lnTo>
                  <a:lnTo>
                    <a:pt x="51312" y="141662"/>
                  </a:lnTo>
                  <a:lnTo>
                    <a:pt x="57659" y="150859"/>
                  </a:lnTo>
                  <a:lnTo>
                    <a:pt x="64725" y="158667"/>
                  </a:lnTo>
                  <a:lnTo>
                    <a:pt x="72238" y="162335"/>
                  </a:lnTo>
                  <a:lnTo>
                    <a:pt x="78803" y="161441"/>
                  </a:lnTo>
                  <a:lnTo>
                    <a:pt x="84312" y="157135"/>
                  </a:lnTo>
                  <a:lnTo>
                    <a:pt x="89070" y="150581"/>
                  </a:lnTo>
                  <a:lnTo>
                    <a:pt x="93190" y="142433"/>
                  </a:lnTo>
                  <a:lnTo>
                    <a:pt x="96544" y="132905"/>
                  </a:lnTo>
                  <a:lnTo>
                    <a:pt x="99119" y="122201"/>
                  </a:lnTo>
                  <a:lnTo>
                    <a:pt x="101176" y="110722"/>
                  </a:lnTo>
                  <a:lnTo>
                    <a:pt x="103169" y="99007"/>
                  </a:lnTo>
                  <a:lnTo>
                    <a:pt x="105361" y="87379"/>
                  </a:lnTo>
                  <a:lnTo>
                    <a:pt x="107833" y="75960"/>
                  </a:lnTo>
                  <a:lnTo>
                    <a:pt x="110571" y="64756"/>
                  </a:lnTo>
                  <a:lnTo>
                    <a:pt x="113523" y="53748"/>
                  </a:lnTo>
                  <a:lnTo>
                    <a:pt x="116482" y="43152"/>
                  </a:lnTo>
                  <a:lnTo>
                    <a:pt x="119395" y="32298"/>
                  </a:lnTo>
                  <a:lnTo>
                    <a:pt x="122517" y="19111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81412" y="1930347"/>
              <a:ext cx="201027" cy="111911"/>
            </a:xfrm>
            <a:custGeom>
              <a:avLst/>
              <a:gdLst/>
              <a:ahLst/>
              <a:cxnLst/>
              <a:rect l="0" t="0" r="0" b="0"/>
              <a:pathLst>
                <a:path w="201027" h="111911">
                  <a:moveTo>
                    <a:pt x="95741" y="48813"/>
                  </a:moveTo>
                  <a:lnTo>
                    <a:pt x="92741" y="40011"/>
                  </a:lnTo>
                  <a:lnTo>
                    <a:pt x="89318" y="31665"/>
                  </a:lnTo>
                  <a:lnTo>
                    <a:pt x="85113" y="22984"/>
                  </a:lnTo>
                  <a:lnTo>
                    <a:pt x="79867" y="14555"/>
                  </a:lnTo>
                  <a:lnTo>
                    <a:pt x="73089" y="7653"/>
                  </a:lnTo>
                  <a:lnTo>
                    <a:pt x="64661" y="2878"/>
                  </a:lnTo>
                  <a:lnTo>
                    <a:pt x="55094" y="339"/>
                  </a:lnTo>
                  <a:lnTo>
                    <a:pt x="45299" y="0"/>
                  </a:lnTo>
                  <a:lnTo>
                    <a:pt x="35834" y="1595"/>
                  </a:lnTo>
                  <a:lnTo>
                    <a:pt x="27042" y="4903"/>
                  </a:lnTo>
                  <a:lnTo>
                    <a:pt x="19217" y="9848"/>
                  </a:lnTo>
                  <a:lnTo>
                    <a:pt x="12414" y="16240"/>
                  </a:lnTo>
                  <a:lnTo>
                    <a:pt x="6829" y="23798"/>
                  </a:lnTo>
                  <a:lnTo>
                    <a:pt x="2893" y="32240"/>
                  </a:lnTo>
                  <a:lnTo>
                    <a:pt x="688" y="41325"/>
                  </a:lnTo>
                  <a:lnTo>
                    <a:pt x="0" y="50865"/>
                  </a:lnTo>
                  <a:lnTo>
                    <a:pt x="518" y="60722"/>
                  </a:lnTo>
                  <a:lnTo>
                    <a:pt x="1946" y="70787"/>
                  </a:lnTo>
                  <a:lnTo>
                    <a:pt x="4360" y="80664"/>
                  </a:lnTo>
                  <a:lnTo>
                    <a:pt x="8182" y="89691"/>
                  </a:lnTo>
                  <a:lnTo>
                    <a:pt x="13530" y="97566"/>
                  </a:lnTo>
                  <a:lnTo>
                    <a:pt x="20240" y="104005"/>
                  </a:lnTo>
                  <a:lnTo>
                    <a:pt x="28039" y="108583"/>
                  </a:lnTo>
                  <a:lnTo>
                    <a:pt x="36653" y="111242"/>
                  </a:lnTo>
                  <a:lnTo>
                    <a:pt x="45690" y="111910"/>
                  </a:lnTo>
                  <a:lnTo>
                    <a:pt x="54668" y="110321"/>
                  </a:lnTo>
                  <a:lnTo>
                    <a:pt x="63327" y="106551"/>
                  </a:lnTo>
                  <a:lnTo>
                    <a:pt x="71444" y="100937"/>
                  </a:lnTo>
                  <a:lnTo>
                    <a:pt x="78750" y="93890"/>
                  </a:lnTo>
                  <a:lnTo>
                    <a:pt x="85182" y="85784"/>
                  </a:lnTo>
                  <a:lnTo>
                    <a:pt x="90841" y="76921"/>
                  </a:lnTo>
                  <a:lnTo>
                    <a:pt x="95886" y="67528"/>
                  </a:lnTo>
                  <a:lnTo>
                    <a:pt x="100475" y="57839"/>
                  </a:lnTo>
                  <a:lnTo>
                    <a:pt x="104964" y="50475"/>
                  </a:lnTo>
                  <a:lnTo>
                    <a:pt x="109434" y="48477"/>
                  </a:lnTo>
                  <a:lnTo>
                    <a:pt x="113648" y="50577"/>
                  </a:lnTo>
                  <a:lnTo>
                    <a:pt x="117994" y="55035"/>
                  </a:lnTo>
                  <a:lnTo>
                    <a:pt x="122937" y="60743"/>
                  </a:lnTo>
                  <a:lnTo>
                    <a:pt x="128862" y="67092"/>
                  </a:lnTo>
                  <a:lnTo>
                    <a:pt x="135849" y="73757"/>
                  </a:lnTo>
                  <a:lnTo>
                    <a:pt x="143894" y="80276"/>
                  </a:lnTo>
                  <a:lnTo>
                    <a:pt x="154131" y="86613"/>
                  </a:lnTo>
                  <a:lnTo>
                    <a:pt x="170816" y="93317"/>
                  </a:lnTo>
                  <a:lnTo>
                    <a:pt x="201026" y="101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61381" y="1705419"/>
              <a:ext cx="42115" cy="315855"/>
            </a:xfrm>
            <a:custGeom>
              <a:avLst/>
              <a:gdLst/>
              <a:ahLst/>
              <a:cxnLst/>
              <a:rect l="0" t="0" r="0" b="0"/>
              <a:pathLst>
                <a:path w="42115" h="31585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7" y="58102"/>
                  </a:lnTo>
                  <a:lnTo>
                    <a:pt x="5354" y="73278"/>
                  </a:lnTo>
                  <a:lnTo>
                    <a:pt x="6772" y="88350"/>
                  </a:lnTo>
                  <a:lnTo>
                    <a:pt x="8043" y="103387"/>
                  </a:lnTo>
                  <a:lnTo>
                    <a:pt x="9502" y="118695"/>
                  </a:lnTo>
                  <a:lnTo>
                    <a:pt x="11330" y="134432"/>
                  </a:lnTo>
                  <a:lnTo>
                    <a:pt x="13389" y="150440"/>
                  </a:lnTo>
                  <a:lnTo>
                    <a:pt x="15316" y="166346"/>
                  </a:lnTo>
                  <a:lnTo>
                    <a:pt x="16915" y="181934"/>
                  </a:lnTo>
                  <a:lnTo>
                    <a:pt x="18311" y="196994"/>
                  </a:lnTo>
                  <a:lnTo>
                    <a:pt x="19855" y="211262"/>
                  </a:lnTo>
                  <a:lnTo>
                    <a:pt x="21740" y="224676"/>
                  </a:lnTo>
                  <a:lnTo>
                    <a:pt x="23838" y="237498"/>
                  </a:lnTo>
                  <a:lnTo>
                    <a:pt x="25792" y="250188"/>
                  </a:lnTo>
                  <a:lnTo>
                    <a:pt x="27408" y="263010"/>
                  </a:lnTo>
                  <a:lnTo>
                    <a:pt x="28847" y="275450"/>
                  </a:lnTo>
                  <a:lnTo>
                    <a:pt x="30788" y="287531"/>
                  </a:lnTo>
                  <a:lnTo>
                    <a:pt x="34516" y="300319"/>
                  </a:lnTo>
                  <a:lnTo>
                    <a:pt x="42114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51106" y="1886686"/>
              <a:ext cx="120846" cy="138932"/>
            </a:xfrm>
            <a:custGeom>
              <a:avLst/>
              <a:gdLst/>
              <a:ahLst/>
              <a:cxnLst/>
              <a:rect l="0" t="0" r="0" b="0"/>
              <a:pathLst>
                <a:path w="120846" h="138932">
                  <a:moveTo>
                    <a:pt x="5031" y="81945"/>
                  </a:moveTo>
                  <a:lnTo>
                    <a:pt x="16699" y="79011"/>
                  </a:lnTo>
                  <a:lnTo>
                    <a:pt x="27188" y="76229"/>
                  </a:lnTo>
                  <a:lnTo>
                    <a:pt x="37485" y="73325"/>
                  </a:lnTo>
                  <a:lnTo>
                    <a:pt x="47614" y="70112"/>
                  </a:lnTo>
                  <a:lnTo>
                    <a:pt x="57309" y="66299"/>
                  </a:lnTo>
                  <a:lnTo>
                    <a:pt x="66431" y="61777"/>
                  </a:lnTo>
                  <a:lnTo>
                    <a:pt x="74515" y="56440"/>
                  </a:lnTo>
                  <a:lnTo>
                    <a:pt x="80732" y="50104"/>
                  </a:lnTo>
                  <a:lnTo>
                    <a:pt x="84791" y="42771"/>
                  </a:lnTo>
                  <a:lnTo>
                    <a:pt x="86719" y="34745"/>
                  </a:lnTo>
                  <a:lnTo>
                    <a:pt x="86583" y="26520"/>
                  </a:lnTo>
                  <a:lnTo>
                    <a:pt x="84631" y="18412"/>
                  </a:lnTo>
                  <a:lnTo>
                    <a:pt x="80900" y="11022"/>
                  </a:lnTo>
                  <a:lnTo>
                    <a:pt x="75131" y="5276"/>
                  </a:lnTo>
                  <a:lnTo>
                    <a:pt x="67374" y="1540"/>
                  </a:lnTo>
                  <a:lnTo>
                    <a:pt x="58253" y="0"/>
                  </a:lnTo>
                  <a:lnTo>
                    <a:pt x="48754" y="928"/>
                  </a:lnTo>
                  <a:lnTo>
                    <a:pt x="39487" y="4220"/>
                  </a:lnTo>
                  <a:lnTo>
                    <a:pt x="30827" y="9496"/>
                  </a:lnTo>
                  <a:lnTo>
                    <a:pt x="23089" y="16308"/>
                  </a:lnTo>
                  <a:lnTo>
                    <a:pt x="16340" y="24257"/>
                  </a:lnTo>
                  <a:lnTo>
                    <a:pt x="10622" y="33183"/>
                  </a:lnTo>
                  <a:lnTo>
                    <a:pt x="6063" y="43151"/>
                  </a:lnTo>
                  <a:lnTo>
                    <a:pt x="2630" y="54109"/>
                  </a:lnTo>
                  <a:lnTo>
                    <a:pt x="474" y="65738"/>
                  </a:lnTo>
                  <a:lnTo>
                    <a:pt x="0" y="77543"/>
                  </a:lnTo>
                  <a:lnTo>
                    <a:pt x="1279" y="89216"/>
                  </a:lnTo>
                  <a:lnTo>
                    <a:pt x="4256" y="100325"/>
                  </a:lnTo>
                  <a:lnTo>
                    <a:pt x="8920" y="110253"/>
                  </a:lnTo>
                  <a:lnTo>
                    <a:pt x="15100" y="118774"/>
                  </a:lnTo>
                  <a:lnTo>
                    <a:pt x="22671" y="125834"/>
                  </a:lnTo>
                  <a:lnTo>
                    <a:pt x="31648" y="131368"/>
                  </a:lnTo>
                  <a:lnTo>
                    <a:pt x="41902" y="135491"/>
                  </a:lnTo>
                  <a:lnTo>
                    <a:pt x="53040" y="138127"/>
                  </a:lnTo>
                  <a:lnTo>
                    <a:pt x="64507" y="138931"/>
                  </a:lnTo>
                  <a:lnTo>
                    <a:pt x="75945" y="137890"/>
                  </a:lnTo>
                  <a:lnTo>
                    <a:pt x="86764" y="135568"/>
                  </a:lnTo>
                  <a:lnTo>
                    <a:pt x="97114" y="132704"/>
                  </a:lnTo>
                  <a:lnTo>
                    <a:pt x="107899" y="129048"/>
                  </a:lnTo>
                  <a:lnTo>
                    <a:pt x="120845" y="124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93008" y="1900427"/>
              <a:ext cx="126343" cy="120848"/>
            </a:xfrm>
            <a:custGeom>
              <a:avLst/>
              <a:gdLst/>
              <a:ahLst/>
              <a:cxnLst/>
              <a:rect l="0" t="0" r="0" b="0"/>
              <a:pathLst>
                <a:path w="126343" h="120848">
                  <a:moveTo>
                    <a:pt x="0" y="57676"/>
                  </a:moveTo>
                  <a:lnTo>
                    <a:pt x="67" y="69344"/>
                  </a:lnTo>
                  <a:lnTo>
                    <a:pt x="708" y="79833"/>
                  </a:lnTo>
                  <a:lnTo>
                    <a:pt x="1985" y="90063"/>
                  </a:lnTo>
                  <a:lnTo>
                    <a:pt x="3132" y="97716"/>
                  </a:lnTo>
                  <a:lnTo>
                    <a:pt x="3307" y="99543"/>
                  </a:lnTo>
                  <a:lnTo>
                    <a:pt x="2879" y="96248"/>
                  </a:lnTo>
                  <a:lnTo>
                    <a:pt x="2271" y="89342"/>
                  </a:lnTo>
                  <a:lnTo>
                    <a:pt x="1863" y="80186"/>
                  </a:lnTo>
                  <a:lnTo>
                    <a:pt x="2036" y="69910"/>
                  </a:lnTo>
                  <a:lnTo>
                    <a:pt x="2933" y="59186"/>
                  </a:lnTo>
                  <a:lnTo>
                    <a:pt x="4669" y="48340"/>
                  </a:lnTo>
                  <a:lnTo>
                    <a:pt x="7429" y="37506"/>
                  </a:lnTo>
                  <a:lnTo>
                    <a:pt x="11218" y="26746"/>
                  </a:lnTo>
                  <a:lnTo>
                    <a:pt x="16219" y="16718"/>
                  </a:lnTo>
                  <a:lnTo>
                    <a:pt x="22856" y="8645"/>
                  </a:lnTo>
                  <a:lnTo>
                    <a:pt x="31199" y="3041"/>
                  </a:lnTo>
                  <a:lnTo>
                    <a:pt x="40545" y="92"/>
                  </a:lnTo>
                  <a:lnTo>
                    <a:pt x="49663" y="0"/>
                  </a:lnTo>
                  <a:lnTo>
                    <a:pt x="57858" y="2575"/>
                  </a:lnTo>
                  <a:lnTo>
                    <a:pt x="64813" y="7522"/>
                  </a:lnTo>
                  <a:lnTo>
                    <a:pt x="70335" y="14639"/>
                  </a:lnTo>
                  <a:lnTo>
                    <a:pt x="74491" y="23598"/>
                  </a:lnTo>
                  <a:lnTo>
                    <a:pt x="77674" y="33845"/>
                  </a:lnTo>
                  <a:lnTo>
                    <a:pt x="80448" y="44705"/>
                  </a:lnTo>
                  <a:lnTo>
                    <a:pt x="83184" y="55741"/>
                  </a:lnTo>
                  <a:lnTo>
                    <a:pt x="86195" y="66589"/>
                  </a:lnTo>
                  <a:lnTo>
                    <a:pt x="89831" y="76874"/>
                  </a:lnTo>
                  <a:lnTo>
                    <a:pt x="94203" y="86447"/>
                  </a:lnTo>
                  <a:lnTo>
                    <a:pt x="99139" y="95057"/>
                  </a:lnTo>
                  <a:lnTo>
                    <a:pt x="104869" y="103088"/>
                  </a:lnTo>
                  <a:lnTo>
                    <a:pt x="113015" y="111244"/>
                  </a:lnTo>
                  <a:lnTo>
                    <a:pt x="126342" y="120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40407" y="1705419"/>
              <a:ext cx="42114" cy="326384"/>
            </a:xfrm>
            <a:custGeom>
              <a:avLst/>
              <a:gdLst/>
              <a:ahLst/>
              <a:cxnLst/>
              <a:rect l="0" t="0" r="0" b="0"/>
              <a:pathLst>
                <a:path w="42114" h="3263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8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4" y="86275"/>
                  </a:lnTo>
                  <a:lnTo>
                    <a:pt x="3727" y="99660"/>
                  </a:lnTo>
                  <a:lnTo>
                    <a:pt x="5375" y="113320"/>
                  </a:lnTo>
                  <a:lnTo>
                    <a:pt x="6782" y="127654"/>
                  </a:lnTo>
                  <a:lnTo>
                    <a:pt x="8048" y="142569"/>
                  </a:lnTo>
                  <a:lnTo>
                    <a:pt x="9504" y="157668"/>
                  </a:lnTo>
                  <a:lnTo>
                    <a:pt x="11330" y="172681"/>
                  </a:lnTo>
                  <a:lnTo>
                    <a:pt x="13388" y="187510"/>
                  </a:lnTo>
                  <a:lnTo>
                    <a:pt x="15316" y="202146"/>
                  </a:lnTo>
                  <a:lnTo>
                    <a:pt x="16915" y="216613"/>
                  </a:lnTo>
                  <a:lnTo>
                    <a:pt x="18310" y="230785"/>
                  </a:lnTo>
                  <a:lnTo>
                    <a:pt x="19854" y="244388"/>
                  </a:lnTo>
                  <a:lnTo>
                    <a:pt x="21745" y="257314"/>
                  </a:lnTo>
                  <a:lnTo>
                    <a:pt x="24053" y="269552"/>
                  </a:lnTo>
                  <a:lnTo>
                    <a:pt x="27136" y="282506"/>
                  </a:lnTo>
                  <a:lnTo>
                    <a:pt x="32386" y="299550"/>
                  </a:lnTo>
                  <a:lnTo>
                    <a:pt x="4211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14065" y="1831761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48610" y="10528"/>
                  </a:lnTo>
                  <a:lnTo>
                    <a:pt x="235339" y="10528"/>
                  </a:lnTo>
                  <a:lnTo>
                    <a:pt x="222133" y="10528"/>
                  </a:lnTo>
                  <a:lnTo>
                    <a:pt x="208618" y="10528"/>
                  </a:lnTo>
                  <a:lnTo>
                    <a:pt x="194462" y="10528"/>
                  </a:lnTo>
                  <a:lnTo>
                    <a:pt x="179559" y="10528"/>
                  </a:lnTo>
                  <a:lnTo>
                    <a:pt x="164141" y="10528"/>
                  </a:lnTo>
                  <a:lnTo>
                    <a:pt x="148643" y="10528"/>
                  </a:lnTo>
                  <a:lnTo>
                    <a:pt x="133327" y="10523"/>
                  </a:lnTo>
                  <a:lnTo>
                    <a:pt x="118112" y="10350"/>
                  </a:lnTo>
                  <a:lnTo>
                    <a:pt x="102678" y="9702"/>
                  </a:lnTo>
                  <a:lnTo>
                    <a:pt x="86862" y="8454"/>
                  </a:lnTo>
                  <a:lnTo>
                    <a:pt x="71023" y="6792"/>
                  </a:lnTo>
                  <a:lnTo>
                    <a:pt x="54191" y="4966"/>
                  </a:lnTo>
                  <a:lnTo>
                    <a:pt x="32647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92105" y="1710194"/>
              <a:ext cx="143142" cy="353195"/>
            </a:xfrm>
            <a:custGeom>
              <a:avLst/>
              <a:gdLst/>
              <a:ahLst/>
              <a:cxnLst/>
              <a:rect l="0" t="0" r="0" b="0"/>
              <a:pathLst>
                <a:path w="143142" h="353195">
                  <a:moveTo>
                    <a:pt x="79970" y="353194"/>
                  </a:moveTo>
                  <a:lnTo>
                    <a:pt x="74237" y="347192"/>
                  </a:lnTo>
                  <a:lnTo>
                    <a:pt x="69953" y="340347"/>
                  </a:lnTo>
                  <a:lnTo>
                    <a:pt x="66742" y="331960"/>
                  </a:lnTo>
                  <a:lnTo>
                    <a:pt x="64208" y="322332"/>
                  </a:lnTo>
                  <a:lnTo>
                    <a:pt x="61863" y="312018"/>
                  </a:lnTo>
                  <a:lnTo>
                    <a:pt x="59415" y="301406"/>
                  </a:lnTo>
                  <a:lnTo>
                    <a:pt x="56760" y="290535"/>
                  </a:lnTo>
                  <a:lnTo>
                    <a:pt x="53896" y="279186"/>
                  </a:lnTo>
                  <a:lnTo>
                    <a:pt x="50853" y="267265"/>
                  </a:lnTo>
                  <a:lnTo>
                    <a:pt x="47673" y="254974"/>
                  </a:lnTo>
                  <a:lnTo>
                    <a:pt x="44392" y="242716"/>
                  </a:lnTo>
                  <a:lnTo>
                    <a:pt x="41039" y="230718"/>
                  </a:lnTo>
                  <a:lnTo>
                    <a:pt x="37636" y="218711"/>
                  </a:lnTo>
                  <a:lnTo>
                    <a:pt x="34199" y="206051"/>
                  </a:lnTo>
                  <a:lnTo>
                    <a:pt x="30738" y="192428"/>
                  </a:lnTo>
                  <a:lnTo>
                    <a:pt x="27262" y="178176"/>
                  </a:lnTo>
                  <a:lnTo>
                    <a:pt x="23774" y="164063"/>
                  </a:lnTo>
                  <a:lnTo>
                    <a:pt x="20279" y="150532"/>
                  </a:lnTo>
                  <a:lnTo>
                    <a:pt x="16780" y="137685"/>
                  </a:lnTo>
                  <a:lnTo>
                    <a:pt x="13277" y="125450"/>
                  </a:lnTo>
                  <a:lnTo>
                    <a:pt x="9777" y="113700"/>
                  </a:lnTo>
                  <a:lnTo>
                    <a:pt x="6443" y="102148"/>
                  </a:lnTo>
                  <a:lnTo>
                    <a:pt x="3583" y="90385"/>
                  </a:lnTo>
                  <a:lnTo>
                    <a:pt x="1338" y="78212"/>
                  </a:lnTo>
                  <a:lnTo>
                    <a:pt x="0" y="65932"/>
                  </a:lnTo>
                  <a:lnTo>
                    <a:pt x="84" y="54220"/>
                  </a:lnTo>
                  <a:lnTo>
                    <a:pt x="1742" y="43423"/>
                  </a:lnTo>
                  <a:lnTo>
                    <a:pt x="4975" y="33717"/>
                  </a:lnTo>
                  <a:lnTo>
                    <a:pt x="9811" y="25270"/>
                  </a:lnTo>
                  <a:lnTo>
                    <a:pt x="16111" y="18040"/>
                  </a:lnTo>
                  <a:lnTo>
                    <a:pt x="23933" y="11999"/>
                  </a:lnTo>
                  <a:lnTo>
                    <a:pt x="33609" y="7223"/>
                  </a:lnTo>
                  <a:lnTo>
                    <a:pt x="45146" y="3640"/>
                  </a:lnTo>
                  <a:lnTo>
                    <a:pt x="57960" y="1215"/>
                  </a:lnTo>
                  <a:lnTo>
                    <a:pt x="71091" y="27"/>
                  </a:lnTo>
                  <a:lnTo>
                    <a:pt x="83947" y="0"/>
                  </a:lnTo>
                  <a:lnTo>
                    <a:pt x="96069" y="784"/>
                  </a:lnTo>
                  <a:lnTo>
                    <a:pt x="108254" y="1918"/>
                  </a:lnTo>
                  <a:lnTo>
                    <a:pt x="122681" y="3499"/>
                  </a:lnTo>
                  <a:lnTo>
                    <a:pt x="143141" y="5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56262" y="193704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5664" y="10528"/>
                  </a:lnTo>
                  <a:lnTo>
                    <a:pt x="124534" y="10528"/>
                  </a:lnTo>
                  <a:lnTo>
                    <a:pt x="112941" y="10523"/>
                  </a:lnTo>
                  <a:lnTo>
                    <a:pt x="100953" y="10351"/>
                  </a:lnTo>
                  <a:lnTo>
                    <a:pt x="88940" y="9703"/>
                  </a:lnTo>
                  <a:lnTo>
                    <a:pt x="77138" y="8454"/>
                  </a:lnTo>
                  <a:lnTo>
                    <a:pt x="65486" y="6793"/>
                  </a:lnTo>
                  <a:lnTo>
                    <a:pt x="52257" y="4966"/>
                  </a:lnTo>
                  <a:lnTo>
                    <a:pt x="32938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35246" y="1905460"/>
              <a:ext cx="105286" cy="157180"/>
            </a:xfrm>
            <a:custGeom>
              <a:avLst/>
              <a:gdLst/>
              <a:ahLst/>
              <a:cxnLst/>
              <a:rect l="0" t="0" r="0" b="0"/>
              <a:pathLst>
                <a:path w="105286" h="157180">
                  <a:moveTo>
                    <a:pt x="0" y="52643"/>
                  </a:moveTo>
                  <a:lnTo>
                    <a:pt x="67" y="64311"/>
                  </a:lnTo>
                  <a:lnTo>
                    <a:pt x="708" y="74800"/>
                  </a:lnTo>
                  <a:lnTo>
                    <a:pt x="2004" y="85101"/>
                  </a:lnTo>
                  <a:lnTo>
                    <a:pt x="3864" y="95403"/>
                  </a:lnTo>
                  <a:lnTo>
                    <a:pt x="6180" y="105747"/>
                  </a:lnTo>
                  <a:lnTo>
                    <a:pt x="8852" y="116136"/>
                  </a:lnTo>
                  <a:lnTo>
                    <a:pt x="11948" y="126564"/>
                  </a:lnTo>
                  <a:lnTo>
                    <a:pt x="15703" y="137023"/>
                  </a:lnTo>
                  <a:lnTo>
                    <a:pt x="20171" y="147428"/>
                  </a:lnTo>
                  <a:lnTo>
                    <a:pt x="24549" y="155188"/>
                  </a:lnTo>
                  <a:lnTo>
                    <a:pt x="27331" y="157179"/>
                  </a:lnTo>
                  <a:lnTo>
                    <a:pt x="28037" y="154583"/>
                  </a:lnTo>
                  <a:lnTo>
                    <a:pt x="27164" y="149034"/>
                  </a:lnTo>
                  <a:lnTo>
                    <a:pt x="25282" y="141651"/>
                  </a:lnTo>
                  <a:lnTo>
                    <a:pt x="22788" y="133125"/>
                  </a:lnTo>
                  <a:lnTo>
                    <a:pt x="20085" y="123716"/>
                  </a:lnTo>
                  <a:lnTo>
                    <a:pt x="17627" y="113377"/>
                  </a:lnTo>
                  <a:lnTo>
                    <a:pt x="15634" y="102148"/>
                  </a:lnTo>
                  <a:lnTo>
                    <a:pt x="14290" y="90327"/>
                  </a:lnTo>
                  <a:lnTo>
                    <a:pt x="13834" y="78387"/>
                  </a:lnTo>
                  <a:lnTo>
                    <a:pt x="14315" y="66621"/>
                  </a:lnTo>
                  <a:lnTo>
                    <a:pt x="15942" y="55450"/>
                  </a:lnTo>
                  <a:lnTo>
                    <a:pt x="19161" y="45479"/>
                  </a:lnTo>
                  <a:lnTo>
                    <a:pt x="24069" y="36924"/>
                  </a:lnTo>
                  <a:lnTo>
                    <a:pt x="30466" y="29672"/>
                  </a:lnTo>
                  <a:lnTo>
                    <a:pt x="38048" y="23478"/>
                  </a:lnTo>
                  <a:lnTo>
                    <a:pt x="46511" y="18088"/>
                  </a:lnTo>
                  <a:lnTo>
                    <a:pt x="55537" y="13434"/>
                  </a:lnTo>
                  <a:lnTo>
                    <a:pt x="65887" y="9174"/>
                  </a:lnTo>
                  <a:lnTo>
                    <a:pt x="80702" y="49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58227" y="1959001"/>
              <a:ext cx="150761" cy="138897"/>
            </a:xfrm>
            <a:custGeom>
              <a:avLst/>
              <a:gdLst/>
              <a:ahLst/>
              <a:cxnLst/>
              <a:rect l="0" t="0" r="0" b="0"/>
              <a:pathLst>
                <a:path w="150761" h="138897">
                  <a:moveTo>
                    <a:pt x="87589" y="20159"/>
                  </a:moveTo>
                  <a:lnTo>
                    <a:pt x="81654" y="14358"/>
                  </a:lnTo>
                  <a:lnTo>
                    <a:pt x="75450" y="9434"/>
                  </a:lnTo>
                  <a:lnTo>
                    <a:pt x="68359" y="4950"/>
                  </a:lnTo>
                  <a:lnTo>
                    <a:pt x="60592" y="1420"/>
                  </a:lnTo>
                  <a:lnTo>
                    <a:pt x="52593" y="0"/>
                  </a:lnTo>
                  <a:lnTo>
                    <a:pt x="44652" y="1151"/>
                  </a:lnTo>
                  <a:lnTo>
                    <a:pt x="36878" y="4701"/>
                  </a:lnTo>
                  <a:lnTo>
                    <a:pt x="29285" y="10212"/>
                  </a:lnTo>
                  <a:lnTo>
                    <a:pt x="21857" y="17218"/>
                  </a:lnTo>
                  <a:lnTo>
                    <a:pt x="14888" y="25479"/>
                  </a:lnTo>
                  <a:lnTo>
                    <a:pt x="8959" y="34984"/>
                  </a:lnTo>
                  <a:lnTo>
                    <a:pt x="4314" y="45630"/>
                  </a:lnTo>
                  <a:lnTo>
                    <a:pt x="1195" y="57216"/>
                  </a:lnTo>
                  <a:lnTo>
                    <a:pt x="0" y="69524"/>
                  </a:lnTo>
                  <a:lnTo>
                    <a:pt x="756" y="82352"/>
                  </a:lnTo>
                  <a:lnTo>
                    <a:pt x="3195" y="95220"/>
                  </a:lnTo>
                  <a:lnTo>
                    <a:pt x="6959" y="107400"/>
                  </a:lnTo>
                  <a:lnTo>
                    <a:pt x="11706" y="118534"/>
                  </a:lnTo>
                  <a:lnTo>
                    <a:pt x="17161" y="127974"/>
                  </a:lnTo>
                  <a:lnTo>
                    <a:pt x="23113" y="134653"/>
                  </a:lnTo>
                  <a:lnTo>
                    <a:pt x="29410" y="138246"/>
                  </a:lnTo>
                  <a:lnTo>
                    <a:pt x="35941" y="138896"/>
                  </a:lnTo>
                  <a:lnTo>
                    <a:pt x="42631" y="136839"/>
                  </a:lnTo>
                  <a:lnTo>
                    <a:pt x="49425" y="132488"/>
                  </a:lnTo>
                  <a:lnTo>
                    <a:pt x="56124" y="126012"/>
                  </a:lnTo>
                  <a:lnTo>
                    <a:pt x="62396" y="117255"/>
                  </a:lnTo>
                  <a:lnTo>
                    <a:pt x="68086" y="106343"/>
                  </a:lnTo>
                  <a:lnTo>
                    <a:pt x="72889" y="93951"/>
                  </a:lnTo>
                  <a:lnTo>
                    <a:pt x="76286" y="81104"/>
                  </a:lnTo>
                  <a:lnTo>
                    <a:pt x="78128" y="68527"/>
                  </a:lnTo>
                  <a:lnTo>
                    <a:pt x="78763" y="59852"/>
                  </a:lnTo>
                  <a:lnTo>
                    <a:pt x="79094" y="58614"/>
                  </a:lnTo>
                  <a:lnTo>
                    <a:pt x="79955" y="62329"/>
                  </a:lnTo>
                  <a:lnTo>
                    <a:pt x="81663" y="68665"/>
                  </a:lnTo>
                  <a:lnTo>
                    <a:pt x="84420" y="76115"/>
                  </a:lnTo>
                  <a:lnTo>
                    <a:pt x="88214" y="83889"/>
                  </a:lnTo>
                  <a:lnTo>
                    <a:pt x="93055" y="91481"/>
                  </a:lnTo>
                  <a:lnTo>
                    <a:pt x="99057" y="98468"/>
                  </a:lnTo>
                  <a:lnTo>
                    <a:pt x="106160" y="104695"/>
                  </a:lnTo>
                  <a:lnTo>
                    <a:pt x="113923" y="109873"/>
                  </a:lnTo>
                  <a:lnTo>
                    <a:pt x="122469" y="113875"/>
                  </a:lnTo>
                  <a:lnTo>
                    <a:pt x="133667" y="115933"/>
                  </a:lnTo>
                  <a:lnTo>
                    <a:pt x="150760" y="114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07793" y="1942975"/>
              <a:ext cx="117008" cy="156098"/>
            </a:xfrm>
            <a:custGeom>
              <a:avLst/>
              <a:gdLst/>
              <a:ahLst/>
              <a:cxnLst/>
              <a:rect l="0" t="0" r="0" b="0"/>
              <a:pathLst>
                <a:path w="117008" h="156098">
                  <a:moveTo>
                    <a:pt x="85422" y="4599"/>
                  </a:moveTo>
                  <a:lnTo>
                    <a:pt x="76621" y="1800"/>
                  </a:lnTo>
                  <a:lnTo>
                    <a:pt x="68274" y="298"/>
                  </a:lnTo>
                  <a:lnTo>
                    <a:pt x="59580" y="0"/>
                  </a:lnTo>
                  <a:lnTo>
                    <a:pt x="50632" y="1025"/>
                  </a:lnTo>
                  <a:lnTo>
                    <a:pt x="41786" y="3790"/>
                  </a:lnTo>
                  <a:lnTo>
                    <a:pt x="33251" y="8365"/>
                  </a:lnTo>
                  <a:lnTo>
                    <a:pt x="25235" y="14526"/>
                  </a:lnTo>
                  <a:lnTo>
                    <a:pt x="18006" y="21941"/>
                  </a:lnTo>
                  <a:lnTo>
                    <a:pt x="11638" y="30300"/>
                  </a:lnTo>
                  <a:lnTo>
                    <a:pt x="6363" y="39503"/>
                  </a:lnTo>
                  <a:lnTo>
                    <a:pt x="2643" y="49656"/>
                  </a:lnTo>
                  <a:lnTo>
                    <a:pt x="586" y="60739"/>
                  </a:lnTo>
                  <a:lnTo>
                    <a:pt x="0" y="72451"/>
                  </a:lnTo>
                  <a:lnTo>
                    <a:pt x="587" y="84313"/>
                  </a:lnTo>
                  <a:lnTo>
                    <a:pt x="2056" y="96028"/>
                  </a:lnTo>
                  <a:lnTo>
                    <a:pt x="4329" y="107335"/>
                  </a:lnTo>
                  <a:lnTo>
                    <a:pt x="7523" y="117928"/>
                  </a:lnTo>
                  <a:lnTo>
                    <a:pt x="11642" y="127709"/>
                  </a:lnTo>
                  <a:lnTo>
                    <a:pt x="16881" y="136429"/>
                  </a:lnTo>
                  <a:lnTo>
                    <a:pt x="23686" y="143615"/>
                  </a:lnTo>
                  <a:lnTo>
                    <a:pt x="32155" y="149149"/>
                  </a:lnTo>
                  <a:lnTo>
                    <a:pt x="41927" y="153053"/>
                  </a:lnTo>
                  <a:lnTo>
                    <a:pt x="52396" y="155315"/>
                  </a:lnTo>
                  <a:lnTo>
                    <a:pt x="63129" y="156097"/>
                  </a:lnTo>
                  <a:lnTo>
                    <a:pt x="73655" y="155641"/>
                  </a:lnTo>
                  <a:lnTo>
                    <a:pt x="84512" y="154027"/>
                  </a:lnTo>
                  <a:lnTo>
                    <a:pt x="97766" y="149999"/>
                  </a:lnTo>
                  <a:lnTo>
                    <a:pt x="117007" y="141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77443" y="1747533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67" y="11936"/>
                  </a:lnTo>
                  <a:lnTo>
                    <a:pt x="708" y="24985"/>
                  </a:lnTo>
                  <a:lnTo>
                    <a:pt x="2000" y="40469"/>
                  </a:lnTo>
                  <a:lnTo>
                    <a:pt x="3686" y="58037"/>
                  </a:lnTo>
                  <a:lnTo>
                    <a:pt x="5354" y="76997"/>
                  </a:lnTo>
                  <a:lnTo>
                    <a:pt x="6772" y="96786"/>
                  </a:lnTo>
                  <a:lnTo>
                    <a:pt x="8044" y="116565"/>
                  </a:lnTo>
                  <a:lnTo>
                    <a:pt x="9502" y="135210"/>
                  </a:lnTo>
                  <a:lnTo>
                    <a:pt x="11335" y="152225"/>
                  </a:lnTo>
                  <a:lnTo>
                    <a:pt x="13566" y="167966"/>
                  </a:lnTo>
                  <a:lnTo>
                    <a:pt x="16142" y="183312"/>
                  </a:lnTo>
                  <a:lnTo>
                    <a:pt x="18985" y="198826"/>
                  </a:lnTo>
                  <a:lnTo>
                    <a:pt x="21860" y="214557"/>
                  </a:lnTo>
                  <a:lnTo>
                    <a:pt x="24404" y="230213"/>
                  </a:lnTo>
                  <a:lnTo>
                    <a:pt x="26449" y="245600"/>
                  </a:lnTo>
                  <a:lnTo>
                    <a:pt x="28159" y="260511"/>
                  </a:lnTo>
                  <a:lnTo>
                    <a:pt x="29921" y="274671"/>
                  </a:lnTo>
                  <a:lnTo>
                    <a:pt x="31957" y="287996"/>
                  </a:lnTo>
                  <a:lnTo>
                    <a:pt x="34166" y="300317"/>
                  </a:lnTo>
                  <a:lnTo>
                    <a:pt x="36428" y="312598"/>
                  </a:lnTo>
                  <a:lnTo>
                    <a:pt x="38945" y="327037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40573" y="184228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48610" y="67"/>
                  </a:lnTo>
                  <a:lnTo>
                    <a:pt x="235339" y="707"/>
                  </a:lnTo>
                  <a:lnTo>
                    <a:pt x="222137" y="2004"/>
                  </a:lnTo>
                  <a:lnTo>
                    <a:pt x="208796" y="3864"/>
                  </a:lnTo>
                  <a:lnTo>
                    <a:pt x="195287" y="6180"/>
                  </a:lnTo>
                  <a:lnTo>
                    <a:pt x="181633" y="8842"/>
                  </a:lnTo>
                  <a:lnTo>
                    <a:pt x="167867" y="11593"/>
                  </a:lnTo>
                  <a:lnTo>
                    <a:pt x="154018" y="14051"/>
                  </a:lnTo>
                  <a:lnTo>
                    <a:pt x="140105" y="16034"/>
                  </a:lnTo>
                  <a:lnTo>
                    <a:pt x="125983" y="17532"/>
                  </a:lnTo>
                  <a:lnTo>
                    <a:pt x="111356" y="18620"/>
                  </a:lnTo>
                  <a:lnTo>
                    <a:pt x="96114" y="19390"/>
                  </a:lnTo>
                  <a:lnTo>
                    <a:pt x="80479" y="19925"/>
                  </a:lnTo>
                  <a:lnTo>
                    <a:pt x="63069" y="20351"/>
                  </a:lnTo>
                  <a:lnTo>
                    <a:pt x="38999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93256" y="198968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03785" y="1873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55226" y="1958103"/>
              <a:ext cx="115740" cy="137802"/>
            </a:xfrm>
            <a:custGeom>
              <a:avLst/>
              <a:gdLst/>
              <a:ahLst/>
              <a:cxnLst/>
              <a:rect l="0" t="0" r="0" b="0"/>
              <a:pathLst>
                <a:path w="115740" h="137802">
                  <a:moveTo>
                    <a:pt x="85430" y="0"/>
                  </a:moveTo>
                  <a:lnTo>
                    <a:pt x="73829" y="134"/>
                  </a:lnTo>
                  <a:lnTo>
                    <a:pt x="63981" y="1414"/>
                  </a:lnTo>
                  <a:lnTo>
                    <a:pt x="54975" y="4012"/>
                  </a:lnTo>
                  <a:lnTo>
                    <a:pt x="46533" y="7904"/>
                  </a:lnTo>
                  <a:lnTo>
                    <a:pt x="38506" y="13185"/>
                  </a:lnTo>
                  <a:lnTo>
                    <a:pt x="30787" y="19772"/>
                  </a:lnTo>
                  <a:lnTo>
                    <a:pt x="23456" y="27444"/>
                  </a:lnTo>
                  <a:lnTo>
                    <a:pt x="16753" y="35955"/>
                  </a:lnTo>
                  <a:lnTo>
                    <a:pt x="10772" y="45082"/>
                  </a:lnTo>
                  <a:lnTo>
                    <a:pt x="5772" y="54648"/>
                  </a:lnTo>
                  <a:lnTo>
                    <a:pt x="2244" y="64521"/>
                  </a:lnTo>
                  <a:lnTo>
                    <a:pt x="323" y="74601"/>
                  </a:lnTo>
                  <a:lnTo>
                    <a:pt x="0" y="84658"/>
                  </a:lnTo>
                  <a:lnTo>
                    <a:pt x="1296" y="94337"/>
                  </a:lnTo>
                  <a:lnTo>
                    <a:pt x="4060" y="103473"/>
                  </a:lnTo>
                  <a:lnTo>
                    <a:pt x="8185" y="111913"/>
                  </a:lnTo>
                  <a:lnTo>
                    <a:pt x="13695" y="119436"/>
                  </a:lnTo>
                  <a:lnTo>
                    <a:pt x="20472" y="126006"/>
                  </a:lnTo>
                  <a:lnTo>
                    <a:pt x="28293" y="131418"/>
                  </a:lnTo>
                  <a:lnTo>
                    <a:pt x="36912" y="135231"/>
                  </a:lnTo>
                  <a:lnTo>
                    <a:pt x="46111" y="137346"/>
                  </a:lnTo>
                  <a:lnTo>
                    <a:pt x="55558" y="137801"/>
                  </a:lnTo>
                  <a:lnTo>
                    <a:pt x="64820" y="136594"/>
                  </a:lnTo>
                  <a:lnTo>
                    <a:pt x="73677" y="133890"/>
                  </a:lnTo>
                  <a:lnTo>
                    <a:pt x="82098" y="129805"/>
                  </a:lnTo>
                  <a:lnTo>
                    <a:pt x="90141" y="124322"/>
                  </a:lnTo>
                  <a:lnTo>
                    <a:pt x="97873" y="117559"/>
                  </a:lnTo>
                  <a:lnTo>
                    <a:pt x="104880" y="109577"/>
                  </a:lnTo>
                  <a:lnTo>
                    <a:pt x="110302" y="100318"/>
                  </a:lnTo>
                  <a:lnTo>
                    <a:pt x="113798" y="89871"/>
                  </a:lnTo>
                  <a:lnTo>
                    <a:pt x="115502" y="78602"/>
                  </a:lnTo>
                  <a:lnTo>
                    <a:pt x="115739" y="67046"/>
                  </a:lnTo>
                  <a:lnTo>
                    <a:pt x="114859" y="55549"/>
                  </a:lnTo>
                  <a:lnTo>
                    <a:pt x="112932" y="44690"/>
                  </a:lnTo>
                  <a:lnTo>
                    <a:pt x="109352" y="34309"/>
                  </a:lnTo>
                  <a:lnTo>
                    <a:pt x="101577" y="23498"/>
                  </a:lnTo>
                  <a:lnTo>
                    <a:pt x="8543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24884" y="1932439"/>
              <a:ext cx="126343" cy="162535"/>
            </a:xfrm>
            <a:custGeom>
              <a:avLst/>
              <a:gdLst/>
              <a:ahLst/>
              <a:cxnLst/>
              <a:rect l="0" t="0" r="0" b="0"/>
              <a:pathLst>
                <a:path w="126343" h="162535">
                  <a:moveTo>
                    <a:pt x="0" y="67778"/>
                  </a:moveTo>
                  <a:lnTo>
                    <a:pt x="2933" y="76646"/>
                  </a:lnTo>
                  <a:lnTo>
                    <a:pt x="5715" y="85633"/>
                  </a:lnTo>
                  <a:lnTo>
                    <a:pt x="8615" y="95624"/>
                  </a:lnTo>
                  <a:lnTo>
                    <a:pt x="11656" y="106431"/>
                  </a:lnTo>
                  <a:lnTo>
                    <a:pt x="14820" y="117595"/>
                  </a:lnTo>
                  <a:lnTo>
                    <a:pt x="18062" y="128781"/>
                  </a:lnTo>
                  <a:lnTo>
                    <a:pt x="20524" y="139135"/>
                  </a:lnTo>
                  <a:lnTo>
                    <a:pt x="20479" y="145960"/>
                  </a:lnTo>
                  <a:lnTo>
                    <a:pt x="17944" y="147175"/>
                  </a:lnTo>
                  <a:lnTo>
                    <a:pt x="14537" y="143739"/>
                  </a:lnTo>
                  <a:lnTo>
                    <a:pt x="11108" y="136960"/>
                  </a:lnTo>
                  <a:lnTo>
                    <a:pt x="8139" y="127852"/>
                  </a:lnTo>
                  <a:lnTo>
                    <a:pt x="5795" y="117139"/>
                  </a:lnTo>
                  <a:lnTo>
                    <a:pt x="4046" y="105170"/>
                  </a:lnTo>
                  <a:lnTo>
                    <a:pt x="2789" y="91988"/>
                  </a:lnTo>
                  <a:lnTo>
                    <a:pt x="1913" y="77714"/>
                  </a:lnTo>
                  <a:lnTo>
                    <a:pt x="1646" y="62871"/>
                  </a:lnTo>
                  <a:lnTo>
                    <a:pt x="2523" y="48285"/>
                  </a:lnTo>
                  <a:lnTo>
                    <a:pt x="4754" y="34416"/>
                  </a:lnTo>
                  <a:lnTo>
                    <a:pt x="8557" y="22004"/>
                  </a:lnTo>
                  <a:lnTo>
                    <a:pt x="14317" y="12182"/>
                  </a:lnTo>
                  <a:lnTo>
                    <a:pt x="22044" y="5329"/>
                  </a:lnTo>
                  <a:lnTo>
                    <a:pt x="31300" y="1339"/>
                  </a:lnTo>
                  <a:lnTo>
                    <a:pt x="41415" y="0"/>
                  </a:lnTo>
                  <a:lnTo>
                    <a:pt x="51906" y="918"/>
                  </a:lnTo>
                  <a:lnTo>
                    <a:pt x="62201" y="3936"/>
                  </a:lnTo>
                  <a:lnTo>
                    <a:pt x="71573" y="9217"/>
                  </a:lnTo>
                  <a:lnTo>
                    <a:pt x="79722" y="16648"/>
                  </a:lnTo>
                  <a:lnTo>
                    <a:pt x="86699" y="25718"/>
                  </a:lnTo>
                  <a:lnTo>
                    <a:pt x="92710" y="35714"/>
                  </a:lnTo>
                  <a:lnTo>
                    <a:pt x="97975" y="46143"/>
                  </a:lnTo>
                  <a:lnTo>
                    <a:pt x="102533" y="56907"/>
                  </a:lnTo>
                  <a:lnTo>
                    <a:pt x="106230" y="68191"/>
                  </a:lnTo>
                  <a:lnTo>
                    <a:pt x="109059" y="80073"/>
                  </a:lnTo>
                  <a:lnTo>
                    <a:pt x="111301" y="92341"/>
                  </a:lnTo>
                  <a:lnTo>
                    <a:pt x="113421" y="104583"/>
                  </a:lnTo>
                  <a:lnTo>
                    <a:pt x="115698" y="116549"/>
                  </a:lnTo>
                  <a:lnTo>
                    <a:pt x="118068" y="127725"/>
                  </a:lnTo>
                  <a:lnTo>
                    <a:pt x="120456" y="138355"/>
                  </a:lnTo>
                  <a:lnTo>
                    <a:pt x="123076" y="149369"/>
                  </a:lnTo>
                  <a:lnTo>
                    <a:pt x="126342" y="162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14438" y="1926517"/>
              <a:ext cx="231628" cy="155803"/>
            </a:xfrm>
            <a:custGeom>
              <a:avLst/>
              <a:gdLst/>
              <a:ahLst/>
              <a:cxnLst/>
              <a:rect l="0" t="0" r="0" b="0"/>
              <a:pathLst>
                <a:path w="231628" h="155803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29"/>
                  </a:lnTo>
                  <a:lnTo>
                    <a:pt x="6772" y="65568"/>
                  </a:lnTo>
                  <a:lnTo>
                    <a:pt x="8044" y="77649"/>
                  </a:lnTo>
                  <a:lnTo>
                    <a:pt x="9502" y="89755"/>
                  </a:lnTo>
                  <a:lnTo>
                    <a:pt x="11339" y="101633"/>
                  </a:lnTo>
                  <a:lnTo>
                    <a:pt x="13743" y="113048"/>
                  </a:lnTo>
                  <a:lnTo>
                    <a:pt x="16969" y="123713"/>
                  </a:lnTo>
                  <a:lnTo>
                    <a:pt x="21073" y="133533"/>
                  </a:lnTo>
                  <a:lnTo>
                    <a:pt x="26119" y="141939"/>
                  </a:lnTo>
                  <a:lnTo>
                    <a:pt x="32257" y="147851"/>
                  </a:lnTo>
                  <a:lnTo>
                    <a:pt x="39450" y="150892"/>
                  </a:lnTo>
                  <a:lnTo>
                    <a:pt x="47211" y="151154"/>
                  </a:lnTo>
                  <a:lnTo>
                    <a:pt x="54727" y="148829"/>
                  </a:lnTo>
                  <a:lnTo>
                    <a:pt x="61557" y="144304"/>
                  </a:lnTo>
                  <a:lnTo>
                    <a:pt x="67785" y="138049"/>
                  </a:lnTo>
                  <a:lnTo>
                    <a:pt x="73809" y="130505"/>
                  </a:lnTo>
                  <a:lnTo>
                    <a:pt x="79899" y="122060"/>
                  </a:lnTo>
                  <a:lnTo>
                    <a:pt x="86160" y="113973"/>
                  </a:lnTo>
                  <a:lnTo>
                    <a:pt x="92604" y="108287"/>
                  </a:lnTo>
                  <a:lnTo>
                    <a:pt x="99200" y="105921"/>
                  </a:lnTo>
                  <a:lnTo>
                    <a:pt x="105749" y="106778"/>
                  </a:lnTo>
                  <a:lnTo>
                    <a:pt x="111915" y="110319"/>
                  </a:lnTo>
                  <a:lnTo>
                    <a:pt x="117544" y="115917"/>
                  </a:lnTo>
                  <a:lnTo>
                    <a:pt x="122813" y="122855"/>
                  </a:lnTo>
                  <a:lnTo>
                    <a:pt x="128119" y="130393"/>
                  </a:lnTo>
                  <a:lnTo>
                    <a:pt x="133700" y="138060"/>
                  </a:lnTo>
                  <a:lnTo>
                    <a:pt x="139942" y="145166"/>
                  </a:lnTo>
                  <a:lnTo>
                    <a:pt x="147430" y="150726"/>
                  </a:lnTo>
                  <a:lnTo>
                    <a:pt x="156351" y="154341"/>
                  </a:lnTo>
                  <a:lnTo>
                    <a:pt x="166089" y="155802"/>
                  </a:lnTo>
                  <a:lnTo>
                    <a:pt x="175471" y="154820"/>
                  </a:lnTo>
                  <a:lnTo>
                    <a:pt x="183847" y="151489"/>
                  </a:lnTo>
                  <a:lnTo>
                    <a:pt x="191094" y="146017"/>
                  </a:lnTo>
                  <a:lnTo>
                    <a:pt x="197342" y="138541"/>
                  </a:lnTo>
                  <a:lnTo>
                    <a:pt x="202801" y="129338"/>
                  </a:lnTo>
                  <a:lnTo>
                    <a:pt x="207672" y="118925"/>
                  </a:lnTo>
                  <a:lnTo>
                    <a:pt x="212118" y="107953"/>
                  </a:lnTo>
                  <a:lnTo>
                    <a:pt x="216262" y="96834"/>
                  </a:lnTo>
                  <a:lnTo>
                    <a:pt x="220033" y="85590"/>
                  </a:lnTo>
                  <a:lnTo>
                    <a:pt x="223187" y="73975"/>
                  </a:lnTo>
                  <a:lnTo>
                    <a:pt x="225640" y="61881"/>
                  </a:lnTo>
                  <a:lnTo>
                    <a:pt x="227460" y="49934"/>
                  </a:lnTo>
                  <a:lnTo>
                    <a:pt x="228961" y="38238"/>
                  </a:lnTo>
                  <a:lnTo>
                    <a:pt x="230274" y="25764"/>
                  </a:lnTo>
                  <a:lnTo>
                    <a:pt x="23162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09236" y="196863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42"/>
                  </a:lnTo>
                  <a:lnTo>
                    <a:pt x="3942" y="81088"/>
                  </a:lnTo>
                  <a:lnTo>
                    <a:pt x="6670" y="90710"/>
                  </a:lnTo>
                  <a:lnTo>
                    <a:pt x="11623" y="98835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09236" y="182123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25049" y="1800175"/>
              <a:ext cx="21059" cy="263214"/>
            </a:xfrm>
            <a:custGeom>
              <a:avLst/>
              <a:gdLst/>
              <a:ahLst/>
              <a:cxnLst/>
              <a:rect l="0" t="0" r="0" b="0"/>
              <a:pathLst>
                <a:path w="21059" h="26321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5" y="122223"/>
                  </a:lnTo>
                  <a:lnTo>
                    <a:pt x="178" y="136275"/>
                  </a:lnTo>
                  <a:lnTo>
                    <a:pt x="826" y="149797"/>
                  </a:lnTo>
                  <a:lnTo>
                    <a:pt x="2079" y="162678"/>
                  </a:lnTo>
                  <a:lnTo>
                    <a:pt x="3905" y="175126"/>
                  </a:lnTo>
                  <a:lnTo>
                    <a:pt x="6201" y="187559"/>
                  </a:lnTo>
                  <a:lnTo>
                    <a:pt x="8853" y="200209"/>
                  </a:lnTo>
                  <a:lnTo>
                    <a:pt x="11610" y="212731"/>
                  </a:lnTo>
                  <a:lnTo>
                    <a:pt x="14365" y="225619"/>
                  </a:lnTo>
                  <a:lnTo>
                    <a:pt x="17357" y="241129"/>
                  </a:lnTo>
                  <a:lnTo>
                    <a:pt x="2105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30293" y="190546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9588" y="7662"/>
                  </a:lnTo>
                  <a:lnTo>
                    <a:pt x="150601" y="5520"/>
                  </a:lnTo>
                  <a:lnTo>
                    <a:pt x="140601" y="3917"/>
                  </a:lnTo>
                  <a:lnTo>
                    <a:pt x="129447" y="2737"/>
                  </a:lnTo>
                  <a:lnTo>
                    <a:pt x="116987" y="1888"/>
                  </a:lnTo>
                  <a:lnTo>
                    <a:pt x="103280" y="1291"/>
                  </a:lnTo>
                  <a:lnTo>
                    <a:pt x="88690" y="876"/>
                  </a:lnTo>
                  <a:lnTo>
                    <a:pt x="73761" y="592"/>
                  </a:lnTo>
                  <a:lnTo>
                    <a:pt x="58855" y="399"/>
                  </a:lnTo>
                  <a:lnTo>
                    <a:pt x="44714" y="268"/>
                  </a:lnTo>
                  <a:lnTo>
                    <a:pt x="31161" y="165"/>
                  </a:lnTo>
                  <a:lnTo>
                    <a:pt x="17011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319806" y="1747533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0" y="0"/>
                  </a:moveTo>
                  <a:lnTo>
                    <a:pt x="67" y="11735"/>
                  </a:lnTo>
                  <a:lnTo>
                    <a:pt x="706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3" y="59283"/>
                  </a:lnTo>
                  <a:lnTo>
                    <a:pt x="6771" y="72335"/>
                  </a:lnTo>
                  <a:lnTo>
                    <a:pt x="8042" y="85514"/>
                  </a:lnTo>
                  <a:lnTo>
                    <a:pt x="9501" y="98431"/>
                  </a:lnTo>
                  <a:lnTo>
                    <a:pt x="11330" y="110897"/>
                  </a:lnTo>
                  <a:lnTo>
                    <a:pt x="13388" y="123064"/>
                  </a:lnTo>
                  <a:lnTo>
                    <a:pt x="15316" y="135305"/>
                  </a:lnTo>
                  <a:lnTo>
                    <a:pt x="16915" y="147841"/>
                  </a:lnTo>
                  <a:lnTo>
                    <a:pt x="18311" y="160720"/>
                  </a:lnTo>
                  <a:lnTo>
                    <a:pt x="19855" y="173905"/>
                  </a:lnTo>
                  <a:lnTo>
                    <a:pt x="21745" y="187335"/>
                  </a:lnTo>
                  <a:lnTo>
                    <a:pt x="24014" y="200948"/>
                  </a:lnTo>
                  <a:lnTo>
                    <a:pt x="26617" y="214693"/>
                  </a:lnTo>
                  <a:lnTo>
                    <a:pt x="29474" y="228527"/>
                  </a:lnTo>
                  <a:lnTo>
                    <a:pt x="32188" y="242256"/>
                  </a:lnTo>
                  <a:lnTo>
                    <a:pt x="34092" y="255554"/>
                  </a:lnTo>
                  <a:lnTo>
                    <a:pt x="34883" y="268210"/>
                  </a:lnTo>
                  <a:lnTo>
                    <a:pt x="34620" y="277853"/>
                  </a:lnTo>
                  <a:lnTo>
                    <a:pt x="33969" y="281114"/>
                  </a:lnTo>
                  <a:lnTo>
                    <a:pt x="33880" y="278243"/>
                  </a:lnTo>
                  <a:lnTo>
                    <a:pt x="34620" y="270743"/>
                  </a:lnTo>
                  <a:lnTo>
                    <a:pt x="36110" y="260324"/>
                  </a:lnTo>
                  <a:lnTo>
                    <a:pt x="38189" y="248632"/>
                  </a:lnTo>
                  <a:lnTo>
                    <a:pt x="40716" y="236656"/>
                  </a:lnTo>
                  <a:lnTo>
                    <a:pt x="43888" y="225150"/>
                  </a:lnTo>
                  <a:lnTo>
                    <a:pt x="48231" y="214860"/>
                  </a:lnTo>
                  <a:lnTo>
                    <a:pt x="53933" y="206057"/>
                  </a:lnTo>
                  <a:lnTo>
                    <a:pt x="60881" y="199126"/>
                  </a:lnTo>
                  <a:lnTo>
                    <a:pt x="68841" y="194732"/>
                  </a:lnTo>
                  <a:lnTo>
                    <a:pt x="77557" y="193000"/>
                  </a:lnTo>
                  <a:lnTo>
                    <a:pt x="86494" y="193767"/>
                  </a:lnTo>
                  <a:lnTo>
                    <a:pt x="94874" y="196855"/>
                  </a:lnTo>
                  <a:lnTo>
                    <a:pt x="102317" y="201928"/>
                  </a:lnTo>
                  <a:lnTo>
                    <a:pt x="108802" y="208567"/>
                  </a:lnTo>
                  <a:lnTo>
                    <a:pt x="114475" y="216377"/>
                  </a:lnTo>
                  <a:lnTo>
                    <a:pt x="119515" y="225030"/>
                  </a:lnTo>
                  <a:lnTo>
                    <a:pt x="124087" y="234278"/>
                  </a:lnTo>
                  <a:lnTo>
                    <a:pt x="128327" y="243937"/>
                  </a:lnTo>
                  <a:lnTo>
                    <a:pt x="132330" y="253865"/>
                  </a:lnTo>
                  <a:lnTo>
                    <a:pt x="136017" y="263516"/>
                  </a:lnTo>
                  <a:lnTo>
                    <a:pt x="139506" y="272882"/>
                  </a:lnTo>
                  <a:lnTo>
                    <a:pt x="143106" y="282784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25119" y="1885523"/>
              <a:ext cx="215870" cy="149993"/>
            </a:xfrm>
            <a:custGeom>
              <a:avLst/>
              <a:gdLst/>
              <a:ahLst/>
              <a:cxnLst/>
              <a:rect l="0" t="0" r="0" b="0"/>
              <a:pathLst>
                <a:path w="215870" h="149993">
                  <a:moveTo>
                    <a:pt x="110584" y="51523"/>
                  </a:moveTo>
                  <a:lnTo>
                    <a:pt x="107583" y="42789"/>
                  </a:lnTo>
                  <a:lnTo>
                    <a:pt x="104160" y="35082"/>
                  </a:lnTo>
                  <a:lnTo>
                    <a:pt x="99959" y="27684"/>
                  </a:lnTo>
                  <a:lnTo>
                    <a:pt x="94887" y="20596"/>
                  </a:lnTo>
                  <a:lnTo>
                    <a:pt x="88756" y="14066"/>
                  </a:lnTo>
                  <a:lnTo>
                    <a:pt x="81577" y="8207"/>
                  </a:lnTo>
                  <a:lnTo>
                    <a:pt x="73663" y="3461"/>
                  </a:lnTo>
                  <a:lnTo>
                    <a:pt x="65516" y="635"/>
                  </a:lnTo>
                  <a:lnTo>
                    <a:pt x="57450" y="0"/>
                  </a:lnTo>
                  <a:lnTo>
                    <a:pt x="49579" y="1355"/>
                  </a:lnTo>
                  <a:lnTo>
                    <a:pt x="41914" y="4316"/>
                  </a:lnTo>
                  <a:lnTo>
                    <a:pt x="34430" y="8498"/>
                  </a:lnTo>
                  <a:lnTo>
                    <a:pt x="27252" y="13897"/>
                  </a:lnTo>
                  <a:lnTo>
                    <a:pt x="20652" y="20868"/>
                  </a:lnTo>
                  <a:lnTo>
                    <a:pt x="14731" y="29480"/>
                  </a:lnTo>
                  <a:lnTo>
                    <a:pt x="9603" y="39533"/>
                  </a:lnTo>
                  <a:lnTo>
                    <a:pt x="5456" y="50729"/>
                  </a:lnTo>
                  <a:lnTo>
                    <a:pt x="2305" y="62777"/>
                  </a:lnTo>
                  <a:lnTo>
                    <a:pt x="343" y="75273"/>
                  </a:lnTo>
                  <a:lnTo>
                    <a:pt x="0" y="87727"/>
                  </a:lnTo>
                  <a:lnTo>
                    <a:pt x="1362" y="99873"/>
                  </a:lnTo>
                  <a:lnTo>
                    <a:pt x="4227" y="111484"/>
                  </a:lnTo>
                  <a:lnTo>
                    <a:pt x="8281" y="122289"/>
                  </a:lnTo>
                  <a:lnTo>
                    <a:pt x="13229" y="132206"/>
                  </a:lnTo>
                  <a:lnTo>
                    <a:pt x="18820" y="140679"/>
                  </a:lnTo>
                  <a:lnTo>
                    <a:pt x="24864" y="146636"/>
                  </a:lnTo>
                  <a:lnTo>
                    <a:pt x="31222" y="149709"/>
                  </a:lnTo>
                  <a:lnTo>
                    <a:pt x="37794" y="149992"/>
                  </a:lnTo>
                  <a:lnTo>
                    <a:pt x="44512" y="147681"/>
                  </a:lnTo>
                  <a:lnTo>
                    <a:pt x="51330" y="143170"/>
                  </a:lnTo>
                  <a:lnTo>
                    <a:pt x="58214" y="137094"/>
                  </a:lnTo>
                  <a:lnTo>
                    <a:pt x="65142" y="130202"/>
                  </a:lnTo>
                  <a:lnTo>
                    <a:pt x="72091" y="122977"/>
                  </a:lnTo>
                  <a:lnTo>
                    <a:pt x="78724" y="115335"/>
                  </a:lnTo>
                  <a:lnTo>
                    <a:pt x="84419" y="106760"/>
                  </a:lnTo>
                  <a:lnTo>
                    <a:pt x="88931" y="97121"/>
                  </a:lnTo>
                  <a:lnTo>
                    <a:pt x="92905" y="89852"/>
                  </a:lnTo>
                  <a:lnTo>
                    <a:pt x="97130" y="88665"/>
                  </a:lnTo>
                  <a:lnTo>
                    <a:pt x="101558" y="91429"/>
                  </a:lnTo>
                  <a:lnTo>
                    <a:pt x="106506" y="96237"/>
                  </a:lnTo>
                  <a:lnTo>
                    <a:pt x="112387" y="102092"/>
                  </a:lnTo>
                  <a:lnTo>
                    <a:pt x="119320" y="108476"/>
                  </a:lnTo>
                  <a:lnTo>
                    <a:pt x="127365" y="114807"/>
                  </a:lnTo>
                  <a:lnTo>
                    <a:pt x="136642" y="120338"/>
                  </a:lnTo>
                  <a:lnTo>
                    <a:pt x="147085" y="124741"/>
                  </a:lnTo>
                  <a:lnTo>
                    <a:pt x="158277" y="128052"/>
                  </a:lnTo>
                  <a:lnTo>
                    <a:pt x="170852" y="130802"/>
                  </a:lnTo>
                  <a:lnTo>
                    <a:pt x="188151" y="133230"/>
                  </a:lnTo>
                  <a:lnTo>
                    <a:pt x="215869" y="135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23268" y="1874807"/>
              <a:ext cx="112639" cy="249649"/>
            </a:xfrm>
            <a:custGeom>
              <a:avLst/>
              <a:gdLst/>
              <a:ahLst/>
              <a:cxnLst/>
              <a:rect l="0" t="0" r="0" b="0"/>
              <a:pathLst>
                <a:path w="112639" h="249649">
                  <a:moveTo>
                    <a:pt x="7233" y="93824"/>
                  </a:moveTo>
                  <a:lnTo>
                    <a:pt x="4433" y="102625"/>
                  </a:lnTo>
                  <a:lnTo>
                    <a:pt x="2932" y="110972"/>
                  </a:lnTo>
                  <a:lnTo>
                    <a:pt x="2620" y="119680"/>
                  </a:lnTo>
                  <a:lnTo>
                    <a:pt x="3127" y="129147"/>
                  </a:lnTo>
                  <a:lnTo>
                    <a:pt x="3946" y="139939"/>
                  </a:lnTo>
                  <a:lnTo>
                    <a:pt x="4766" y="152232"/>
                  </a:lnTo>
                  <a:lnTo>
                    <a:pt x="5623" y="165725"/>
                  </a:lnTo>
                  <a:lnTo>
                    <a:pt x="6797" y="179843"/>
                  </a:lnTo>
                  <a:lnTo>
                    <a:pt x="8437" y="194188"/>
                  </a:lnTo>
                  <a:lnTo>
                    <a:pt x="10538" y="208564"/>
                  </a:lnTo>
                  <a:lnTo>
                    <a:pt x="13026" y="222894"/>
                  </a:lnTo>
                  <a:lnTo>
                    <a:pt x="15794" y="237057"/>
                  </a:lnTo>
                  <a:lnTo>
                    <a:pt x="18028" y="247460"/>
                  </a:lnTo>
                  <a:lnTo>
                    <a:pt x="18940" y="249648"/>
                  </a:lnTo>
                  <a:lnTo>
                    <a:pt x="19069" y="245056"/>
                  </a:lnTo>
                  <a:lnTo>
                    <a:pt x="18723" y="236073"/>
                  </a:lnTo>
                  <a:lnTo>
                    <a:pt x="17827" y="224620"/>
                  </a:lnTo>
                  <a:lnTo>
                    <a:pt x="16342" y="211877"/>
                  </a:lnTo>
                  <a:lnTo>
                    <a:pt x="14329" y="198482"/>
                  </a:lnTo>
                  <a:lnTo>
                    <a:pt x="11891" y="184761"/>
                  </a:lnTo>
                  <a:lnTo>
                    <a:pt x="9137" y="170880"/>
                  </a:lnTo>
                  <a:lnTo>
                    <a:pt x="6320" y="156919"/>
                  </a:lnTo>
                  <a:lnTo>
                    <a:pt x="3814" y="142920"/>
                  </a:lnTo>
                  <a:lnTo>
                    <a:pt x="1803" y="128905"/>
                  </a:lnTo>
                  <a:lnTo>
                    <a:pt x="455" y="115049"/>
                  </a:lnTo>
                  <a:lnTo>
                    <a:pt x="0" y="101664"/>
                  </a:lnTo>
                  <a:lnTo>
                    <a:pt x="474" y="88877"/>
                  </a:lnTo>
                  <a:lnTo>
                    <a:pt x="1758" y="76493"/>
                  </a:lnTo>
                  <a:lnTo>
                    <a:pt x="3681" y="64104"/>
                  </a:lnTo>
                  <a:lnTo>
                    <a:pt x="6093" y="51483"/>
                  </a:lnTo>
                  <a:lnTo>
                    <a:pt x="9185" y="39056"/>
                  </a:lnTo>
                  <a:lnTo>
                    <a:pt x="13471" y="27771"/>
                  </a:lnTo>
                  <a:lnTo>
                    <a:pt x="19134" y="18080"/>
                  </a:lnTo>
                  <a:lnTo>
                    <a:pt x="26056" y="10269"/>
                  </a:lnTo>
                  <a:lnTo>
                    <a:pt x="33998" y="4697"/>
                  </a:lnTo>
                  <a:lnTo>
                    <a:pt x="42712" y="1329"/>
                  </a:lnTo>
                  <a:lnTo>
                    <a:pt x="51987" y="0"/>
                  </a:lnTo>
                  <a:lnTo>
                    <a:pt x="61657" y="604"/>
                  </a:lnTo>
                  <a:lnTo>
                    <a:pt x="71593" y="2897"/>
                  </a:lnTo>
                  <a:lnTo>
                    <a:pt x="81381" y="6704"/>
                  </a:lnTo>
                  <a:lnTo>
                    <a:pt x="90347" y="11998"/>
                  </a:lnTo>
                  <a:lnTo>
                    <a:pt x="98182" y="18636"/>
                  </a:lnTo>
                  <a:lnTo>
                    <a:pt x="104595" y="26532"/>
                  </a:lnTo>
                  <a:lnTo>
                    <a:pt x="109155" y="35734"/>
                  </a:lnTo>
                  <a:lnTo>
                    <a:pt x="111806" y="46143"/>
                  </a:lnTo>
                  <a:lnTo>
                    <a:pt x="112638" y="57387"/>
                  </a:lnTo>
                  <a:lnTo>
                    <a:pt x="111692" y="68926"/>
                  </a:lnTo>
                  <a:lnTo>
                    <a:pt x="109172" y="80421"/>
                  </a:lnTo>
                  <a:lnTo>
                    <a:pt x="105380" y="91579"/>
                  </a:lnTo>
                  <a:lnTo>
                    <a:pt x="100629" y="102072"/>
                  </a:lnTo>
                  <a:lnTo>
                    <a:pt x="95169" y="111785"/>
                  </a:lnTo>
                  <a:lnTo>
                    <a:pt x="88877" y="120460"/>
                  </a:lnTo>
                  <a:lnTo>
                    <a:pt x="81291" y="127616"/>
                  </a:lnTo>
                  <a:lnTo>
                    <a:pt x="72272" y="133134"/>
                  </a:lnTo>
                  <a:lnTo>
                    <a:pt x="62383" y="137206"/>
                  </a:lnTo>
                  <a:lnTo>
                    <a:pt x="51639" y="140553"/>
                  </a:lnTo>
                  <a:lnTo>
                    <a:pt x="37974" y="143472"/>
                  </a:lnTo>
                  <a:lnTo>
                    <a:pt x="17762" y="14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57992" y="1893916"/>
              <a:ext cx="93609" cy="127024"/>
            </a:xfrm>
            <a:custGeom>
              <a:avLst/>
              <a:gdLst/>
              <a:ahLst/>
              <a:cxnLst/>
              <a:rect l="0" t="0" r="0" b="0"/>
              <a:pathLst>
                <a:path w="93609" h="127024">
                  <a:moveTo>
                    <a:pt x="93608" y="11544"/>
                  </a:moveTo>
                  <a:lnTo>
                    <a:pt x="87673" y="5878"/>
                  </a:lnTo>
                  <a:lnTo>
                    <a:pt x="81469" y="2234"/>
                  </a:lnTo>
                  <a:lnTo>
                    <a:pt x="74377" y="329"/>
                  </a:lnTo>
                  <a:lnTo>
                    <a:pt x="66609" y="0"/>
                  </a:lnTo>
                  <a:lnTo>
                    <a:pt x="58611" y="1268"/>
                  </a:lnTo>
                  <a:lnTo>
                    <a:pt x="50670" y="4002"/>
                  </a:lnTo>
                  <a:lnTo>
                    <a:pt x="42896" y="8268"/>
                  </a:lnTo>
                  <a:lnTo>
                    <a:pt x="35303" y="14400"/>
                  </a:lnTo>
                  <a:lnTo>
                    <a:pt x="27872" y="22407"/>
                  </a:lnTo>
                  <a:lnTo>
                    <a:pt x="20729" y="31865"/>
                  </a:lnTo>
                  <a:lnTo>
                    <a:pt x="14152" y="42123"/>
                  </a:lnTo>
                  <a:lnTo>
                    <a:pt x="8258" y="52722"/>
                  </a:lnTo>
                  <a:lnTo>
                    <a:pt x="3486" y="63430"/>
                  </a:lnTo>
                  <a:lnTo>
                    <a:pt x="643" y="74145"/>
                  </a:lnTo>
                  <a:lnTo>
                    <a:pt x="0" y="84822"/>
                  </a:lnTo>
                  <a:lnTo>
                    <a:pt x="1520" y="95126"/>
                  </a:lnTo>
                  <a:lnTo>
                    <a:pt x="5123" y="104447"/>
                  </a:lnTo>
                  <a:lnTo>
                    <a:pt x="10552" y="112524"/>
                  </a:lnTo>
                  <a:lnTo>
                    <a:pt x="17599" y="119100"/>
                  </a:lnTo>
                  <a:lnTo>
                    <a:pt x="26217" y="123769"/>
                  </a:lnTo>
                  <a:lnTo>
                    <a:pt x="36218" y="126486"/>
                  </a:lnTo>
                  <a:lnTo>
                    <a:pt x="46844" y="127023"/>
                  </a:lnTo>
                  <a:lnTo>
                    <a:pt x="56904" y="124814"/>
                  </a:lnTo>
                  <a:lnTo>
                    <a:pt x="65769" y="119808"/>
                  </a:lnTo>
                  <a:lnTo>
                    <a:pt x="73194" y="112381"/>
                  </a:lnTo>
                  <a:lnTo>
                    <a:pt x="79037" y="103046"/>
                  </a:lnTo>
                  <a:lnTo>
                    <a:pt x="83401" y="92299"/>
                  </a:lnTo>
                  <a:lnTo>
                    <a:pt x="86214" y="80867"/>
                  </a:lnTo>
                  <a:lnTo>
                    <a:pt x="87145" y="69668"/>
                  </a:lnTo>
                  <a:lnTo>
                    <a:pt x="86188" y="59187"/>
                  </a:lnTo>
                  <a:lnTo>
                    <a:pt x="83726" y="49620"/>
                  </a:lnTo>
                  <a:lnTo>
                    <a:pt x="80009" y="40025"/>
                  </a:lnTo>
                  <a:lnTo>
                    <a:pt x="73594" y="28448"/>
                  </a:lnTo>
                  <a:lnTo>
                    <a:pt x="62022" y="11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383184" y="1863346"/>
              <a:ext cx="185532" cy="137397"/>
            </a:xfrm>
            <a:custGeom>
              <a:avLst/>
              <a:gdLst/>
              <a:ahLst/>
              <a:cxnLst/>
              <a:rect l="0" t="0" r="0" b="0"/>
              <a:pathLst>
                <a:path w="185532" h="137397">
                  <a:moveTo>
                    <a:pt x="0" y="31586"/>
                  </a:moveTo>
                  <a:lnTo>
                    <a:pt x="67" y="43321"/>
                  </a:lnTo>
                  <a:lnTo>
                    <a:pt x="707" y="54450"/>
                  </a:lnTo>
                  <a:lnTo>
                    <a:pt x="2004" y="66043"/>
                  </a:lnTo>
                  <a:lnTo>
                    <a:pt x="3864" y="78032"/>
                  </a:lnTo>
                  <a:lnTo>
                    <a:pt x="6180" y="90044"/>
                  </a:lnTo>
                  <a:lnTo>
                    <a:pt x="8861" y="101828"/>
                  </a:lnTo>
                  <a:lnTo>
                    <a:pt x="12303" y="112663"/>
                  </a:lnTo>
                  <a:lnTo>
                    <a:pt x="17355" y="121339"/>
                  </a:lnTo>
                  <a:lnTo>
                    <a:pt x="24336" y="127376"/>
                  </a:lnTo>
                  <a:lnTo>
                    <a:pt x="32619" y="130628"/>
                  </a:lnTo>
                  <a:lnTo>
                    <a:pt x="40948" y="130931"/>
                  </a:lnTo>
                  <a:lnTo>
                    <a:pt x="48581" y="128506"/>
                  </a:lnTo>
                  <a:lnTo>
                    <a:pt x="55313" y="123829"/>
                  </a:lnTo>
                  <a:lnTo>
                    <a:pt x="61209" y="117427"/>
                  </a:lnTo>
                  <a:lnTo>
                    <a:pt x="66442" y="109795"/>
                  </a:lnTo>
                  <a:lnTo>
                    <a:pt x="71700" y="102533"/>
                  </a:lnTo>
                  <a:lnTo>
                    <a:pt x="77714" y="99092"/>
                  </a:lnTo>
                  <a:lnTo>
                    <a:pt x="83809" y="100821"/>
                  </a:lnTo>
                  <a:lnTo>
                    <a:pt x="89088" y="105769"/>
                  </a:lnTo>
                  <a:lnTo>
                    <a:pt x="93949" y="112292"/>
                  </a:lnTo>
                  <a:lnTo>
                    <a:pt x="99297" y="119085"/>
                  </a:lnTo>
                  <a:lnTo>
                    <a:pt x="105600" y="125467"/>
                  </a:lnTo>
                  <a:lnTo>
                    <a:pt x="112910" y="130906"/>
                  </a:lnTo>
                  <a:lnTo>
                    <a:pt x="121093" y="134814"/>
                  </a:lnTo>
                  <a:lnTo>
                    <a:pt x="129949" y="137027"/>
                  </a:lnTo>
                  <a:lnTo>
                    <a:pt x="138975" y="137396"/>
                  </a:lnTo>
                  <a:lnTo>
                    <a:pt x="147410" y="135608"/>
                  </a:lnTo>
                  <a:lnTo>
                    <a:pt x="154890" y="131705"/>
                  </a:lnTo>
                  <a:lnTo>
                    <a:pt x="161400" y="126002"/>
                  </a:lnTo>
                  <a:lnTo>
                    <a:pt x="167087" y="118896"/>
                  </a:lnTo>
                  <a:lnTo>
                    <a:pt x="172133" y="110746"/>
                  </a:lnTo>
                  <a:lnTo>
                    <a:pt x="176540" y="101684"/>
                  </a:lnTo>
                  <a:lnTo>
                    <a:pt x="180136" y="91624"/>
                  </a:lnTo>
                  <a:lnTo>
                    <a:pt x="182889" y="80604"/>
                  </a:lnTo>
                  <a:lnTo>
                    <a:pt x="184739" y="68934"/>
                  </a:lnTo>
                  <a:lnTo>
                    <a:pt x="185531" y="57101"/>
                  </a:lnTo>
                  <a:lnTo>
                    <a:pt x="185290" y="45413"/>
                  </a:lnTo>
                  <a:lnTo>
                    <a:pt x="184324" y="34426"/>
                  </a:lnTo>
                  <a:lnTo>
                    <a:pt x="183048" y="23944"/>
                  </a:lnTo>
                  <a:lnTo>
                    <a:pt x="181351" y="1305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86239" y="1860315"/>
              <a:ext cx="133859" cy="152409"/>
            </a:xfrm>
            <a:custGeom>
              <a:avLst/>
              <a:gdLst/>
              <a:ahLst/>
              <a:cxnLst/>
              <a:rect l="0" t="0" r="0" b="0"/>
              <a:pathLst>
                <a:path w="133859" h="152409">
                  <a:moveTo>
                    <a:pt x="18045" y="45145"/>
                  </a:moveTo>
                  <a:lnTo>
                    <a:pt x="23978" y="50946"/>
                  </a:lnTo>
                  <a:lnTo>
                    <a:pt x="30183" y="55870"/>
                  </a:lnTo>
                  <a:lnTo>
                    <a:pt x="37279" y="60363"/>
                  </a:lnTo>
                  <a:lnTo>
                    <a:pt x="45219" y="64239"/>
                  </a:lnTo>
                  <a:lnTo>
                    <a:pt x="53865" y="66956"/>
                  </a:lnTo>
                  <a:lnTo>
                    <a:pt x="63055" y="68306"/>
                  </a:lnTo>
                  <a:lnTo>
                    <a:pt x="72483" y="68235"/>
                  </a:lnTo>
                  <a:lnTo>
                    <a:pt x="81724" y="66668"/>
                  </a:lnTo>
                  <a:lnTo>
                    <a:pt x="90551" y="63721"/>
                  </a:lnTo>
                  <a:lnTo>
                    <a:pt x="98440" y="59471"/>
                  </a:lnTo>
                  <a:lnTo>
                    <a:pt x="104528" y="53879"/>
                  </a:lnTo>
                  <a:lnTo>
                    <a:pt x="108497" y="47049"/>
                  </a:lnTo>
                  <a:lnTo>
                    <a:pt x="110196" y="39364"/>
                  </a:lnTo>
                  <a:lnTo>
                    <a:pt x="109373" y="31369"/>
                  </a:lnTo>
                  <a:lnTo>
                    <a:pt x="106149" y="23410"/>
                  </a:lnTo>
                  <a:lnTo>
                    <a:pt x="100747" y="15950"/>
                  </a:lnTo>
                  <a:lnTo>
                    <a:pt x="93320" y="9626"/>
                  </a:lnTo>
                  <a:lnTo>
                    <a:pt x="84153" y="4682"/>
                  </a:lnTo>
                  <a:lnTo>
                    <a:pt x="73933" y="1347"/>
                  </a:lnTo>
                  <a:lnTo>
                    <a:pt x="63625" y="0"/>
                  </a:lnTo>
                  <a:lnTo>
                    <a:pt x="53772" y="650"/>
                  </a:lnTo>
                  <a:lnTo>
                    <a:pt x="44533" y="3016"/>
                  </a:lnTo>
                  <a:lnTo>
                    <a:pt x="35867" y="6730"/>
                  </a:lnTo>
                  <a:lnTo>
                    <a:pt x="27676" y="11454"/>
                  </a:lnTo>
                  <a:lnTo>
                    <a:pt x="20174" y="17232"/>
                  </a:lnTo>
                  <a:lnTo>
                    <a:pt x="13881" y="24466"/>
                  </a:lnTo>
                  <a:lnTo>
                    <a:pt x="8976" y="33258"/>
                  </a:lnTo>
                  <a:lnTo>
                    <a:pt x="5342" y="43433"/>
                  </a:lnTo>
                  <a:lnTo>
                    <a:pt x="2738" y="54712"/>
                  </a:lnTo>
                  <a:lnTo>
                    <a:pt x="919" y="66810"/>
                  </a:lnTo>
                  <a:lnTo>
                    <a:pt x="0" y="79171"/>
                  </a:lnTo>
                  <a:lnTo>
                    <a:pt x="433" y="91002"/>
                  </a:lnTo>
                  <a:lnTo>
                    <a:pt x="2356" y="101912"/>
                  </a:lnTo>
                  <a:lnTo>
                    <a:pt x="5783" y="111709"/>
                  </a:lnTo>
                  <a:lnTo>
                    <a:pt x="10757" y="120224"/>
                  </a:lnTo>
                  <a:lnTo>
                    <a:pt x="17143" y="127509"/>
                  </a:lnTo>
                  <a:lnTo>
                    <a:pt x="24685" y="133758"/>
                  </a:lnTo>
                  <a:lnTo>
                    <a:pt x="33110" y="139206"/>
                  </a:lnTo>
                  <a:lnTo>
                    <a:pt x="42180" y="144054"/>
                  </a:lnTo>
                  <a:lnTo>
                    <a:pt x="51709" y="148144"/>
                  </a:lnTo>
                  <a:lnTo>
                    <a:pt x="61557" y="150988"/>
                  </a:lnTo>
                  <a:lnTo>
                    <a:pt x="71621" y="152408"/>
                  </a:lnTo>
                  <a:lnTo>
                    <a:pt x="81668" y="152209"/>
                  </a:lnTo>
                  <a:lnTo>
                    <a:pt x="91340" y="150023"/>
                  </a:lnTo>
                  <a:lnTo>
                    <a:pt x="100465" y="145853"/>
                  </a:lnTo>
                  <a:lnTo>
                    <a:pt x="108757" y="140251"/>
                  </a:lnTo>
                  <a:lnTo>
                    <a:pt x="116532" y="133479"/>
                  </a:lnTo>
                  <a:lnTo>
                    <a:pt x="124471" y="123826"/>
                  </a:lnTo>
                  <a:lnTo>
                    <a:pt x="133858" y="108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739955" y="1842289"/>
              <a:ext cx="117013" cy="166972"/>
            </a:xfrm>
            <a:custGeom>
              <a:avLst/>
              <a:gdLst/>
              <a:ahLst/>
              <a:cxnLst/>
              <a:rect l="0" t="0" r="0" b="0"/>
              <a:pathLst>
                <a:path w="117013" h="166972">
                  <a:moveTo>
                    <a:pt x="1199" y="94757"/>
                  </a:moveTo>
                  <a:lnTo>
                    <a:pt x="1333" y="106425"/>
                  </a:lnTo>
                  <a:lnTo>
                    <a:pt x="2613" y="116914"/>
                  </a:lnTo>
                  <a:lnTo>
                    <a:pt x="5202" y="127215"/>
                  </a:lnTo>
                  <a:lnTo>
                    <a:pt x="8749" y="137517"/>
                  </a:lnTo>
                  <a:lnTo>
                    <a:pt x="12733" y="147860"/>
                  </a:lnTo>
                  <a:lnTo>
                    <a:pt x="16789" y="158171"/>
                  </a:lnTo>
                  <a:lnTo>
                    <a:pt x="19956" y="165686"/>
                  </a:lnTo>
                  <a:lnTo>
                    <a:pt x="21142" y="166971"/>
                  </a:lnTo>
                  <a:lnTo>
                    <a:pt x="20631" y="163089"/>
                  </a:lnTo>
                  <a:lnTo>
                    <a:pt x="18994" y="155865"/>
                  </a:lnTo>
                  <a:lnTo>
                    <a:pt x="16655" y="146822"/>
                  </a:lnTo>
                  <a:lnTo>
                    <a:pt x="13885" y="136890"/>
                  </a:lnTo>
                  <a:lnTo>
                    <a:pt x="10848" y="126557"/>
                  </a:lnTo>
                  <a:lnTo>
                    <a:pt x="7642" y="116056"/>
                  </a:lnTo>
                  <a:lnTo>
                    <a:pt x="4343" y="105501"/>
                  </a:lnTo>
                  <a:lnTo>
                    <a:pt x="1481" y="95099"/>
                  </a:lnTo>
                  <a:lnTo>
                    <a:pt x="0" y="85176"/>
                  </a:lnTo>
                  <a:lnTo>
                    <a:pt x="316" y="75866"/>
                  </a:lnTo>
                  <a:lnTo>
                    <a:pt x="2666" y="67137"/>
                  </a:lnTo>
                  <a:lnTo>
                    <a:pt x="7367" y="58886"/>
                  </a:lnTo>
                  <a:lnTo>
                    <a:pt x="14343" y="51000"/>
                  </a:lnTo>
                  <a:lnTo>
                    <a:pt x="23078" y="43380"/>
                  </a:lnTo>
                  <a:lnTo>
                    <a:pt x="32834" y="35950"/>
                  </a:lnTo>
                  <a:lnTo>
                    <a:pt x="43090" y="28661"/>
                  </a:lnTo>
                  <a:lnTo>
                    <a:pt x="53688" y="21773"/>
                  </a:lnTo>
                  <a:lnTo>
                    <a:pt x="66091" y="15175"/>
                  </a:lnTo>
                  <a:lnTo>
                    <a:pt x="84729" y="8286"/>
                  </a:lnTo>
                  <a:lnTo>
                    <a:pt x="1170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050973" y="1917301"/>
              <a:ext cx="123576" cy="150186"/>
            </a:xfrm>
            <a:custGeom>
              <a:avLst/>
              <a:gdLst/>
              <a:ahLst/>
              <a:cxnLst/>
              <a:rect l="0" t="0" r="0" b="0"/>
              <a:pathLst>
                <a:path w="123576" h="150186">
                  <a:moveTo>
                    <a:pt x="79734" y="9216"/>
                  </a:moveTo>
                  <a:lnTo>
                    <a:pt x="73800" y="3617"/>
                  </a:lnTo>
                  <a:lnTo>
                    <a:pt x="67594" y="613"/>
                  </a:lnTo>
                  <a:lnTo>
                    <a:pt x="60504" y="0"/>
                  </a:lnTo>
                  <a:lnTo>
                    <a:pt x="52736" y="1359"/>
                  </a:lnTo>
                  <a:lnTo>
                    <a:pt x="44738" y="4294"/>
                  </a:lnTo>
                  <a:lnTo>
                    <a:pt x="36802" y="8437"/>
                  </a:lnTo>
                  <a:lnTo>
                    <a:pt x="29201" y="13628"/>
                  </a:lnTo>
                  <a:lnTo>
                    <a:pt x="22256" y="19923"/>
                  </a:lnTo>
                  <a:lnTo>
                    <a:pt x="16077" y="27264"/>
                  </a:lnTo>
                  <a:lnTo>
                    <a:pt x="10761" y="35649"/>
                  </a:lnTo>
                  <a:lnTo>
                    <a:pt x="6481" y="45186"/>
                  </a:lnTo>
                  <a:lnTo>
                    <a:pt x="3234" y="55823"/>
                  </a:lnTo>
                  <a:lnTo>
                    <a:pt x="1035" y="67221"/>
                  </a:lnTo>
                  <a:lnTo>
                    <a:pt x="0" y="78863"/>
                  </a:lnTo>
                  <a:lnTo>
                    <a:pt x="89" y="90429"/>
                  </a:lnTo>
                  <a:lnTo>
                    <a:pt x="1454" y="101633"/>
                  </a:lnTo>
                  <a:lnTo>
                    <a:pt x="4496" y="112158"/>
                  </a:lnTo>
                  <a:lnTo>
                    <a:pt x="9290" y="121892"/>
                  </a:lnTo>
                  <a:lnTo>
                    <a:pt x="15780" y="130580"/>
                  </a:lnTo>
                  <a:lnTo>
                    <a:pt x="23957" y="137746"/>
                  </a:lnTo>
                  <a:lnTo>
                    <a:pt x="33637" y="143266"/>
                  </a:lnTo>
                  <a:lnTo>
                    <a:pt x="44374" y="147160"/>
                  </a:lnTo>
                  <a:lnTo>
                    <a:pt x="55564" y="149415"/>
                  </a:lnTo>
                  <a:lnTo>
                    <a:pt x="66818" y="150185"/>
                  </a:lnTo>
                  <a:lnTo>
                    <a:pt x="77641" y="149415"/>
                  </a:lnTo>
                  <a:lnTo>
                    <a:pt x="87376" y="146780"/>
                  </a:lnTo>
                  <a:lnTo>
                    <a:pt x="95774" y="142263"/>
                  </a:lnTo>
                  <a:lnTo>
                    <a:pt x="102920" y="135960"/>
                  </a:lnTo>
                  <a:lnTo>
                    <a:pt x="109043" y="127909"/>
                  </a:lnTo>
                  <a:lnTo>
                    <a:pt x="114380" y="118313"/>
                  </a:lnTo>
                  <a:lnTo>
                    <a:pt x="118816" y="107633"/>
                  </a:lnTo>
                  <a:lnTo>
                    <a:pt x="121899" y="96480"/>
                  </a:lnTo>
                  <a:lnTo>
                    <a:pt x="123489" y="85244"/>
                  </a:lnTo>
                  <a:lnTo>
                    <a:pt x="123575" y="74091"/>
                  </a:lnTo>
                  <a:lnTo>
                    <a:pt x="122112" y="63070"/>
                  </a:lnTo>
                  <a:lnTo>
                    <a:pt x="119237" y="52188"/>
                  </a:lnTo>
                  <a:lnTo>
                    <a:pt x="115130" y="41878"/>
                  </a:lnTo>
                  <a:lnTo>
                    <a:pt x="109309" y="31990"/>
                  </a:lnTo>
                  <a:lnTo>
                    <a:pt x="99034" y="2165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186740" y="1657082"/>
              <a:ext cx="112425" cy="395778"/>
            </a:xfrm>
            <a:custGeom>
              <a:avLst/>
              <a:gdLst/>
              <a:ahLst/>
              <a:cxnLst/>
              <a:rect l="0" t="0" r="0" b="0"/>
              <a:pathLst>
                <a:path w="112425" h="395778">
                  <a:moveTo>
                    <a:pt x="59782" y="395777"/>
                  </a:moveTo>
                  <a:lnTo>
                    <a:pt x="56915" y="386909"/>
                  </a:lnTo>
                  <a:lnTo>
                    <a:pt x="54773" y="377922"/>
                  </a:lnTo>
                  <a:lnTo>
                    <a:pt x="53166" y="367926"/>
                  </a:lnTo>
                  <a:lnTo>
                    <a:pt x="51812" y="356946"/>
                  </a:lnTo>
                  <a:lnTo>
                    <a:pt x="50316" y="345134"/>
                  </a:lnTo>
                  <a:lnTo>
                    <a:pt x="48465" y="332671"/>
                  </a:lnTo>
                  <a:lnTo>
                    <a:pt x="46225" y="319561"/>
                  </a:lnTo>
                  <a:lnTo>
                    <a:pt x="43644" y="305632"/>
                  </a:lnTo>
                  <a:lnTo>
                    <a:pt x="40795" y="290861"/>
                  </a:lnTo>
                  <a:lnTo>
                    <a:pt x="37745" y="275520"/>
                  </a:lnTo>
                  <a:lnTo>
                    <a:pt x="34552" y="260070"/>
                  </a:lnTo>
                  <a:lnTo>
                    <a:pt x="31260" y="244784"/>
                  </a:lnTo>
                  <a:lnTo>
                    <a:pt x="27896" y="229586"/>
                  </a:lnTo>
                  <a:lnTo>
                    <a:pt x="24486" y="214163"/>
                  </a:lnTo>
                  <a:lnTo>
                    <a:pt x="21047" y="198346"/>
                  </a:lnTo>
                  <a:lnTo>
                    <a:pt x="17756" y="182283"/>
                  </a:lnTo>
                  <a:lnTo>
                    <a:pt x="14925" y="166338"/>
                  </a:lnTo>
                  <a:lnTo>
                    <a:pt x="12682" y="150725"/>
                  </a:lnTo>
                  <a:lnTo>
                    <a:pt x="10840" y="135647"/>
                  </a:lnTo>
                  <a:lnTo>
                    <a:pt x="8987" y="121368"/>
                  </a:lnTo>
                  <a:lnTo>
                    <a:pt x="6891" y="107946"/>
                  </a:lnTo>
                  <a:lnTo>
                    <a:pt x="4650" y="95119"/>
                  </a:lnTo>
                  <a:lnTo>
                    <a:pt x="2601" y="82425"/>
                  </a:lnTo>
                  <a:lnTo>
                    <a:pt x="934" y="69587"/>
                  </a:lnTo>
                  <a:lnTo>
                    <a:pt x="0" y="56674"/>
                  </a:lnTo>
                  <a:lnTo>
                    <a:pt x="364" y="43997"/>
                  </a:lnTo>
                  <a:lnTo>
                    <a:pt x="2214" y="31744"/>
                  </a:lnTo>
                  <a:lnTo>
                    <a:pt x="5577" y="20585"/>
                  </a:lnTo>
                  <a:lnTo>
                    <a:pt x="10502" y="11688"/>
                  </a:lnTo>
                  <a:lnTo>
                    <a:pt x="16850" y="5491"/>
                  </a:lnTo>
                  <a:lnTo>
                    <a:pt x="24366" y="1790"/>
                  </a:lnTo>
                  <a:lnTo>
                    <a:pt x="32773" y="122"/>
                  </a:lnTo>
                  <a:lnTo>
                    <a:pt x="41826" y="0"/>
                  </a:lnTo>
                  <a:lnTo>
                    <a:pt x="51173" y="1167"/>
                  </a:lnTo>
                  <a:lnTo>
                    <a:pt x="60367" y="3603"/>
                  </a:lnTo>
                  <a:lnTo>
                    <a:pt x="69174" y="7191"/>
                  </a:lnTo>
                  <a:lnTo>
                    <a:pt x="77448" y="11611"/>
                  </a:lnTo>
                  <a:lnTo>
                    <a:pt x="85953" y="16945"/>
                  </a:lnTo>
                  <a:lnTo>
                    <a:pt x="96551" y="24776"/>
                  </a:lnTo>
                  <a:lnTo>
                    <a:pt x="112424" y="37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99123" y="1884403"/>
              <a:ext cx="157929" cy="15138"/>
            </a:xfrm>
            <a:custGeom>
              <a:avLst/>
              <a:gdLst/>
              <a:ahLst/>
              <a:cxnLst/>
              <a:rect l="0" t="0" r="0" b="0"/>
              <a:pathLst>
                <a:path w="157929" h="15138">
                  <a:moveTo>
                    <a:pt x="157928" y="10529"/>
                  </a:moveTo>
                  <a:lnTo>
                    <a:pt x="149059" y="13328"/>
                  </a:lnTo>
                  <a:lnTo>
                    <a:pt x="140072" y="14830"/>
                  </a:lnTo>
                  <a:lnTo>
                    <a:pt x="130077" y="15137"/>
                  </a:lnTo>
                  <a:lnTo>
                    <a:pt x="119097" y="14457"/>
                  </a:lnTo>
                  <a:lnTo>
                    <a:pt x="107285" y="12990"/>
                  </a:lnTo>
                  <a:lnTo>
                    <a:pt x="94826" y="10925"/>
                  </a:lnTo>
                  <a:lnTo>
                    <a:pt x="81888" y="8589"/>
                  </a:lnTo>
                  <a:lnTo>
                    <a:pt x="68608" y="6414"/>
                  </a:lnTo>
                  <a:lnTo>
                    <a:pt x="55103" y="4625"/>
                  </a:lnTo>
                  <a:lnTo>
                    <a:pt x="42059" y="3255"/>
                  </a:lnTo>
                  <a:lnTo>
                    <a:pt x="29434" y="2105"/>
                  </a:lnTo>
                  <a:lnTo>
                    <a:pt x="16122" y="10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583433" y="175806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5" y="54416"/>
                  </a:lnTo>
                  <a:lnTo>
                    <a:pt x="5354" y="67925"/>
                  </a:lnTo>
                  <a:lnTo>
                    <a:pt x="6772" y="81578"/>
                  </a:lnTo>
                  <a:lnTo>
                    <a:pt x="8043" y="95344"/>
                  </a:lnTo>
                  <a:lnTo>
                    <a:pt x="9502" y="109194"/>
                  </a:lnTo>
                  <a:lnTo>
                    <a:pt x="11330" y="123102"/>
                  </a:lnTo>
                  <a:lnTo>
                    <a:pt x="13388" y="137052"/>
                  </a:lnTo>
                  <a:lnTo>
                    <a:pt x="15317" y="151031"/>
                  </a:lnTo>
                  <a:lnTo>
                    <a:pt x="16915" y="165024"/>
                  </a:lnTo>
                  <a:lnTo>
                    <a:pt x="18311" y="178862"/>
                  </a:lnTo>
                  <a:lnTo>
                    <a:pt x="19854" y="192233"/>
                  </a:lnTo>
                  <a:lnTo>
                    <a:pt x="21739" y="205011"/>
                  </a:lnTo>
                  <a:lnTo>
                    <a:pt x="23838" y="217388"/>
                  </a:lnTo>
                  <a:lnTo>
                    <a:pt x="25792" y="229772"/>
                  </a:lnTo>
                  <a:lnTo>
                    <a:pt x="27402" y="242386"/>
                  </a:lnTo>
                  <a:lnTo>
                    <a:pt x="28640" y="254683"/>
                  </a:lnTo>
                  <a:lnTo>
                    <a:pt x="29680" y="266653"/>
                  </a:lnTo>
                  <a:lnTo>
                    <a:pt x="30609" y="279350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681997" y="1774427"/>
              <a:ext cx="230117" cy="265304"/>
            </a:xfrm>
            <a:custGeom>
              <a:avLst/>
              <a:gdLst/>
              <a:ahLst/>
              <a:cxnLst/>
              <a:rect l="0" t="0" r="0" b="0"/>
              <a:pathLst>
                <a:path w="230117" h="265304">
                  <a:moveTo>
                    <a:pt x="112007" y="36277"/>
                  </a:moveTo>
                  <a:lnTo>
                    <a:pt x="97539" y="36478"/>
                  </a:lnTo>
                  <a:lnTo>
                    <a:pt x="85548" y="38398"/>
                  </a:lnTo>
                  <a:lnTo>
                    <a:pt x="74940" y="42283"/>
                  </a:lnTo>
                  <a:lnTo>
                    <a:pt x="65318" y="47690"/>
                  </a:lnTo>
                  <a:lnTo>
                    <a:pt x="56443" y="53991"/>
                  </a:lnTo>
                  <a:lnTo>
                    <a:pt x="48127" y="60741"/>
                  </a:lnTo>
                  <a:lnTo>
                    <a:pt x="40380" y="67860"/>
                  </a:lnTo>
                  <a:lnTo>
                    <a:pt x="33394" y="75533"/>
                  </a:lnTo>
                  <a:lnTo>
                    <a:pt x="27210" y="83837"/>
                  </a:lnTo>
                  <a:lnTo>
                    <a:pt x="21733" y="92716"/>
                  </a:lnTo>
                  <a:lnTo>
                    <a:pt x="16819" y="102061"/>
                  </a:lnTo>
                  <a:lnTo>
                    <a:pt x="12332" y="111763"/>
                  </a:lnTo>
                  <a:lnTo>
                    <a:pt x="8319" y="121890"/>
                  </a:lnTo>
                  <a:lnTo>
                    <a:pt x="4995" y="132674"/>
                  </a:lnTo>
                  <a:lnTo>
                    <a:pt x="2431" y="144184"/>
                  </a:lnTo>
                  <a:lnTo>
                    <a:pt x="708" y="156185"/>
                  </a:lnTo>
                  <a:lnTo>
                    <a:pt x="0" y="168240"/>
                  </a:lnTo>
                  <a:lnTo>
                    <a:pt x="309" y="180085"/>
                  </a:lnTo>
                  <a:lnTo>
                    <a:pt x="1651" y="191479"/>
                  </a:lnTo>
                  <a:lnTo>
                    <a:pt x="4148" y="202131"/>
                  </a:lnTo>
                  <a:lnTo>
                    <a:pt x="7758" y="211960"/>
                  </a:lnTo>
                  <a:lnTo>
                    <a:pt x="12469" y="221051"/>
                  </a:lnTo>
                  <a:lnTo>
                    <a:pt x="18379" y="229552"/>
                  </a:lnTo>
                  <a:lnTo>
                    <a:pt x="25434" y="237599"/>
                  </a:lnTo>
                  <a:lnTo>
                    <a:pt x="33613" y="244988"/>
                  </a:lnTo>
                  <a:lnTo>
                    <a:pt x="43005" y="251200"/>
                  </a:lnTo>
                  <a:lnTo>
                    <a:pt x="53545" y="256045"/>
                  </a:lnTo>
                  <a:lnTo>
                    <a:pt x="65048" y="259637"/>
                  </a:lnTo>
                  <a:lnTo>
                    <a:pt x="77292" y="262214"/>
                  </a:lnTo>
                  <a:lnTo>
                    <a:pt x="90078" y="264018"/>
                  </a:lnTo>
                  <a:lnTo>
                    <a:pt x="103087" y="265096"/>
                  </a:lnTo>
                  <a:lnTo>
                    <a:pt x="115894" y="265303"/>
                  </a:lnTo>
                  <a:lnTo>
                    <a:pt x="128278" y="264626"/>
                  </a:lnTo>
                  <a:lnTo>
                    <a:pt x="140051" y="263021"/>
                  </a:lnTo>
                  <a:lnTo>
                    <a:pt x="150965" y="260341"/>
                  </a:lnTo>
                  <a:lnTo>
                    <a:pt x="160974" y="256604"/>
                  </a:lnTo>
                  <a:lnTo>
                    <a:pt x="170188" y="251807"/>
                  </a:lnTo>
                  <a:lnTo>
                    <a:pt x="178771" y="245837"/>
                  </a:lnTo>
                  <a:lnTo>
                    <a:pt x="186878" y="238742"/>
                  </a:lnTo>
                  <a:lnTo>
                    <a:pt x="194479" y="230538"/>
                  </a:lnTo>
                  <a:lnTo>
                    <a:pt x="201364" y="221128"/>
                  </a:lnTo>
                  <a:lnTo>
                    <a:pt x="207479" y="210580"/>
                  </a:lnTo>
                  <a:lnTo>
                    <a:pt x="212909" y="199244"/>
                  </a:lnTo>
                  <a:lnTo>
                    <a:pt x="217789" y="187642"/>
                  </a:lnTo>
                  <a:lnTo>
                    <a:pt x="222250" y="176101"/>
                  </a:lnTo>
                  <a:lnTo>
                    <a:pt x="226075" y="164742"/>
                  </a:lnTo>
                  <a:lnTo>
                    <a:pt x="228741" y="153582"/>
                  </a:lnTo>
                  <a:lnTo>
                    <a:pt x="230051" y="142590"/>
                  </a:lnTo>
                  <a:lnTo>
                    <a:pt x="230116" y="131563"/>
                  </a:lnTo>
                  <a:lnTo>
                    <a:pt x="229174" y="120159"/>
                  </a:lnTo>
                  <a:lnTo>
                    <a:pt x="227460" y="108231"/>
                  </a:lnTo>
                  <a:lnTo>
                    <a:pt x="225023" y="96117"/>
                  </a:lnTo>
                  <a:lnTo>
                    <a:pt x="221717" y="84516"/>
                  </a:lnTo>
                  <a:lnTo>
                    <a:pt x="217534" y="73790"/>
                  </a:lnTo>
                  <a:lnTo>
                    <a:pt x="212589" y="63962"/>
                  </a:lnTo>
                  <a:lnTo>
                    <a:pt x="207047" y="54900"/>
                  </a:lnTo>
                  <a:lnTo>
                    <a:pt x="201058" y="46435"/>
                  </a:lnTo>
                  <a:lnTo>
                    <a:pt x="194748" y="38410"/>
                  </a:lnTo>
                  <a:lnTo>
                    <a:pt x="188214" y="30700"/>
                  </a:lnTo>
                  <a:lnTo>
                    <a:pt x="181515" y="23219"/>
                  </a:lnTo>
                  <a:lnTo>
                    <a:pt x="174371" y="16227"/>
                  </a:lnTo>
                  <a:lnTo>
                    <a:pt x="166205" y="10289"/>
                  </a:lnTo>
                  <a:lnTo>
                    <a:pt x="156784" y="5637"/>
                  </a:lnTo>
                  <a:lnTo>
                    <a:pt x="146355" y="2345"/>
                  </a:lnTo>
                  <a:lnTo>
                    <a:pt x="135436" y="502"/>
                  </a:lnTo>
                  <a:lnTo>
                    <a:pt x="124393" y="0"/>
                  </a:lnTo>
                  <a:lnTo>
                    <a:pt x="113460" y="448"/>
                  </a:lnTo>
                  <a:lnTo>
                    <a:pt x="101539" y="1312"/>
                  </a:lnTo>
                  <a:lnTo>
                    <a:pt x="85354" y="2665"/>
                  </a:lnTo>
                  <a:lnTo>
                    <a:pt x="59364" y="4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920204" y="2358186"/>
            <a:ext cx="4079556" cy="539364"/>
            <a:chOff x="920204" y="2358186"/>
            <a:chExt cx="4079556" cy="539364"/>
          </a:xfrm>
        </p:grpSpPr>
        <p:sp>
          <p:nvSpPr>
            <p:cNvPr id="88" name="Freeform 87"/>
            <p:cNvSpPr/>
            <p:nvPr/>
          </p:nvSpPr>
          <p:spPr>
            <a:xfrm>
              <a:off x="920204" y="2400300"/>
              <a:ext cx="219375" cy="497250"/>
            </a:xfrm>
            <a:custGeom>
              <a:avLst/>
              <a:gdLst/>
              <a:ahLst/>
              <a:cxnLst/>
              <a:rect l="0" t="0" r="0" b="0"/>
              <a:pathLst>
                <a:path w="219375" h="497250">
                  <a:moveTo>
                    <a:pt x="145674" y="0"/>
                  </a:moveTo>
                  <a:lnTo>
                    <a:pt x="139807" y="5934"/>
                  </a:lnTo>
                  <a:lnTo>
                    <a:pt x="134242" y="12138"/>
                  </a:lnTo>
                  <a:lnTo>
                    <a:pt x="128443" y="19230"/>
                  </a:lnTo>
                  <a:lnTo>
                    <a:pt x="122363" y="26997"/>
                  </a:lnTo>
                  <a:lnTo>
                    <a:pt x="116033" y="34995"/>
                  </a:lnTo>
                  <a:lnTo>
                    <a:pt x="109504" y="42941"/>
                  </a:lnTo>
                  <a:lnTo>
                    <a:pt x="102829" y="50888"/>
                  </a:lnTo>
                  <a:lnTo>
                    <a:pt x="96046" y="59130"/>
                  </a:lnTo>
                  <a:lnTo>
                    <a:pt x="89188" y="67816"/>
                  </a:lnTo>
                  <a:lnTo>
                    <a:pt x="82279" y="76783"/>
                  </a:lnTo>
                  <a:lnTo>
                    <a:pt x="75334" y="85656"/>
                  </a:lnTo>
                  <a:lnTo>
                    <a:pt x="68369" y="94229"/>
                  </a:lnTo>
                  <a:lnTo>
                    <a:pt x="61556" y="102783"/>
                  </a:lnTo>
                  <a:lnTo>
                    <a:pt x="55208" y="111972"/>
                  </a:lnTo>
                  <a:lnTo>
                    <a:pt x="49453" y="122110"/>
                  </a:lnTo>
                  <a:lnTo>
                    <a:pt x="44096" y="132869"/>
                  </a:lnTo>
                  <a:lnTo>
                    <a:pt x="38732" y="143484"/>
                  </a:lnTo>
                  <a:lnTo>
                    <a:pt x="33125" y="153522"/>
                  </a:lnTo>
                  <a:lnTo>
                    <a:pt x="27375" y="163211"/>
                  </a:lnTo>
                  <a:lnTo>
                    <a:pt x="21814" y="173236"/>
                  </a:lnTo>
                  <a:lnTo>
                    <a:pt x="16632" y="183981"/>
                  </a:lnTo>
                  <a:lnTo>
                    <a:pt x="12017" y="195503"/>
                  </a:lnTo>
                  <a:lnTo>
                    <a:pt x="8223" y="207702"/>
                  </a:lnTo>
                  <a:lnTo>
                    <a:pt x="5305" y="220439"/>
                  </a:lnTo>
                  <a:lnTo>
                    <a:pt x="3160" y="233739"/>
                  </a:lnTo>
                  <a:lnTo>
                    <a:pt x="1630" y="247799"/>
                  </a:lnTo>
                  <a:lnTo>
                    <a:pt x="565" y="262654"/>
                  </a:lnTo>
                  <a:lnTo>
                    <a:pt x="0" y="277883"/>
                  </a:lnTo>
                  <a:lnTo>
                    <a:pt x="144" y="292726"/>
                  </a:lnTo>
                  <a:lnTo>
                    <a:pt x="1055" y="306786"/>
                  </a:lnTo>
                  <a:lnTo>
                    <a:pt x="2650" y="320176"/>
                  </a:lnTo>
                  <a:lnTo>
                    <a:pt x="4791" y="333315"/>
                  </a:lnTo>
                  <a:lnTo>
                    <a:pt x="7348" y="346484"/>
                  </a:lnTo>
                  <a:lnTo>
                    <a:pt x="10369" y="359635"/>
                  </a:lnTo>
                  <a:lnTo>
                    <a:pt x="14075" y="372479"/>
                  </a:lnTo>
                  <a:lnTo>
                    <a:pt x="18531" y="384860"/>
                  </a:lnTo>
                  <a:lnTo>
                    <a:pt x="23659" y="396617"/>
                  </a:lnTo>
                  <a:lnTo>
                    <a:pt x="29326" y="407513"/>
                  </a:lnTo>
                  <a:lnTo>
                    <a:pt x="35402" y="417506"/>
                  </a:lnTo>
                  <a:lnTo>
                    <a:pt x="41940" y="426708"/>
                  </a:lnTo>
                  <a:lnTo>
                    <a:pt x="49160" y="435282"/>
                  </a:lnTo>
                  <a:lnTo>
                    <a:pt x="57129" y="443383"/>
                  </a:lnTo>
                  <a:lnTo>
                    <a:pt x="65769" y="450978"/>
                  </a:lnTo>
                  <a:lnTo>
                    <a:pt x="74946" y="457860"/>
                  </a:lnTo>
                  <a:lnTo>
                    <a:pt x="84533" y="463973"/>
                  </a:lnTo>
                  <a:lnTo>
                    <a:pt x="94581" y="469400"/>
                  </a:lnTo>
                  <a:lnTo>
                    <a:pt x="105311" y="474281"/>
                  </a:lnTo>
                  <a:lnTo>
                    <a:pt x="116785" y="478749"/>
                  </a:lnTo>
                  <a:lnTo>
                    <a:pt x="128762" y="482921"/>
                  </a:lnTo>
                  <a:lnTo>
                    <a:pt x="140801" y="486883"/>
                  </a:lnTo>
                  <a:lnTo>
                    <a:pt x="152635" y="490690"/>
                  </a:lnTo>
                  <a:lnTo>
                    <a:pt x="164118" y="494045"/>
                  </a:lnTo>
                  <a:lnTo>
                    <a:pt x="176476" y="496531"/>
                  </a:lnTo>
                  <a:lnTo>
                    <a:pt x="193025" y="497249"/>
                  </a:lnTo>
                  <a:lnTo>
                    <a:pt x="21937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02749" y="2537170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52642" y="252684"/>
                  </a:moveTo>
                  <a:lnTo>
                    <a:pt x="46842" y="243816"/>
                  </a:lnTo>
                  <a:lnTo>
                    <a:pt x="41917" y="234829"/>
                  </a:lnTo>
                  <a:lnTo>
                    <a:pt x="37415" y="224834"/>
                  </a:lnTo>
                  <a:lnTo>
                    <a:pt x="33194" y="213853"/>
                  </a:lnTo>
                  <a:lnTo>
                    <a:pt x="29181" y="202041"/>
                  </a:lnTo>
                  <a:lnTo>
                    <a:pt x="25324" y="189574"/>
                  </a:lnTo>
                  <a:lnTo>
                    <a:pt x="21744" y="176291"/>
                  </a:lnTo>
                  <a:lnTo>
                    <a:pt x="18717" y="161713"/>
                  </a:lnTo>
                  <a:lnTo>
                    <a:pt x="16343" y="145698"/>
                  </a:lnTo>
                  <a:lnTo>
                    <a:pt x="14411" y="128878"/>
                  </a:lnTo>
                  <a:lnTo>
                    <a:pt x="12498" y="112428"/>
                  </a:lnTo>
                  <a:lnTo>
                    <a:pt x="10362" y="96991"/>
                  </a:lnTo>
                  <a:lnTo>
                    <a:pt x="8095" y="82527"/>
                  </a:lnTo>
                  <a:lnTo>
                    <a:pt x="6026" y="68593"/>
                  </a:lnTo>
                  <a:lnTo>
                    <a:pt x="4337" y="54867"/>
                  </a:lnTo>
                  <a:lnTo>
                    <a:pt x="3049" y="41787"/>
                  </a:lnTo>
                  <a:lnTo>
                    <a:pt x="1969" y="29193"/>
                  </a:lnTo>
                  <a:lnTo>
                    <a:pt x="1007" y="15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76407" y="2509026"/>
              <a:ext cx="300873" cy="354528"/>
            </a:xfrm>
            <a:custGeom>
              <a:avLst/>
              <a:gdLst/>
              <a:ahLst/>
              <a:cxnLst/>
              <a:rect l="0" t="0" r="0" b="0"/>
              <a:pathLst>
                <a:path w="300873" h="354528">
                  <a:moveTo>
                    <a:pt x="0" y="28144"/>
                  </a:moveTo>
                  <a:lnTo>
                    <a:pt x="8801" y="25210"/>
                  </a:lnTo>
                  <a:lnTo>
                    <a:pt x="17148" y="22428"/>
                  </a:lnTo>
                  <a:lnTo>
                    <a:pt x="25847" y="19528"/>
                  </a:lnTo>
                  <a:lnTo>
                    <a:pt x="34968" y="16488"/>
                  </a:lnTo>
                  <a:lnTo>
                    <a:pt x="44463" y="13323"/>
                  </a:lnTo>
                  <a:lnTo>
                    <a:pt x="54264" y="10064"/>
                  </a:lnTo>
                  <a:lnTo>
                    <a:pt x="64623" y="6899"/>
                  </a:lnTo>
                  <a:lnTo>
                    <a:pt x="76094" y="4155"/>
                  </a:lnTo>
                  <a:lnTo>
                    <a:pt x="88878" y="1984"/>
                  </a:lnTo>
                  <a:lnTo>
                    <a:pt x="102547" y="528"/>
                  </a:lnTo>
                  <a:lnTo>
                    <a:pt x="116261" y="0"/>
                  </a:lnTo>
                  <a:lnTo>
                    <a:pt x="129525" y="430"/>
                  </a:lnTo>
                  <a:lnTo>
                    <a:pt x="142362" y="1854"/>
                  </a:lnTo>
                  <a:lnTo>
                    <a:pt x="155121" y="4405"/>
                  </a:lnTo>
                  <a:lnTo>
                    <a:pt x="168032" y="8041"/>
                  </a:lnTo>
                  <a:lnTo>
                    <a:pt x="181008" y="12431"/>
                  </a:lnTo>
                  <a:lnTo>
                    <a:pt x="193734" y="17062"/>
                  </a:lnTo>
                  <a:lnTo>
                    <a:pt x="206036" y="21621"/>
                  </a:lnTo>
                  <a:lnTo>
                    <a:pt x="217740" y="26155"/>
                  </a:lnTo>
                  <a:lnTo>
                    <a:pt x="228600" y="30958"/>
                  </a:lnTo>
                  <a:lnTo>
                    <a:pt x="238570" y="36195"/>
                  </a:lnTo>
                  <a:lnTo>
                    <a:pt x="247755" y="42035"/>
                  </a:lnTo>
                  <a:lnTo>
                    <a:pt x="256319" y="48720"/>
                  </a:lnTo>
                  <a:lnTo>
                    <a:pt x="264413" y="56297"/>
                  </a:lnTo>
                  <a:lnTo>
                    <a:pt x="272004" y="64658"/>
                  </a:lnTo>
                  <a:lnTo>
                    <a:pt x="278883" y="73642"/>
                  </a:lnTo>
                  <a:lnTo>
                    <a:pt x="284988" y="83100"/>
                  </a:lnTo>
                  <a:lnTo>
                    <a:pt x="290242" y="93230"/>
                  </a:lnTo>
                  <a:lnTo>
                    <a:pt x="294473" y="104546"/>
                  </a:lnTo>
                  <a:lnTo>
                    <a:pt x="297683" y="117227"/>
                  </a:lnTo>
                  <a:lnTo>
                    <a:pt x="299856" y="130829"/>
                  </a:lnTo>
                  <a:lnTo>
                    <a:pt x="300872" y="144497"/>
                  </a:lnTo>
                  <a:lnTo>
                    <a:pt x="300775" y="157726"/>
                  </a:lnTo>
                  <a:lnTo>
                    <a:pt x="299575" y="170370"/>
                  </a:lnTo>
                  <a:lnTo>
                    <a:pt x="297175" y="182467"/>
                  </a:lnTo>
                  <a:lnTo>
                    <a:pt x="293635" y="194120"/>
                  </a:lnTo>
                  <a:lnTo>
                    <a:pt x="289140" y="205437"/>
                  </a:lnTo>
                  <a:lnTo>
                    <a:pt x="283906" y="216511"/>
                  </a:lnTo>
                  <a:lnTo>
                    <a:pt x="278124" y="227412"/>
                  </a:lnTo>
                  <a:lnTo>
                    <a:pt x="271785" y="238194"/>
                  </a:lnTo>
                  <a:lnTo>
                    <a:pt x="264699" y="248894"/>
                  </a:lnTo>
                  <a:lnTo>
                    <a:pt x="256824" y="259533"/>
                  </a:lnTo>
                  <a:lnTo>
                    <a:pt x="248418" y="269966"/>
                  </a:lnTo>
                  <a:lnTo>
                    <a:pt x="239929" y="279898"/>
                  </a:lnTo>
                  <a:lnTo>
                    <a:pt x="231622" y="289208"/>
                  </a:lnTo>
                  <a:lnTo>
                    <a:pt x="223417" y="297934"/>
                  </a:lnTo>
                  <a:lnTo>
                    <a:pt x="214996" y="306182"/>
                  </a:lnTo>
                  <a:lnTo>
                    <a:pt x="206181" y="314060"/>
                  </a:lnTo>
                  <a:lnTo>
                    <a:pt x="196956" y="321504"/>
                  </a:lnTo>
                  <a:lnTo>
                    <a:pt x="187377" y="328284"/>
                  </a:lnTo>
                  <a:lnTo>
                    <a:pt x="177516" y="334324"/>
                  </a:lnTo>
                  <a:lnTo>
                    <a:pt x="167284" y="339533"/>
                  </a:lnTo>
                  <a:lnTo>
                    <a:pt x="156429" y="343734"/>
                  </a:lnTo>
                  <a:lnTo>
                    <a:pt x="144881" y="346929"/>
                  </a:lnTo>
                  <a:lnTo>
                    <a:pt x="133120" y="349266"/>
                  </a:lnTo>
                  <a:lnTo>
                    <a:pt x="120834" y="351178"/>
                  </a:lnTo>
                  <a:lnTo>
                    <a:pt x="105824" y="352836"/>
                  </a:lnTo>
                  <a:lnTo>
                    <a:pt x="84228" y="354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49530" y="2642455"/>
              <a:ext cx="126833" cy="145415"/>
            </a:xfrm>
            <a:custGeom>
              <a:avLst/>
              <a:gdLst/>
              <a:ahLst/>
              <a:cxnLst/>
              <a:rect l="0" t="0" r="0" b="0"/>
              <a:pathLst>
                <a:path w="126833" h="145415">
                  <a:moveTo>
                    <a:pt x="48017" y="0"/>
                  </a:moveTo>
                  <a:lnTo>
                    <a:pt x="39350" y="3068"/>
                  </a:lnTo>
                  <a:lnTo>
                    <a:pt x="32283" y="7130"/>
                  </a:lnTo>
                  <a:lnTo>
                    <a:pt x="26177" y="12623"/>
                  </a:lnTo>
                  <a:lnTo>
                    <a:pt x="20776" y="19383"/>
                  </a:lnTo>
                  <a:lnTo>
                    <a:pt x="15914" y="27181"/>
                  </a:lnTo>
                  <a:lnTo>
                    <a:pt x="11460" y="35782"/>
                  </a:lnTo>
                  <a:lnTo>
                    <a:pt x="7466" y="45140"/>
                  </a:lnTo>
                  <a:lnTo>
                    <a:pt x="4155" y="55394"/>
                  </a:lnTo>
                  <a:lnTo>
                    <a:pt x="1601" y="66538"/>
                  </a:lnTo>
                  <a:lnTo>
                    <a:pt x="56" y="78120"/>
                  </a:lnTo>
                  <a:lnTo>
                    <a:pt x="0" y="89362"/>
                  </a:lnTo>
                  <a:lnTo>
                    <a:pt x="1560" y="99846"/>
                  </a:lnTo>
                  <a:lnTo>
                    <a:pt x="4557" y="109513"/>
                  </a:lnTo>
                  <a:lnTo>
                    <a:pt x="8703" y="118466"/>
                  </a:lnTo>
                  <a:lnTo>
                    <a:pt x="13716" y="126845"/>
                  </a:lnTo>
                  <a:lnTo>
                    <a:pt x="19520" y="134303"/>
                  </a:lnTo>
                  <a:lnTo>
                    <a:pt x="26240" y="140035"/>
                  </a:lnTo>
                  <a:lnTo>
                    <a:pt x="33868" y="143739"/>
                  </a:lnTo>
                  <a:lnTo>
                    <a:pt x="42278" y="145414"/>
                  </a:lnTo>
                  <a:lnTo>
                    <a:pt x="51301" y="145100"/>
                  </a:lnTo>
                  <a:lnTo>
                    <a:pt x="60775" y="143036"/>
                  </a:lnTo>
                  <a:lnTo>
                    <a:pt x="70408" y="139567"/>
                  </a:lnTo>
                  <a:lnTo>
                    <a:pt x="79795" y="135038"/>
                  </a:lnTo>
                  <a:lnTo>
                    <a:pt x="88732" y="129736"/>
                  </a:lnTo>
                  <a:lnTo>
                    <a:pt x="97037" y="123721"/>
                  </a:lnTo>
                  <a:lnTo>
                    <a:pt x="104468" y="116854"/>
                  </a:lnTo>
                  <a:lnTo>
                    <a:pt x="110981" y="109118"/>
                  </a:lnTo>
                  <a:lnTo>
                    <a:pt x="116525" y="100465"/>
                  </a:lnTo>
                  <a:lnTo>
                    <a:pt x="120958" y="90745"/>
                  </a:lnTo>
                  <a:lnTo>
                    <a:pt x="124304" y="79985"/>
                  </a:lnTo>
                  <a:lnTo>
                    <a:pt x="126399" y="68505"/>
                  </a:lnTo>
                  <a:lnTo>
                    <a:pt x="126832" y="56807"/>
                  </a:lnTo>
                  <a:lnTo>
                    <a:pt x="125521" y="45214"/>
                  </a:lnTo>
                  <a:lnTo>
                    <a:pt x="122352" y="34330"/>
                  </a:lnTo>
                  <a:lnTo>
                    <a:pt x="117027" y="25085"/>
                  </a:lnTo>
                  <a:lnTo>
                    <a:pt x="109604" y="17837"/>
                  </a:lnTo>
                  <a:lnTo>
                    <a:pt x="100825" y="12435"/>
                  </a:lnTo>
                  <a:lnTo>
                    <a:pt x="90962" y="7968"/>
                  </a:lnTo>
                  <a:lnTo>
                    <a:pt x="78034" y="4048"/>
                  </a:lnTo>
                  <a:lnTo>
                    <a:pt x="58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10536" y="2615276"/>
              <a:ext cx="139696" cy="156557"/>
            </a:xfrm>
            <a:custGeom>
              <a:avLst/>
              <a:gdLst/>
              <a:ahLst/>
              <a:cxnLst/>
              <a:rect l="0" t="0" r="0" b="0"/>
              <a:pathLst>
                <a:path w="139696" h="156557">
                  <a:moveTo>
                    <a:pt x="13353" y="58765"/>
                  </a:moveTo>
                  <a:lnTo>
                    <a:pt x="22221" y="61631"/>
                  </a:lnTo>
                  <a:lnTo>
                    <a:pt x="31208" y="63773"/>
                  </a:lnTo>
                  <a:lnTo>
                    <a:pt x="41199" y="65372"/>
                  </a:lnTo>
                  <a:lnTo>
                    <a:pt x="52006" y="66379"/>
                  </a:lnTo>
                  <a:lnTo>
                    <a:pt x="63169" y="66580"/>
                  </a:lnTo>
                  <a:lnTo>
                    <a:pt x="74375" y="65919"/>
                  </a:lnTo>
                  <a:lnTo>
                    <a:pt x="85487" y="64336"/>
                  </a:lnTo>
                  <a:lnTo>
                    <a:pt x="96471" y="61675"/>
                  </a:lnTo>
                  <a:lnTo>
                    <a:pt x="107319" y="57950"/>
                  </a:lnTo>
                  <a:lnTo>
                    <a:pt x="117397" y="52991"/>
                  </a:lnTo>
                  <a:lnTo>
                    <a:pt x="125502" y="46382"/>
                  </a:lnTo>
                  <a:lnTo>
                    <a:pt x="131120" y="38063"/>
                  </a:lnTo>
                  <a:lnTo>
                    <a:pt x="133908" y="28901"/>
                  </a:lnTo>
                  <a:lnTo>
                    <a:pt x="133359" y="20439"/>
                  </a:lnTo>
                  <a:lnTo>
                    <a:pt x="129541" y="13499"/>
                  </a:lnTo>
                  <a:lnTo>
                    <a:pt x="122944" y="8200"/>
                  </a:lnTo>
                  <a:lnTo>
                    <a:pt x="114182" y="4329"/>
                  </a:lnTo>
                  <a:lnTo>
                    <a:pt x="103821" y="1590"/>
                  </a:lnTo>
                  <a:lnTo>
                    <a:pt x="92482" y="20"/>
                  </a:lnTo>
                  <a:lnTo>
                    <a:pt x="80814" y="0"/>
                  </a:lnTo>
                  <a:lnTo>
                    <a:pt x="69196" y="1607"/>
                  </a:lnTo>
                  <a:lnTo>
                    <a:pt x="57771" y="4649"/>
                  </a:lnTo>
                  <a:lnTo>
                    <a:pt x="46558" y="8832"/>
                  </a:lnTo>
                  <a:lnTo>
                    <a:pt x="35545" y="13876"/>
                  </a:lnTo>
                  <a:lnTo>
                    <a:pt x="25181" y="19873"/>
                  </a:lnTo>
                  <a:lnTo>
                    <a:pt x="16352" y="27254"/>
                  </a:lnTo>
                  <a:lnTo>
                    <a:pt x="9419" y="36146"/>
                  </a:lnTo>
                  <a:lnTo>
                    <a:pt x="4424" y="46388"/>
                  </a:lnTo>
                  <a:lnTo>
                    <a:pt x="1356" y="57712"/>
                  </a:lnTo>
                  <a:lnTo>
                    <a:pt x="0" y="69841"/>
                  </a:lnTo>
                  <a:lnTo>
                    <a:pt x="190" y="82221"/>
                  </a:lnTo>
                  <a:lnTo>
                    <a:pt x="1896" y="94066"/>
                  </a:lnTo>
                  <a:lnTo>
                    <a:pt x="4963" y="104989"/>
                  </a:lnTo>
                  <a:lnTo>
                    <a:pt x="9138" y="114965"/>
                  </a:lnTo>
                  <a:lnTo>
                    <a:pt x="14155" y="124133"/>
                  </a:lnTo>
                  <a:lnTo>
                    <a:pt x="19797" y="132664"/>
                  </a:lnTo>
                  <a:lnTo>
                    <a:pt x="26211" y="140395"/>
                  </a:lnTo>
                  <a:lnTo>
                    <a:pt x="33881" y="146844"/>
                  </a:lnTo>
                  <a:lnTo>
                    <a:pt x="42965" y="151843"/>
                  </a:lnTo>
                  <a:lnTo>
                    <a:pt x="53167" y="155200"/>
                  </a:lnTo>
                  <a:lnTo>
                    <a:pt x="63933" y="156556"/>
                  </a:lnTo>
                  <a:lnTo>
                    <a:pt x="74874" y="155908"/>
                  </a:lnTo>
                  <a:lnTo>
                    <a:pt x="85643" y="153542"/>
                  </a:lnTo>
                  <a:lnTo>
                    <a:pt x="95866" y="149827"/>
                  </a:lnTo>
                  <a:lnTo>
                    <a:pt x="105396" y="145120"/>
                  </a:lnTo>
                  <a:lnTo>
                    <a:pt x="113973" y="140010"/>
                  </a:lnTo>
                  <a:lnTo>
                    <a:pt x="121979" y="134817"/>
                  </a:lnTo>
                  <a:lnTo>
                    <a:pt x="130114" y="129089"/>
                  </a:lnTo>
                  <a:lnTo>
                    <a:pt x="139695" y="121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40984" y="2596747"/>
              <a:ext cx="116542" cy="161523"/>
            </a:xfrm>
            <a:custGeom>
              <a:avLst/>
              <a:gdLst/>
              <a:ahLst/>
              <a:cxnLst/>
              <a:rect l="0" t="0" r="0" b="0"/>
              <a:pathLst>
                <a:path w="116542" h="161523">
                  <a:moveTo>
                    <a:pt x="98760" y="3594"/>
                  </a:moveTo>
                  <a:lnTo>
                    <a:pt x="89958" y="861"/>
                  </a:lnTo>
                  <a:lnTo>
                    <a:pt x="81611" y="0"/>
                  </a:lnTo>
                  <a:lnTo>
                    <a:pt x="72913" y="985"/>
                  </a:lnTo>
                  <a:lnTo>
                    <a:pt x="63792" y="3351"/>
                  </a:lnTo>
                  <a:lnTo>
                    <a:pt x="54297" y="6488"/>
                  </a:lnTo>
                  <a:lnTo>
                    <a:pt x="44510" y="9974"/>
                  </a:lnTo>
                  <a:lnTo>
                    <a:pt x="34668" y="13754"/>
                  </a:lnTo>
                  <a:lnTo>
                    <a:pt x="25142" y="18037"/>
                  </a:lnTo>
                  <a:lnTo>
                    <a:pt x="16128" y="22911"/>
                  </a:lnTo>
                  <a:lnTo>
                    <a:pt x="8281" y="28335"/>
                  </a:lnTo>
                  <a:lnTo>
                    <a:pt x="2753" y="34208"/>
                  </a:lnTo>
                  <a:lnTo>
                    <a:pt x="0" y="40411"/>
                  </a:lnTo>
                  <a:lnTo>
                    <a:pt x="907" y="46495"/>
                  </a:lnTo>
                  <a:lnTo>
                    <a:pt x="5692" y="51302"/>
                  </a:lnTo>
                  <a:lnTo>
                    <a:pt x="12498" y="54287"/>
                  </a:lnTo>
                  <a:lnTo>
                    <a:pt x="20426" y="56317"/>
                  </a:lnTo>
                  <a:lnTo>
                    <a:pt x="29117" y="58172"/>
                  </a:lnTo>
                  <a:lnTo>
                    <a:pt x="38359" y="60225"/>
                  </a:lnTo>
                  <a:lnTo>
                    <a:pt x="47997" y="62583"/>
                  </a:lnTo>
                  <a:lnTo>
                    <a:pt x="57911" y="65239"/>
                  </a:lnTo>
                  <a:lnTo>
                    <a:pt x="67852" y="68305"/>
                  </a:lnTo>
                  <a:lnTo>
                    <a:pt x="77451" y="72030"/>
                  </a:lnTo>
                  <a:lnTo>
                    <a:pt x="86532" y="76498"/>
                  </a:lnTo>
                  <a:lnTo>
                    <a:pt x="94935" y="81801"/>
                  </a:lnTo>
                  <a:lnTo>
                    <a:pt x="102434" y="88116"/>
                  </a:lnTo>
                  <a:lnTo>
                    <a:pt x="108977" y="95436"/>
                  </a:lnTo>
                  <a:lnTo>
                    <a:pt x="114032" y="103453"/>
                  </a:lnTo>
                  <a:lnTo>
                    <a:pt x="116541" y="111673"/>
                  </a:lnTo>
                  <a:lnTo>
                    <a:pt x="116150" y="119786"/>
                  </a:lnTo>
                  <a:lnTo>
                    <a:pt x="113123" y="127520"/>
                  </a:lnTo>
                  <a:lnTo>
                    <a:pt x="107969" y="134560"/>
                  </a:lnTo>
                  <a:lnTo>
                    <a:pt x="101205" y="140806"/>
                  </a:lnTo>
                  <a:lnTo>
                    <a:pt x="93108" y="146170"/>
                  </a:lnTo>
                  <a:lnTo>
                    <a:pt x="83712" y="150482"/>
                  </a:lnTo>
                  <a:lnTo>
                    <a:pt x="73154" y="153755"/>
                  </a:lnTo>
                  <a:lnTo>
                    <a:pt x="62063" y="156146"/>
                  </a:lnTo>
                  <a:lnTo>
                    <a:pt x="50300" y="158102"/>
                  </a:lnTo>
                  <a:lnTo>
                    <a:pt x="35717" y="159795"/>
                  </a:lnTo>
                  <a:lnTo>
                    <a:pt x="14532" y="161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45029" y="2624213"/>
              <a:ext cx="126343" cy="112340"/>
            </a:xfrm>
            <a:custGeom>
              <a:avLst/>
              <a:gdLst/>
              <a:ahLst/>
              <a:cxnLst/>
              <a:rect l="0" t="0" r="0" b="0"/>
              <a:pathLst>
                <a:path w="126343" h="112340">
                  <a:moveTo>
                    <a:pt x="0" y="39299"/>
                  </a:moveTo>
                  <a:lnTo>
                    <a:pt x="67" y="50967"/>
                  </a:lnTo>
                  <a:lnTo>
                    <a:pt x="707" y="61456"/>
                  </a:lnTo>
                  <a:lnTo>
                    <a:pt x="2003" y="71758"/>
                  </a:lnTo>
                  <a:lnTo>
                    <a:pt x="3863" y="82059"/>
                  </a:lnTo>
                  <a:lnTo>
                    <a:pt x="6180" y="92403"/>
                  </a:lnTo>
                  <a:lnTo>
                    <a:pt x="8820" y="102718"/>
                  </a:lnTo>
                  <a:lnTo>
                    <a:pt x="10793" y="110406"/>
                  </a:lnTo>
                  <a:lnTo>
                    <a:pt x="10987" y="112339"/>
                  </a:lnTo>
                  <a:lnTo>
                    <a:pt x="9826" y="109701"/>
                  </a:lnTo>
                  <a:lnTo>
                    <a:pt x="7975" y="103958"/>
                  </a:lnTo>
                  <a:lnTo>
                    <a:pt x="6064" y="95914"/>
                  </a:lnTo>
                  <a:lnTo>
                    <a:pt x="4425" y="86136"/>
                  </a:lnTo>
                  <a:lnTo>
                    <a:pt x="3313" y="75243"/>
                  </a:lnTo>
                  <a:lnTo>
                    <a:pt x="3009" y="63902"/>
                  </a:lnTo>
                  <a:lnTo>
                    <a:pt x="3585" y="52522"/>
                  </a:lnTo>
                  <a:lnTo>
                    <a:pt x="5106" y="41432"/>
                  </a:lnTo>
                  <a:lnTo>
                    <a:pt x="7720" y="30981"/>
                  </a:lnTo>
                  <a:lnTo>
                    <a:pt x="11408" y="21297"/>
                  </a:lnTo>
                  <a:lnTo>
                    <a:pt x="16172" y="12812"/>
                  </a:lnTo>
                  <a:lnTo>
                    <a:pt x="22117" y="6314"/>
                  </a:lnTo>
                  <a:lnTo>
                    <a:pt x="29186" y="2060"/>
                  </a:lnTo>
                  <a:lnTo>
                    <a:pt x="37034" y="0"/>
                  </a:lnTo>
                  <a:lnTo>
                    <a:pt x="45139" y="46"/>
                  </a:lnTo>
                  <a:lnTo>
                    <a:pt x="53180" y="1932"/>
                  </a:lnTo>
                  <a:lnTo>
                    <a:pt x="61035" y="5450"/>
                  </a:lnTo>
                  <a:lnTo>
                    <a:pt x="68690" y="10543"/>
                  </a:lnTo>
                  <a:lnTo>
                    <a:pt x="76166" y="17037"/>
                  </a:lnTo>
                  <a:lnTo>
                    <a:pt x="83340" y="24666"/>
                  </a:lnTo>
                  <a:lnTo>
                    <a:pt x="89938" y="33157"/>
                  </a:lnTo>
                  <a:lnTo>
                    <a:pt x="95860" y="42269"/>
                  </a:lnTo>
                  <a:lnTo>
                    <a:pt x="101205" y="51751"/>
                  </a:lnTo>
                  <a:lnTo>
                    <a:pt x="106814" y="62465"/>
                  </a:lnTo>
                  <a:lnTo>
                    <a:pt x="114295" y="77585"/>
                  </a:lnTo>
                  <a:lnTo>
                    <a:pt x="126342" y="102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92427" y="2473999"/>
              <a:ext cx="21059" cy="63172"/>
            </a:xfrm>
            <a:custGeom>
              <a:avLst/>
              <a:gdLst/>
              <a:ahLst/>
              <a:cxnLst/>
              <a:rect l="0" t="0" r="0" b="0"/>
              <a:pathLst>
                <a:path w="21059" h="63172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2" y="25833"/>
                  </a:lnTo>
                  <a:lnTo>
                    <a:pt x="11490" y="34469"/>
                  </a:lnTo>
                  <a:lnTo>
                    <a:pt x="14319" y="42955"/>
                  </a:lnTo>
                  <a:lnTo>
                    <a:pt x="17348" y="52042"/>
                  </a:lnTo>
                  <a:lnTo>
                    <a:pt x="2105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416239" y="2431885"/>
              <a:ext cx="28873" cy="305327"/>
            </a:xfrm>
            <a:custGeom>
              <a:avLst/>
              <a:gdLst/>
              <a:ahLst/>
              <a:cxnLst/>
              <a:rect l="0" t="0" r="0" b="0"/>
              <a:pathLst>
                <a:path w="28873" h="305327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90" y="76039"/>
                  </a:lnTo>
                  <a:lnTo>
                    <a:pt x="3254" y="89320"/>
                  </a:lnTo>
                  <a:lnTo>
                    <a:pt x="4463" y="102842"/>
                  </a:lnTo>
                  <a:lnTo>
                    <a:pt x="5425" y="116530"/>
                  </a:lnTo>
                  <a:lnTo>
                    <a:pt x="6145" y="130332"/>
                  </a:lnTo>
                  <a:lnTo>
                    <a:pt x="6668" y="144206"/>
                  </a:lnTo>
                  <a:lnTo>
                    <a:pt x="7206" y="157965"/>
                  </a:lnTo>
                  <a:lnTo>
                    <a:pt x="8107" y="171284"/>
                  </a:lnTo>
                  <a:lnTo>
                    <a:pt x="9529" y="184025"/>
                  </a:lnTo>
                  <a:lnTo>
                    <a:pt x="11300" y="196378"/>
                  </a:lnTo>
                  <a:lnTo>
                    <a:pt x="13028" y="208747"/>
                  </a:lnTo>
                  <a:lnTo>
                    <a:pt x="14489" y="221363"/>
                  </a:lnTo>
                  <a:lnTo>
                    <a:pt x="15791" y="234126"/>
                  </a:lnTo>
                  <a:lnTo>
                    <a:pt x="17271" y="246702"/>
                  </a:lnTo>
                  <a:lnTo>
                    <a:pt x="19114" y="258890"/>
                  </a:lnTo>
                  <a:lnTo>
                    <a:pt x="21192" y="270216"/>
                  </a:lnTo>
                  <a:lnTo>
                    <a:pt x="23351" y="280963"/>
                  </a:lnTo>
                  <a:lnTo>
                    <a:pt x="25785" y="292071"/>
                  </a:lnTo>
                  <a:lnTo>
                    <a:pt x="2887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97713" y="2558227"/>
              <a:ext cx="210570" cy="42115"/>
            </a:xfrm>
            <a:custGeom>
              <a:avLst/>
              <a:gdLst/>
              <a:ahLst/>
              <a:cxnLst/>
              <a:rect l="0" t="0" r="0" b="0"/>
              <a:pathLst>
                <a:path w="210570" h="42115">
                  <a:moveTo>
                    <a:pt x="210569" y="0"/>
                  </a:moveTo>
                  <a:lnTo>
                    <a:pt x="196034" y="67"/>
                  </a:lnTo>
                  <a:lnTo>
                    <a:pt x="183404" y="707"/>
                  </a:lnTo>
                  <a:lnTo>
                    <a:pt x="171494" y="2004"/>
                  </a:lnTo>
                  <a:lnTo>
                    <a:pt x="159840" y="3864"/>
                  </a:lnTo>
                  <a:lnTo>
                    <a:pt x="147999" y="6180"/>
                  </a:lnTo>
                  <a:lnTo>
                    <a:pt x="135764" y="8846"/>
                  </a:lnTo>
                  <a:lnTo>
                    <a:pt x="123268" y="11770"/>
                  </a:lnTo>
                  <a:lnTo>
                    <a:pt x="110878" y="14877"/>
                  </a:lnTo>
                  <a:lnTo>
                    <a:pt x="98802" y="18113"/>
                  </a:lnTo>
                  <a:lnTo>
                    <a:pt x="87083" y="21437"/>
                  </a:lnTo>
                  <a:lnTo>
                    <a:pt x="75681" y="24821"/>
                  </a:lnTo>
                  <a:lnTo>
                    <a:pt x="64535" y="28242"/>
                  </a:lnTo>
                  <a:lnTo>
                    <a:pt x="53650" y="31534"/>
                  </a:lnTo>
                  <a:lnTo>
                    <a:pt x="41825" y="34715"/>
                  </a:lnTo>
                  <a:lnTo>
                    <a:pt x="25785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98408" y="2571028"/>
              <a:ext cx="204715" cy="151616"/>
            </a:xfrm>
            <a:custGeom>
              <a:avLst/>
              <a:gdLst/>
              <a:ahLst/>
              <a:cxnLst/>
              <a:rect l="0" t="0" r="0" b="0"/>
              <a:pathLst>
                <a:path w="204715" h="151616">
                  <a:moveTo>
                    <a:pt x="88900" y="71427"/>
                  </a:moveTo>
                  <a:lnTo>
                    <a:pt x="91700" y="62626"/>
                  </a:lnTo>
                  <a:lnTo>
                    <a:pt x="93202" y="54279"/>
                  </a:lnTo>
                  <a:lnTo>
                    <a:pt x="93504" y="45585"/>
                  </a:lnTo>
                  <a:lnTo>
                    <a:pt x="92652" y="36637"/>
                  </a:lnTo>
                  <a:lnTo>
                    <a:pt x="90536" y="27790"/>
                  </a:lnTo>
                  <a:lnTo>
                    <a:pt x="87209" y="19265"/>
                  </a:lnTo>
                  <a:lnTo>
                    <a:pt x="82701" y="11595"/>
                  </a:lnTo>
                  <a:lnTo>
                    <a:pt x="76933" y="5663"/>
                  </a:lnTo>
                  <a:lnTo>
                    <a:pt x="69987" y="1797"/>
                  </a:lnTo>
                  <a:lnTo>
                    <a:pt x="62223" y="0"/>
                  </a:lnTo>
                  <a:lnTo>
                    <a:pt x="54174" y="225"/>
                  </a:lnTo>
                  <a:lnTo>
                    <a:pt x="46171" y="2231"/>
                  </a:lnTo>
                  <a:lnTo>
                    <a:pt x="38341" y="5829"/>
                  </a:lnTo>
                  <a:lnTo>
                    <a:pt x="30704" y="10976"/>
                  </a:lnTo>
                  <a:lnTo>
                    <a:pt x="23243" y="17512"/>
                  </a:lnTo>
                  <a:lnTo>
                    <a:pt x="16250" y="25337"/>
                  </a:lnTo>
                  <a:lnTo>
                    <a:pt x="10306" y="34492"/>
                  </a:lnTo>
                  <a:lnTo>
                    <a:pt x="5645" y="44878"/>
                  </a:lnTo>
                  <a:lnTo>
                    <a:pt x="2345" y="56446"/>
                  </a:lnTo>
                  <a:lnTo>
                    <a:pt x="497" y="69267"/>
                  </a:lnTo>
                  <a:lnTo>
                    <a:pt x="0" y="83250"/>
                  </a:lnTo>
                  <a:lnTo>
                    <a:pt x="784" y="97706"/>
                  </a:lnTo>
                  <a:lnTo>
                    <a:pt x="2897" y="111491"/>
                  </a:lnTo>
                  <a:lnTo>
                    <a:pt x="6251" y="124003"/>
                  </a:lnTo>
                  <a:lnTo>
                    <a:pt x="10958" y="134688"/>
                  </a:lnTo>
                  <a:lnTo>
                    <a:pt x="17398" y="142811"/>
                  </a:lnTo>
                  <a:lnTo>
                    <a:pt x="25613" y="148226"/>
                  </a:lnTo>
                  <a:lnTo>
                    <a:pt x="35044" y="151100"/>
                  </a:lnTo>
                  <a:lnTo>
                    <a:pt x="44751" y="151615"/>
                  </a:lnTo>
                  <a:lnTo>
                    <a:pt x="54160" y="150113"/>
                  </a:lnTo>
                  <a:lnTo>
                    <a:pt x="62914" y="146856"/>
                  </a:lnTo>
                  <a:lnTo>
                    <a:pt x="70714" y="141938"/>
                  </a:lnTo>
                  <a:lnTo>
                    <a:pt x="77507" y="135558"/>
                  </a:lnTo>
                  <a:lnTo>
                    <a:pt x="83254" y="127836"/>
                  </a:lnTo>
                  <a:lnTo>
                    <a:pt x="87831" y="118751"/>
                  </a:lnTo>
                  <a:lnTo>
                    <a:pt x="91285" y="108416"/>
                  </a:lnTo>
                  <a:lnTo>
                    <a:pt x="93795" y="97052"/>
                  </a:lnTo>
                  <a:lnTo>
                    <a:pt x="95572" y="84900"/>
                  </a:lnTo>
                  <a:lnTo>
                    <a:pt x="96820" y="72202"/>
                  </a:lnTo>
                  <a:lnTo>
                    <a:pt x="98158" y="60281"/>
                  </a:lnTo>
                  <a:lnTo>
                    <a:pt x="100526" y="52668"/>
                  </a:lnTo>
                  <a:lnTo>
                    <a:pt x="103815" y="51241"/>
                  </a:lnTo>
                  <a:lnTo>
                    <a:pt x="107246" y="54145"/>
                  </a:lnTo>
                  <a:lnTo>
                    <a:pt x="110631" y="59756"/>
                  </a:lnTo>
                  <a:lnTo>
                    <a:pt x="113994" y="67085"/>
                  </a:lnTo>
                  <a:lnTo>
                    <a:pt x="117373" y="75512"/>
                  </a:lnTo>
                  <a:lnTo>
                    <a:pt x="120945" y="84487"/>
                  </a:lnTo>
                  <a:lnTo>
                    <a:pt x="125018" y="93456"/>
                  </a:lnTo>
                  <a:lnTo>
                    <a:pt x="129725" y="102128"/>
                  </a:lnTo>
                  <a:lnTo>
                    <a:pt x="135190" y="110431"/>
                  </a:lnTo>
                  <a:lnTo>
                    <a:pt x="141614" y="118397"/>
                  </a:lnTo>
                  <a:lnTo>
                    <a:pt x="149008" y="126079"/>
                  </a:lnTo>
                  <a:lnTo>
                    <a:pt x="157164" y="133050"/>
                  </a:lnTo>
                  <a:lnTo>
                    <a:pt x="166762" y="138977"/>
                  </a:lnTo>
                  <a:lnTo>
                    <a:pt x="180881" y="143265"/>
                  </a:lnTo>
                  <a:lnTo>
                    <a:pt x="204714" y="145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09042" y="2410828"/>
              <a:ext cx="46723" cy="294799"/>
            </a:xfrm>
            <a:custGeom>
              <a:avLst/>
              <a:gdLst/>
              <a:ahLst/>
              <a:cxnLst/>
              <a:rect l="0" t="0" r="0" b="0"/>
              <a:pathLst>
                <a:path w="46723" h="294799">
                  <a:moveTo>
                    <a:pt x="4608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4"/>
                  </a:lnTo>
                  <a:lnTo>
                    <a:pt x="4216" y="81182"/>
                  </a:lnTo>
                  <a:lnTo>
                    <a:pt x="6726" y="97284"/>
                  </a:lnTo>
                  <a:lnTo>
                    <a:pt x="9549" y="113309"/>
                  </a:lnTo>
                  <a:lnTo>
                    <a:pt x="12586" y="129006"/>
                  </a:lnTo>
                  <a:lnTo>
                    <a:pt x="15606" y="144323"/>
                  </a:lnTo>
                  <a:lnTo>
                    <a:pt x="18254" y="159301"/>
                  </a:lnTo>
                  <a:lnTo>
                    <a:pt x="20371" y="174009"/>
                  </a:lnTo>
                  <a:lnTo>
                    <a:pt x="22132" y="188515"/>
                  </a:lnTo>
                  <a:lnTo>
                    <a:pt x="23929" y="202875"/>
                  </a:lnTo>
                  <a:lnTo>
                    <a:pt x="25993" y="217124"/>
                  </a:lnTo>
                  <a:lnTo>
                    <a:pt x="28419" y="231073"/>
                  </a:lnTo>
                  <a:lnTo>
                    <a:pt x="31595" y="245893"/>
                  </a:lnTo>
                  <a:lnTo>
                    <a:pt x="36921" y="265123"/>
                  </a:lnTo>
                  <a:lnTo>
                    <a:pt x="4672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32177" y="2505585"/>
              <a:ext cx="228915" cy="154950"/>
            </a:xfrm>
            <a:custGeom>
              <a:avLst/>
              <a:gdLst/>
              <a:ahLst/>
              <a:cxnLst/>
              <a:rect l="0" t="0" r="0" b="0"/>
              <a:pathLst>
                <a:path w="228915" h="154950">
                  <a:moveTo>
                    <a:pt x="7815" y="21057"/>
                  </a:moveTo>
                  <a:lnTo>
                    <a:pt x="4949" y="29925"/>
                  </a:lnTo>
                  <a:lnTo>
                    <a:pt x="2807" y="38912"/>
                  </a:lnTo>
                  <a:lnTo>
                    <a:pt x="1208" y="48903"/>
                  </a:lnTo>
                  <a:lnTo>
                    <a:pt x="200" y="59710"/>
                  </a:lnTo>
                  <a:lnTo>
                    <a:pt x="0" y="70874"/>
                  </a:lnTo>
                  <a:lnTo>
                    <a:pt x="656" y="82079"/>
                  </a:lnTo>
                  <a:lnTo>
                    <a:pt x="2067" y="93191"/>
                  </a:lnTo>
                  <a:lnTo>
                    <a:pt x="4080" y="104175"/>
                  </a:lnTo>
                  <a:lnTo>
                    <a:pt x="6551" y="115032"/>
                  </a:lnTo>
                  <a:lnTo>
                    <a:pt x="9684" y="125456"/>
                  </a:lnTo>
                  <a:lnTo>
                    <a:pt x="13997" y="134857"/>
                  </a:lnTo>
                  <a:lnTo>
                    <a:pt x="19674" y="142982"/>
                  </a:lnTo>
                  <a:lnTo>
                    <a:pt x="26436" y="149421"/>
                  </a:lnTo>
                  <a:lnTo>
                    <a:pt x="33738" y="153465"/>
                  </a:lnTo>
                  <a:lnTo>
                    <a:pt x="41200" y="154949"/>
                  </a:lnTo>
                  <a:lnTo>
                    <a:pt x="48479" y="153844"/>
                  </a:lnTo>
                  <a:lnTo>
                    <a:pt x="55207" y="149994"/>
                  </a:lnTo>
                  <a:lnTo>
                    <a:pt x="61245" y="143595"/>
                  </a:lnTo>
                  <a:lnTo>
                    <a:pt x="66636" y="135251"/>
                  </a:lnTo>
                  <a:lnTo>
                    <a:pt x="71499" y="125758"/>
                  </a:lnTo>
                  <a:lnTo>
                    <a:pt x="75975" y="115723"/>
                  </a:lnTo>
                  <a:lnTo>
                    <a:pt x="80659" y="107025"/>
                  </a:lnTo>
                  <a:lnTo>
                    <a:pt x="85749" y="102562"/>
                  </a:lnTo>
                  <a:lnTo>
                    <a:pt x="90446" y="102878"/>
                  </a:lnTo>
                  <a:lnTo>
                    <a:pt x="94665" y="106799"/>
                  </a:lnTo>
                  <a:lnTo>
                    <a:pt x="98579" y="113089"/>
                  </a:lnTo>
                  <a:lnTo>
                    <a:pt x="102649" y="120556"/>
                  </a:lnTo>
                  <a:lnTo>
                    <a:pt x="107574" y="128033"/>
                  </a:lnTo>
                  <a:lnTo>
                    <a:pt x="113655" y="134904"/>
                  </a:lnTo>
                  <a:lnTo>
                    <a:pt x="120853" y="140688"/>
                  </a:lnTo>
                  <a:lnTo>
                    <a:pt x="128978" y="144836"/>
                  </a:lnTo>
                  <a:lnTo>
                    <a:pt x="137807" y="147217"/>
                  </a:lnTo>
                  <a:lnTo>
                    <a:pt x="146989" y="147871"/>
                  </a:lnTo>
                  <a:lnTo>
                    <a:pt x="156064" y="146807"/>
                  </a:lnTo>
                  <a:lnTo>
                    <a:pt x="164787" y="144203"/>
                  </a:lnTo>
                  <a:lnTo>
                    <a:pt x="172946" y="140188"/>
                  </a:lnTo>
                  <a:lnTo>
                    <a:pt x="180280" y="134752"/>
                  </a:lnTo>
                  <a:lnTo>
                    <a:pt x="186732" y="128025"/>
                  </a:lnTo>
                  <a:lnTo>
                    <a:pt x="192404" y="120239"/>
                  </a:lnTo>
                  <a:lnTo>
                    <a:pt x="197456" y="111643"/>
                  </a:lnTo>
                  <a:lnTo>
                    <a:pt x="202040" y="102449"/>
                  </a:lnTo>
                  <a:lnTo>
                    <a:pt x="206120" y="92667"/>
                  </a:lnTo>
                  <a:lnTo>
                    <a:pt x="209489" y="82115"/>
                  </a:lnTo>
                  <a:lnTo>
                    <a:pt x="212094" y="70765"/>
                  </a:lnTo>
                  <a:lnTo>
                    <a:pt x="214217" y="58939"/>
                  </a:lnTo>
                  <a:lnTo>
                    <a:pt x="216699" y="45858"/>
                  </a:lnTo>
                  <a:lnTo>
                    <a:pt x="220876" y="28135"/>
                  </a:lnTo>
                  <a:lnTo>
                    <a:pt x="2289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22291" y="2519430"/>
              <a:ext cx="149371" cy="133554"/>
            </a:xfrm>
            <a:custGeom>
              <a:avLst/>
              <a:gdLst/>
              <a:ahLst/>
              <a:cxnLst/>
              <a:rect l="0" t="0" r="0" b="0"/>
              <a:pathLst>
                <a:path w="149371" h="133554">
                  <a:moveTo>
                    <a:pt x="65142" y="80911"/>
                  </a:moveTo>
                  <a:lnTo>
                    <a:pt x="67941" y="72043"/>
                  </a:lnTo>
                  <a:lnTo>
                    <a:pt x="69443" y="63056"/>
                  </a:lnTo>
                  <a:lnTo>
                    <a:pt x="69746" y="53070"/>
                  </a:lnTo>
                  <a:lnTo>
                    <a:pt x="68893" y="42435"/>
                  </a:lnTo>
                  <a:lnTo>
                    <a:pt x="66777" y="31920"/>
                  </a:lnTo>
                  <a:lnTo>
                    <a:pt x="63450" y="21982"/>
                  </a:lnTo>
                  <a:lnTo>
                    <a:pt x="58943" y="13214"/>
                  </a:lnTo>
                  <a:lnTo>
                    <a:pt x="53175" y="6471"/>
                  </a:lnTo>
                  <a:lnTo>
                    <a:pt x="46233" y="2030"/>
                  </a:lnTo>
                  <a:lnTo>
                    <a:pt x="38642" y="0"/>
                  </a:lnTo>
                  <a:lnTo>
                    <a:pt x="31241" y="593"/>
                  </a:lnTo>
                  <a:lnTo>
                    <a:pt x="24492" y="3657"/>
                  </a:lnTo>
                  <a:lnTo>
                    <a:pt x="18487" y="8778"/>
                  </a:lnTo>
                  <a:lnTo>
                    <a:pt x="13147" y="15486"/>
                  </a:lnTo>
                  <a:lnTo>
                    <a:pt x="8342" y="23365"/>
                  </a:lnTo>
                  <a:lnTo>
                    <a:pt x="4267" y="32244"/>
                  </a:lnTo>
                  <a:lnTo>
                    <a:pt x="1427" y="42180"/>
                  </a:lnTo>
                  <a:lnTo>
                    <a:pt x="0" y="53112"/>
                  </a:lnTo>
                  <a:lnTo>
                    <a:pt x="24" y="64555"/>
                  </a:lnTo>
                  <a:lnTo>
                    <a:pt x="1560" y="75702"/>
                  </a:lnTo>
                  <a:lnTo>
                    <a:pt x="4493" y="86116"/>
                  </a:lnTo>
                  <a:lnTo>
                    <a:pt x="8903" y="95395"/>
                  </a:lnTo>
                  <a:lnTo>
                    <a:pt x="15136" y="103024"/>
                  </a:lnTo>
                  <a:lnTo>
                    <a:pt x="23204" y="108878"/>
                  </a:lnTo>
                  <a:lnTo>
                    <a:pt x="32365" y="112673"/>
                  </a:lnTo>
                  <a:lnTo>
                    <a:pt x="41359" y="113804"/>
                  </a:lnTo>
                  <a:lnTo>
                    <a:pt x="49474" y="112195"/>
                  </a:lnTo>
                  <a:lnTo>
                    <a:pt x="56546" y="108202"/>
                  </a:lnTo>
                  <a:lnTo>
                    <a:pt x="62678" y="102326"/>
                  </a:lnTo>
                  <a:lnTo>
                    <a:pt x="68085" y="95079"/>
                  </a:lnTo>
                  <a:lnTo>
                    <a:pt x="73893" y="88074"/>
                  </a:lnTo>
                  <a:lnTo>
                    <a:pt x="80804" y="83909"/>
                  </a:lnTo>
                  <a:lnTo>
                    <a:pt x="87773" y="83548"/>
                  </a:lnTo>
                  <a:lnTo>
                    <a:pt x="94574" y="86440"/>
                  </a:lnTo>
                  <a:lnTo>
                    <a:pt x="101308" y="91723"/>
                  </a:lnTo>
                  <a:lnTo>
                    <a:pt x="108137" y="98413"/>
                  </a:lnTo>
                  <a:lnTo>
                    <a:pt x="116136" y="106201"/>
                  </a:lnTo>
                  <a:lnTo>
                    <a:pt x="128248" y="116872"/>
                  </a:lnTo>
                  <a:lnTo>
                    <a:pt x="149370" y="133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82189" y="2537170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5868" y="8734"/>
                  </a:lnTo>
                  <a:lnTo>
                    <a:pt x="11433" y="16441"/>
                  </a:lnTo>
                  <a:lnTo>
                    <a:pt x="17231" y="23843"/>
                  </a:lnTo>
                  <a:lnTo>
                    <a:pt x="23312" y="31104"/>
                  </a:lnTo>
                  <a:lnTo>
                    <a:pt x="29642" y="38283"/>
                  </a:lnTo>
                  <a:lnTo>
                    <a:pt x="36161" y="45399"/>
                  </a:lnTo>
                  <a:lnTo>
                    <a:pt x="42515" y="52169"/>
                  </a:lnTo>
                  <a:lnTo>
                    <a:pt x="48690" y="58674"/>
                  </a:lnTo>
                  <a:lnTo>
                    <a:pt x="55230" y="65487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13775" y="2495056"/>
              <a:ext cx="94757" cy="379027"/>
            </a:xfrm>
            <a:custGeom>
              <a:avLst/>
              <a:gdLst/>
              <a:ahLst/>
              <a:cxnLst/>
              <a:rect l="0" t="0" r="0" b="0"/>
              <a:pathLst>
                <a:path w="94757" h="379027">
                  <a:moveTo>
                    <a:pt x="94756" y="0"/>
                  </a:moveTo>
                  <a:lnTo>
                    <a:pt x="88955" y="5935"/>
                  </a:lnTo>
                  <a:lnTo>
                    <a:pt x="84031" y="12139"/>
                  </a:lnTo>
                  <a:lnTo>
                    <a:pt x="79529" y="19240"/>
                  </a:lnTo>
                  <a:lnTo>
                    <a:pt x="75308" y="27353"/>
                  </a:lnTo>
                  <a:lnTo>
                    <a:pt x="71295" y="36647"/>
                  </a:lnTo>
                  <a:lnTo>
                    <a:pt x="67428" y="47095"/>
                  </a:lnTo>
                  <a:lnTo>
                    <a:pt x="63504" y="58521"/>
                  </a:lnTo>
                  <a:lnTo>
                    <a:pt x="59180" y="70706"/>
                  </a:lnTo>
                  <a:lnTo>
                    <a:pt x="54309" y="83465"/>
                  </a:lnTo>
                  <a:lnTo>
                    <a:pt x="49070" y="96962"/>
                  </a:lnTo>
                  <a:lnTo>
                    <a:pt x="43861" y="111693"/>
                  </a:lnTo>
                  <a:lnTo>
                    <a:pt x="38915" y="127824"/>
                  </a:lnTo>
                  <a:lnTo>
                    <a:pt x="34289" y="145064"/>
                  </a:lnTo>
                  <a:lnTo>
                    <a:pt x="29956" y="162861"/>
                  </a:lnTo>
                  <a:lnTo>
                    <a:pt x="25859" y="180833"/>
                  </a:lnTo>
                  <a:lnTo>
                    <a:pt x="21937" y="198799"/>
                  </a:lnTo>
                  <a:lnTo>
                    <a:pt x="18144" y="216693"/>
                  </a:lnTo>
                  <a:lnTo>
                    <a:pt x="14444" y="234502"/>
                  </a:lnTo>
                  <a:lnTo>
                    <a:pt x="10976" y="252070"/>
                  </a:lnTo>
                  <a:lnTo>
                    <a:pt x="8026" y="269107"/>
                  </a:lnTo>
                  <a:lnTo>
                    <a:pt x="5710" y="285492"/>
                  </a:lnTo>
                  <a:lnTo>
                    <a:pt x="3982" y="301246"/>
                  </a:lnTo>
                  <a:lnTo>
                    <a:pt x="2552" y="318301"/>
                  </a:lnTo>
                  <a:lnTo>
                    <a:pt x="1296" y="34150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66547" y="2442414"/>
              <a:ext cx="128468" cy="189513"/>
            </a:xfrm>
            <a:custGeom>
              <a:avLst/>
              <a:gdLst/>
              <a:ahLst/>
              <a:cxnLst/>
              <a:rect l="0" t="0" r="0" b="0"/>
              <a:pathLst>
                <a:path w="128468" h="189513">
                  <a:moveTo>
                    <a:pt x="99912" y="0"/>
                  </a:moveTo>
                  <a:lnTo>
                    <a:pt x="88244" y="134"/>
                  </a:lnTo>
                  <a:lnTo>
                    <a:pt x="77755" y="1414"/>
                  </a:lnTo>
                  <a:lnTo>
                    <a:pt x="67458" y="4012"/>
                  </a:lnTo>
                  <a:lnTo>
                    <a:pt x="57330" y="7904"/>
                  </a:lnTo>
                  <a:lnTo>
                    <a:pt x="47634" y="13185"/>
                  </a:lnTo>
                  <a:lnTo>
                    <a:pt x="38497" y="19767"/>
                  </a:lnTo>
                  <a:lnTo>
                    <a:pt x="29895" y="27267"/>
                  </a:lnTo>
                  <a:lnTo>
                    <a:pt x="21733" y="35129"/>
                  </a:lnTo>
                  <a:lnTo>
                    <a:pt x="13928" y="43003"/>
                  </a:lnTo>
                  <a:lnTo>
                    <a:pt x="7042" y="50744"/>
                  </a:lnTo>
                  <a:lnTo>
                    <a:pt x="2234" y="58320"/>
                  </a:lnTo>
                  <a:lnTo>
                    <a:pt x="0" y="65728"/>
                  </a:lnTo>
                  <a:lnTo>
                    <a:pt x="1285" y="72240"/>
                  </a:lnTo>
                  <a:lnTo>
                    <a:pt x="6356" y="76356"/>
                  </a:lnTo>
                  <a:lnTo>
                    <a:pt x="13690" y="77819"/>
                  </a:lnTo>
                  <a:lnTo>
                    <a:pt x="23030" y="77738"/>
                  </a:lnTo>
                  <a:lnTo>
                    <a:pt x="34291" y="77064"/>
                  </a:lnTo>
                  <a:lnTo>
                    <a:pt x="46884" y="76452"/>
                  </a:lnTo>
                  <a:lnTo>
                    <a:pt x="59847" y="76409"/>
                  </a:lnTo>
                  <a:lnTo>
                    <a:pt x="72584" y="77126"/>
                  </a:lnTo>
                  <a:lnTo>
                    <a:pt x="84722" y="78891"/>
                  </a:lnTo>
                  <a:lnTo>
                    <a:pt x="95945" y="82194"/>
                  </a:lnTo>
                  <a:lnTo>
                    <a:pt x="106179" y="87152"/>
                  </a:lnTo>
                  <a:lnTo>
                    <a:pt x="115050" y="93580"/>
                  </a:lnTo>
                  <a:lnTo>
                    <a:pt x="121812" y="101181"/>
                  </a:lnTo>
                  <a:lnTo>
                    <a:pt x="126247" y="109662"/>
                  </a:lnTo>
                  <a:lnTo>
                    <a:pt x="128430" y="118777"/>
                  </a:lnTo>
                  <a:lnTo>
                    <a:pt x="128467" y="128341"/>
                  </a:lnTo>
                  <a:lnTo>
                    <a:pt x="126632" y="138205"/>
                  </a:lnTo>
                  <a:lnTo>
                    <a:pt x="122980" y="147945"/>
                  </a:lnTo>
                  <a:lnTo>
                    <a:pt x="117263" y="156879"/>
                  </a:lnTo>
                  <a:lnTo>
                    <a:pt x="109532" y="164697"/>
                  </a:lnTo>
                  <a:lnTo>
                    <a:pt x="100089" y="171267"/>
                  </a:lnTo>
                  <a:lnTo>
                    <a:pt x="89310" y="176465"/>
                  </a:lnTo>
                  <a:lnTo>
                    <a:pt x="77555" y="180368"/>
                  </a:lnTo>
                  <a:lnTo>
                    <a:pt x="65522" y="183200"/>
                  </a:lnTo>
                  <a:lnTo>
                    <a:pt x="52957" y="185507"/>
                  </a:lnTo>
                  <a:lnTo>
                    <a:pt x="37645" y="187496"/>
                  </a:lnTo>
                  <a:lnTo>
                    <a:pt x="15684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77705" y="2484527"/>
              <a:ext cx="215179" cy="152545"/>
            </a:xfrm>
            <a:custGeom>
              <a:avLst/>
              <a:gdLst/>
              <a:ahLst/>
              <a:cxnLst/>
              <a:rect l="0" t="0" r="0" b="0"/>
              <a:pathLst>
                <a:path w="215179" h="152545">
                  <a:moveTo>
                    <a:pt x="4608" y="31586"/>
                  </a:moveTo>
                  <a:lnTo>
                    <a:pt x="1808" y="43254"/>
                  </a:lnTo>
                  <a:lnTo>
                    <a:pt x="307" y="53743"/>
                  </a:lnTo>
                  <a:lnTo>
                    <a:pt x="0" y="64045"/>
                  </a:lnTo>
                  <a:lnTo>
                    <a:pt x="679" y="74346"/>
                  </a:lnTo>
                  <a:lnTo>
                    <a:pt x="2147" y="84690"/>
                  </a:lnTo>
                  <a:lnTo>
                    <a:pt x="4221" y="95079"/>
                  </a:lnTo>
                  <a:lnTo>
                    <a:pt x="6903" y="105507"/>
                  </a:lnTo>
                  <a:lnTo>
                    <a:pt x="10374" y="115966"/>
                  </a:lnTo>
                  <a:lnTo>
                    <a:pt x="14679" y="126427"/>
                  </a:lnTo>
                  <a:lnTo>
                    <a:pt x="20043" y="136231"/>
                  </a:lnTo>
                  <a:lnTo>
                    <a:pt x="26932" y="144143"/>
                  </a:lnTo>
                  <a:lnTo>
                    <a:pt x="35452" y="149634"/>
                  </a:lnTo>
                  <a:lnTo>
                    <a:pt x="45089" y="152505"/>
                  </a:lnTo>
                  <a:lnTo>
                    <a:pt x="54935" y="152544"/>
                  </a:lnTo>
                  <a:lnTo>
                    <a:pt x="64431" y="149933"/>
                  </a:lnTo>
                  <a:lnTo>
                    <a:pt x="73075" y="144961"/>
                  </a:lnTo>
                  <a:lnTo>
                    <a:pt x="80269" y="137828"/>
                  </a:lnTo>
                  <a:lnTo>
                    <a:pt x="85857" y="128887"/>
                  </a:lnTo>
                  <a:lnTo>
                    <a:pt x="90592" y="119773"/>
                  </a:lnTo>
                  <a:lnTo>
                    <a:pt x="95792" y="114127"/>
                  </a:lnTo>
                  <a:lnTo>
                    <a:pt x="101604" y="113537"/>
                  </a:lnTo>
                  <a:lnTo>
                    <a:pt x="107470" y="116109"/>
                  </a:lnTo>
                  <a:lnTo>
                    <a:pt x="113558" y="120273"/>
                  </a:lnTo>
                  <a:lnTo>
                    <a:pt x="120285" y="124983"/>
                  </a:lnTo>
                  <a:lnTo>
                    <a:pt x="127820" y="129692"/>
                  </a:lnTo>
                  <a:lnTo>
                    <a:pt x="136117" y="133870"/>
                  </a:lnTo>
                  <a:lnTo>
                    <a:pt x="145040" y="136862"/>
                  </a:lnTo>
                  <a:lnTo>
                    <a:pt x="154429" y="138428"/>
                  </a:lnTo>
                  <a:lnTo>
                    <a:pt x="163830" y="138348"/>
                  </a:lnTo>
                  <a:lnTo>
                    <a:pt x="172525" y="136252"/>
                  </a:lnTo>
                  <a:lnTo>
                    <a:pt x="180184" y="132138"/>
                  </a:lnTo>
                  <a:lnTo>
                    <a:pt x="186815" y="126293"/>
                  </a:lnTo>
                  <a:lnTo>
                    <a:pt x="192584" y="119091"/>
                  </a:lnTo>
                  <a:lnTo>
                    <a:pt x="197685" y="110877"/>
                  </a:lnTo>
                  <a:lnTo>
                    <a:pt x="202129" y="101771"/>
                  </a:lnTo>
                  <a:lnTo>
                    <a:pt x="205751" y="91683"/>
                  </a:lnTo>
                  <a:lnTo>
                    <a:pt x="208524" y="80643"/>
                  </a:lnTo>
                  <a:lnTo>
                    <a:pt x="210563" y="68829"/>
                  </a:lnTo>
                  <a:lnTo>
                    <a:pt x="212235" y="55012"/>
                  </a:lnTo>
                  <a:lnTo>
                    <a:pt x="213690" y="34628"/>
                  </a:lnTo>
                  <a:lnTo>
                    <a:pt x="2151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46725" y="2526642"/>
              <a:ext cx="98692" cy="126179"/>
            </a:xfrm>
            <a:custGeom>
              <a:avLst/>
              <a:gdLst/>
              <a:ahLst/>
              <a:cxnLst/>
              <a:rect l="0" t="0" r="0" b="0"/>
              <a:pathLst>
                <a:path w="98692" h="126179">
                  <a:moveTo>
                    <a:pt x="83029" y="0"/>
                  </a:moveTo>
                  <a:lnTo>
                    <a:pt x="71427" y="134"/>
                  </a:lnTo>
                  <a:lnTo>
                    <a:pt x="61579" y="1414"/>
                  </a:lnTo>
                  <a:lnTo>
                    <a:pt x="52574" y="4012"/>
                  </a:lnTo>
                  <a:lnTo>
                    <a:pt x="44132" y="7904"/>
                  </a:lnTo>
                  <a:lnTo>
                    <a:pt x="36105" y="13185"/>
                  </a:lnTo>
                  <a:lnTo>
                    <a:pt x="28387" y="19776"/>
                  </a:lnTo>
                  <a:lnTo>
                    <a:pt x="21055" y="27622"/>
                  </a:lnTo>
                  <a:lnTo>
                    <a:pt x="14352" y="36781"/>
                  </a:lnTo>
                  <a:lnTo>
                    <a:pt x="8375" y="47156"/>
                  </a:lnTo>
                  <a:lnTo>
                    <a:pt x="3547" y="58375"/>
                  </a:lnTo>
                  <a:lnTo>
                    <a:pt x="667" y="69896"/>
                  </a:lnTo>
                  <a:lnTo>
                    <a:pt x="0" y="81375"/>
                  </a:lnTo>
                  <a:lnTo>
                    <a:pt x="1503" y="92352"/>
                  </a:lnTo>
                  <a:lnTo>
                    <a:pt x="5095" y="102190"/>
                  </a:lnTo>
                  <a:lnTo>
                    <a:pt x="10511" y="110646"/>
                  </a:lnTo>
                  <a:lnTo>
                    <a:pt x="17381" y="117493"/>
                  </a:lnTo>
                  <a:lnTo>
                    <a:pt x="25348" y="122351"/>
                  </a:lnTo>
                  <a:lnTo>
                    <a:pt x="34101" y="125207"/>
                  </a:lnTo>
                  <a:lnTo>
                    <a:pt x="43247" y="126178"/>
                  </a:lnTo>
                  <a:lnTo>
                    <a:pt x="52305" y="125325"/>
                  </a:lnTo>
                  <a:lnTo>
                    <a:pt x="61020" y="122863"/>
                  </a:lnTo>
                  <a:lnTo>
                    <a:pt x="69176" y="118942"/>
                  </a:lnTo>
                  <a:lnTo>
                    <a:pt x="76509" y="113569"/>
                  </a:lnTo>
                  <a:lnTo>
                    <a:pt x="82956" y="106880"/>
                  </a:lnTo>
                  <a:lnTo>
                    <a:pt x="88455" y="98949"/>
                  </a:lnTo>
                  <a:lnTo>
                    <a:pt x="92859" y="89723"/>
                  </a:lnTo>
                  <a:lnTo>
                    <a:pt x="96184" y="79302"/>
                  </a:lnTo>
                  <a:lnTo>
                    <a:pt x="98267" y="68221"/>
                  </a:lnTo>
                  <a:lnTo>
                    <a:pt x="98691" y="57323"/>
                  </a:lnTo>
                  <a:lnTo>
                    <a:pt x="97382" y="47076"/>
                  </a:lnTo>
                  <a:lnTo>
                    <a:pt x="94482" y="37682"/>
                  </a:lnTo>
                  <a:lnTo>
                    <a:pt x="89678" y="28229"/>
                  </a:lnTo>
                  <a:lnTo>
                    <a:pt x="80313" y="16777"/>
                  </a:lnTo>
                  <a:lnTo>
                    <a:pt x="619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03453" y="2495056"/>
              <a:ext cx="94758" cy="127550"/>
            </a:xfrm>
            <a:custGeom>
              <a:avLst/>
              <a:gdLst/>
              <a:ahLst/>
              <a:cxnLst/>
              <a:rect l="0" t="0" r="0" b="0"/>
              <a:pathLst>
                <a:path w="94758" h="127550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591" y="120526"/>
                  </a:lnTo>
                  <a:lnTo>
                    <a:pt x="10679" y="126793"/>
                  </a:lnTo>
                  <a:lnTo>
                    <a:pt x="10932" y="127549"/>
                  </a:lnTo>
                  <a:lnTo>
                    <a:pt x="9799" y="124133"/>
                  </a:lnTo>
                  <a:lnTo>
                    <a:pt x="7962" y="117931"/>
                  </a:lnTo>
                  <a:lnTo>
                    <a:pt x="6058" y="109626"/>
                  </a:lnTo>
                  <a:lnTo>
                    <a:pt x="4423" y="99699"/>
                  </a:lnTo>
                  <a:lnTo>
                    <a:pt x="3312" y="88720"/>
                  </a:lnTo>
                  <a:lnTo>
                    <a:pt x="3009" y="77328"/>
                  </a:lnTo>
                  <a:lnTo>
                    <a:pt x="3585" y="65917"/>
                  </a:lnTo>
                  <a:lnTo>
                    <a:pt x="5106" y="54809"/>
                  </a:lnTo>
                  <a:lnTo>
                    <a:pt x="7721" y="44345"/>
                  </a:lnTo>
                  <a:lnTo>
                    <a:pt x="11413" y="34650"/>
                  </a:lnTo>
                  <a:lnTo>
                    <a:pt x="16350" y="25987"/>
                  </a:lnTo>
                  <a:lnTo>
                    <a:pt x="22944" y="18837"/>
                  </a:lnTo>
                  <a:lnTo>
                    <a:pt x="31261" y="13324"/>
                  </a:lnTo>
                  <a:lnTo>
                    <a:pt x="40860" y="9256"/>
                  </a:lnTo>
                  <a:lnTo>
                    <a:pt x="52114" y="5910"/>
                  </a:lnTo>
                  <a:lnTo>
                    <a:pt x="68247" y="299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750853" y="2410828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5" y="67924"/>
                  </a:lnTo>
                  <a:lnTo>
                    <a:pt x="2074" y="81583"/>
                  </a:lnTo>
                  <a:lnTo>
                    <a:pt x="3727" y="95522"/>
                  </a:lnTo>
                  <a:lnTo>
                    <a:pt x="5375" y="110020"/>
                  </a:lnTo>
                  <a:lnTo>
                    <a:pt x="6783" y="125172"/>
                  </a:lnTo>
                  <a:lnTo>
                    <a:pt x="8048" y="140602"/>
                  </a:lnTo>
                  <a:lnTo>
                    <a:pt x="9504" y="155580"/>
                  </a:lnTo>
                  <a:lnTo>
                    <a:pt x="11331" y="169718"/>
                  </a:lnTo>
                  <a:lnTo>
                    <a:pt x="13398" y="182722"/>
                  </a:lnTo>
                  <a:lnTo>
                    <a:pt x="15548" y="195603"/>
                  </a:lnTo>
                  <a:lnTo>
                    <a:pt x="17975" y="210606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97842" y="2495056"/>
              <a:ext cx="110939" cy="147400"/>
            </a:xfrm>
            <a:custGeom>
              <a:avLst/>
              <a:gdLst/>
              <a:ahLst/>
              <a:cxnLst/>
              <a:rect l="0" t="0" r="0" b="0"/>
              <a:pathLst>
                <a:path w="110939" h="147400">
                  <a:moveTo>
                    <a:pt x="58296" y="0"/>
                  </a:moveTo>
                  <a:lnTo>
                    <a:pt x="49561" y="3001"/>
                  </a:lnTo>
                  <a:lnTo>
                    <a:pt x="41855" y="6423"/>
                  </a:lnTo>
                  <a:lnTo>
                    <a:pt x="34452" y="10619"/>
                  </a:lnTo>
                  <a:lnTo>
                    <a:pt x="27192" y="15520"/>
                  </a:lnTo>
                  <a:lnTo>
                    <a:pt x="20013" y="21001"/>
                  </a:lnTo>
                  <a:lnTo>
                    <a:pt x="12906" y="26936"/>
                  </a:lnTo>
                  <a:lnTo>
                    <a:pt x="6506" y="33370"/>
                  </a:lnTo>
                  <a:lnTo>
                    <a:pt x="2033" y="40517"/>
                  </a:lnTo>
                  <a:lnTo>
                    <a:pt x="0" y="48430"/>
                  </a:lnTo>
                  <a:lnTo>
                    <a:pt x="434" y="56861"/>
                  </a:lnTo>
                  <a:lnTo>
                    <a:pt x="3235" y="65366"/>
                  </a:lnTo>
                  <a:lnTo>
                    <a:pt x="8080" y="73679"/>
                  </a:lnTo>
                  <a:lnTo>
                    <a:pt x="14380" y="81718"/>
                  </a:lnTo>
                  <a:lnTo>
                    <a:pt x="21423" y="89496"/>
                  </a:lnTo>
                  <a:lnTo>
                    <a:pt x="28745" y="97056"/>
                  </a:lnTo>
                  <a:lnTo>
                    <a:pt x="36283" y="104285"/>
                  </a:lnTo>
                  <a:lnTo>
                    <a:pt x="44255" y="110920"/>
                  </a:lnTo>
                  <a:lnTo>
                    <a:pt x="52763" y="116868"/>
                  </a:lnTo>
                  <a:lnTo>
                    <a:pt x="61704" y="122229"/>
                  </a:lnTo>
                  <a:lnTo>
                    <a:pt x="71931" y="127851"/>
                  </a:lnTo>
                  <a:lnTo>
                    <a:pt x="86580" y="135343"/>
                  </a:lnTo>
                  <a:lnTo>
                    <a:pt x="11093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856138" y="2358186"/>
              <a:ext cx="143622" cy="484312"/>
            </a:xfrm>
            <a:custGeom>
              <a:avLst/>
              <a:gdLst/>
              <a:ahLst/>
              <a:cxnLst/>
              <a:rect l="0" t="0" r="0" b="0"/>
              <a:pathLst>
                <a:path w="143622" h="484312">
                  <a:moveTo>
                    <a:pt x="0" y="0"/>
                  </a:moveTo>
                  <a:lnTo>
                    <a:pt x="8801" y="5934"/>
                  </a:lnTo>
                  <a:lnTo>
                    <a:pt x="17148" y="12139"/>
                  </a:lnTo>
                  <a:lnTo>
                    <a:pt x="25842" y="19230"/>
                  </a:lnTo>
                  <a:lnTo>
                    <a:pt x="34789" y="26997"/>
                  </a:lnTo>
                  <a:lnTo>
                    <a:pt x="43636" y="34996"/>
                  </a:lnTo>
                  <a:lnTo>
                    <a:pt x="52175" y="42946"/>
                  </a:lnTo>
                  <a:lnTo>
                    <a:pt x="60364" y="51066"/>
                  </a:lnTo>
                  <a:lnTo>
                    <a:pt x="68241" y="59956"/>
                  </a:lnTo>
                  <a:lnTo>
                    <a:pt x="75871" y="69895"/>
                  </a:lnTo>
                  <a:lnTo>
                    <a:pt x="83317" y="80688"/>
                  </a:lnTo>
                  <a:lnTo>
                    <a:pt x="90630" y="91857"/>
                  </a:lnTo>
                  <a:lnTo>
                    <a:pt x="97846" y="103086"/>
                  </a:lnTo>
                  <a:lnTo>
                    <a:pt x="104828" y="114558"/>
                  </a:lnTo>
                  <a:lnTo>
                    <a:pt x="111290" y="126851"/>
                  </a:lnTo>
                  <a:lnTo>
                    <a:pt x="117118" y="140224"/>
                  </a:lnTo>
                  <a:lnTo>
                    <a:pt x="122354" y="154306"/>
                  </a:lnTo>
                  <a:lnTo>
                    <a:pt x="127104" y="168305"/>
                  </a:lnTo>
                  <a:lnTo>
                    <a:pt x="131480" y="181773"/>
                  </a:lnTo>
                  <a:lnTo>
                    <a:pt x="135421" y="195088"/>
                  </a:lnTo>
                  <a:lnTo>
                    <a:pt x="138696" y="209233"/>
                  </a:lnTo>
                  <a:lnTo>
                    <a:pt x="141228" y="224701"/>
                  </a:lnTo>
                  <a:lnTo>
                    <a:pt x="142929" y="241023"/>
                  </a:lnTo>
                  <a:lnTo>
                    <a:pt x="143621" y="257072"/>
                  </a:lnTo>
                  <a:lnTo>
                    <a:pt x="143308" y="272203"/>
                  </a:lnTo>
                  <a:lnTo>
                    <a:pt x="142131" y="286277"/>
                  </a:lnTo>
                  <a:lnTo>
                    <a:pt x="140279" y="299410"/>
                  </a:lnTo>
                  <a:lnTo>
                    <a:pt x="137924" y="311794"/>
                  </a:lnTo>
                  <a:lnTo>
                    <a:pt x="135208" y="323618"/>
                  </a:lnTo>
                  <a:lnTo>
                    <a:pt x="132241" y="335040"/>
                  </a:lnTo>
                  <a:lnTo>
                    <a:pt x="129094" y="346179"/>
                  </a:lnTo>
                  <a:lnTo>
                    <a:pt x="125660" y="357121"/>
                  </a:lnTo>
                  <a:lnTo>
                    <a:pt x="121669" y="367928"/>
                  </a:lnTo>
                  <a:lnTo>
                    <a:pt x="117018" y="378645"/>
                  </a:lnTo>
                  <a:lnTo>
                    <a:pt x="111757" y="389299"/>
                  </a:lnTo>
                  <a:lnTo>
                    <a:pt x="106002" y="399912"/>
                  </a:lnTo>
                  <a:lnTo>
                    <a:pt x="99869" y="410497"/>
                  </a:lnTo>
                  <a:lnTo>
                    <a:pt x="93464" y="421064"/>
                  </a:lnTo>
                  <a:lnTo>
                    <a:pt x="86865" y="431617"/>
                  </a:lnTo>
                  <a:lnTo>
                    <a:pt x="80141" y="442149"/>
                  </a:lnTo>
                  <a:lnTo>
                    <a:pt x="73636" y="452207"/>
                  </a:lnTo>
                  <a:lnTo>
                    <a:pt x="67337" y="461890"/>
                  </a:lnTo>
                  <a:lnTo>
                    <a:pt x="60692" y="472050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69713" y="1542519"/>
            <a:ext cx="1302697" cy="489284"/>
            <a:chOff x="169713" y="1542519"/>
            <a:chExt cx="1302697" cy="489284"/>
          </a:xfrm>
        </p:grpSpPr>
        <p:sp>
          <p:nvSpPr>
            <p:cNvPr id="112" name="Freeform 111"/>
            <p:cNvSpPr/>
            <p:nvPr/>
          </p:nvSpPr>
          <p:spPr>
            <a:xfrm>
              <a:off x="1278778" y="1789647"/>
              <a:ext cx="193632" cy="178985"/>
            </a:xfrm>
            <a:custGeom>
              <a:avLst/>
              <a:gdLst/>
              <a:ahLst/>
              <a:cxnLst/>
              <a:rect l="0" t="0" r="0" b="0"/>
              <a:pathLst>
                <a:path w="193632" h="178985">
                  <a:moveTo>
                    <a:pt x="155598" y="178984"/>
                  </a:moveTo>
                  <a:lnTo>
                    <a:pt x="146797" y="176184"/>
                  </a:lnTo>
                  <a:lnTo>
                    <a:pt x="138450" y="174683"/>
                  </a:lnTo>
                  <a:lnTo>
                    <a:pt x="129742" y="174372"/>
                  </a:lnTo>
                  <a:lnTo>
                    <a:pt x="120275" y="174878"/>
                  </a:lnTo>
                  <a:lnTo>
                    <a:pt x="109484" y="175698"/>
                  </a:lnTo>
                  <a:lnTo>
                    <a:pt x="97194" y="176509"/>
                  </a:lnTo>
                  <a:lnTo>
                    <a:pt x="83875" y="177020"/>
                  </a:lnTo>
                  <a:lnTo>
                    <a:pt x="70405" y="176898"/>
                  </a:lnTo>
                  <a:lnTo>
                    <a:pt x="57308" y="176035"/>
                  </a:lnTo>
                  <a:lnTo>
                    <a:pt x="44585" y="174657"/>
                  </a:lnTo>
                  <a:lnTo>
                    <a:pt x="31904" y="173201"/>
                  </a:lnTo>
                  <a:lnTo>
                    <a:pt x="19072" y="171904"/>
                  </a:lnTo>
                  <a:lnTo>
                    <a:pt x="7198" y="169945"/>
                  </a:lnTo>
                  <a:lnTo>
                    <a:pt x="33" y="165990"/>
                  </a:lnTo>
                  <a:lnTo>
                    <a:pt x="0" y="160976"/>
                  </a:lnTo>
                  <a:lnTo>
                    <a:pt x="5484" y="156773"/>
                  </a:lnTo>
                  <a:lnTo>
                    <a:pt x="14965" y="153740"/>
                  </a:lnTo>
                  <a:lnTo>
                    <a:pt x="27563" y="151656"/>
                  </a:lnTo>
                  <a:lnTo>
                    <a:pt x="42573" y="150248"/>
                  </a:lnTo>
                  <a:lnTo>
                    <a:pt x="59222" y="149303"/>
                  </a:lnTo>
                  <a:lnTo>
                    <a:pt x="76703" y="148670"/>
                  </a:lnTo>
                  <a:lnTo>
                    <a:pt x="94495" y="148243"/>
                  </a:lnTo>
                  <a:lnTo>
                    <a:pt x="112020" y="147788"/>
                  </a:lnTo>
                  <a:lnTo>
                    <a:pt x="128564" y="146951"/>
                  </a:lnTo>
                  <a:lnTo>
                    <a:pt x="143830" y="145563"/>
                  </a:lnTo>
                  <a:lnTo>
                    <a:pt x="157556" y="143308"/>
                  </a:lnTo>
                  <a:lnTo>
                    <a:pt x="169340" y="139658"/>
                  </a:lnTo>
                  <a:lnTo>
                    <a:pt x="179145" y="134459"/>
                  </a:lnTo>
                  <a:lnTo>
                    <a:pt x="186747" y="127864"/>
                  </a:lnTo>
                  <a:lnTo>
                    <a:pt x="191590" y="120150"/>
                  </a:lnTo>
                  <a:lnTo>
                    <a:pt x="193631" y="111593"/>
                  </a:lnTo>
                  <a:lnTo>
                    <a:pt x="193411" y="102426"/>
                  </a:lnTo>
                  <a:lnTo>
                    <a:pt x="191753" y="92828"/>
                  </a:lnTo>
                  <a:lnTo>
                    <a:pt x="189271" y="82936"/>
                  </a:lnTo>
                  <a:lnTo>
                    <a:pt x="186170" y="73007"/>
                  </a:lnTo>
                  <a:lnTo>
                    <a:pt x="182345" y="63414"/>
                  </a:lnTo>
                  <a:lnTo>
                    <a:pt x="177781" y="54331"/>
                  </a:lnTo>
                  <a:lnTo>
                    <a:pt x="172685" y="45672"/>
                  </a:lnTo>
                  <a:lnTo>
                    <a:pt x="166816" y="36122"/>
                  </a:lnTo>
                  <a:lnTo>
                    <a:pt x="158539" y="22608"/>
                  </a:lnTo>
                  <a:lnTo>
                    <a:pt x="1450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29049" y="1758061"/>
              <a:ext cx="336913" cy="178986"/>
            </a:xfrm>
            <a:custGeom>
              <a:avLst/>
              <a:gdLst/>
              <a:ahLst/>
              <a:cxnLst/>
              <a:rect l="0" t="0" r="0" b="0"/>
              <a:pathLst>
                <a:path w="336913" h="178986">
                  <a:moveTo>
                    <a:pt x="336912" y="178985"/>
                  </a:moveTo>
                  <a:lnTo>
                    <a:pt x="331045" y="173117"/>
                  </a:lnTo>
                  <a:lnTo>
                    <a:pt x="325480" y="167553"/>
                  </a:lnTo>
                  <a:lnTo>
                    <a:pt x="319681" y="161753"/>
                  </a:lnTo>
                  <a:lnTo>
                    <a:pt x="313601" y="155673"/>
                  </a:lnTo>
                  <a:lnTo>
                    <a:pt x="307271" y="149343"/>
                  </a:lnTo>
                  <a:lnTo>
                    <a:pt x="300738" y="142819"/>
                  </a:lnTo>
                  <a:lnTo>
                    <a:pt x="293889" y="136316"/>
                  </a:lnTo>
                  <a:lnTo>
                    <a:pt x="286458" y="130182"/>
                  </a:lnTo>
                  <a:lnTo>
                    <a:pt x="278343" y="124577"/>
                  </a:lnTo>
                  <a:lnTo>
                    <a:pt x="269435" y="119494"/>
                  </a:lnTo>
                  <a:lnTo>
                    <a:pt x="259545" y="114845"/>
                  </a:lnTo>
                  <a:lnTo>
                    <a:pt x="248662" y="110536"/>
                  </a:lnTo>
                  <a:lnTo>
                    <a:pt x="236760" y="106642"/>
                  </a:lnTo>
                  <a:lnTo>
                    <a:pt x="223714" y="103398"/>
                  </a:lnTo>
                  <a:lnTo>
                    <a:pt x="209571" y="100872"/>
                  </a:lnTo>
                  <a:lnTo>
                    <a:pt x="194668" y="98666"/>
                  </a:lnTo>
                  <a:lnTo>
                    <a:pt x="179519" y="96038"/>
                  </a:lnTo>
                  <a:lnTo>
                    <a:pt x="164447" y="92603"/>
                  </a:lnTo>
                  <a:lnTo>
                    <a:pt x="149734" y="88480"/>
                  </a:lnTo>
                  <a:lnTo>
                    <a:pt x="135702" y="84094"/>
                  </a:lnTo>
                  <a:lnTo>
                    <a:pt x="122450" y="79732"/>
                  </a:lnTo>
                  <a:lnTo>
                    <a:pt x="109907" y="75345"/>
                  </a:lnTo>
                  <a:lnTo>
                    <a:pt x="97936" y="70649"/>
                  </a:lnTo>
                  <a:lnTo>
                    <a:pt x="86396" y="65492"/>
                  </a:lnTo>
                  <a:lnTo>
                    <a:pt x="75168" y="59877"/>
                  </a:lnTo>
                  <a:lnTo>
                    <a:pt x="64162" y="53876"/>
                  </a:lnTo>
                  <a:lnTo>
                    <a:pt x="53318" y="47576"/>
                  </a:lnTo>
                  <a:lnTo>
                    <a:pt x="42850" y="40975"/>
                  </a:lnTo>
                  <a:lnTo>
                    <a:pt x="32102" y="33120"/>
                  </a:lnTo>
                  <a:lnTo>
                    <a:pt x="19011" y="21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9713" y="1780368"/>
              <a:ext cx="232871" cy="251435"/>
            </a:xfrm>
            <a:custGeom>
              <a:avLst/>
              <a:gdLst/>
              <a:ahLst/>
              <a:cxnLst/>
              <a:rect l="0" t="0" r="0" b="0"/>
              <a:pathLst>
                <a:path w="232871" h="251435">
                  <a:moveTo>
                    <a:pt x="85471" y="251434"/>
                  </a:moveTo>
                  <a:lnTo>
                    <a:pt x="76804" y="248366"/>
                  </a:lnTo>
                  <a:lnTo>
                    <a:pt x="69737" y="244303"/>
                  </a:lnTo>
                  <a:lnTo>
                    <a:pt x="63632" y="238806"/>
                  </a:lnTo>
                  <a:lnTo>
                    <a:pt x="58230" y="231874"/>
                  </a:lnTo>
                  <a:lnTo>
                    <a:pt x="53368" y="223428"/>
                  </a:lnTo>
                  <a:lnTo>
                    <a:pt x="48905" y="213582"/>
                  </a:lnTo>
                  <a:lnTo>
                    <a:pt x="44565" y="202744"/>
                  </a:lnTo>
                  <a:lnTo>
                    <a:pt x="39957" y="191490"/>
                  </a:lnTo>
                  <a:lnTo>
                    <a:pt x="34893" y="180188"/>
                  </a:lnTo>
                  <a:lnTo>
                    <a:pt x="29524" y="168993"/>
                  </a:lnTo>
                  <a:lnTo>
                    <a:pt x="24227" y="157943"/>
                  </a:lnTo>
                  <a:lnTo>
                    <a:pt x="19216" y="147030"/>
                  </a:lnTo>
                  <a:lnTo>
                    <a:pt x="14378" y="136226"/>
                  </a:lnTo>
                  <a:lnTo>
                    <a:pt x="9371" y="125505"/>
                  </a:lnTo>
                  <a:lnTo>
                    <a:pt x="4054" y="114912"/>
                  </a:lnTo>
                  <a:lnTo>
                    <a:pt x="224" y="106847"/>
                  </a:lnTo>
                  <a:lnTo>
                    <a:pt x="0" y="104108"/>
                  </a:lnTo>
                  <a:lnTo>
                    <a:pt x="2463" y="105382"/>
                  </a:lnTo>
                  <a:lnTo>
                    <a:pt x="6763" y="108896"/>
                  </a:lnTo>
                  <a:lnTo>
                    <a:pt x="12577" y="113313"/>
                  </a:lnTo>
                  <a:lnTo>
                    <a:pt x="19646" y="117901"/>
                  </a:lnTo>
                  <a:lnTo>
                    <a:pt x="27536" y="121868"/>
                  </a:lnTo>
                  <a:lnTo>
                    <a:pt x="35692" y="124208"/>
                  </a:lnTo>
                  <a:lnTo>
                    <a:pt x="43777" y="124537"/>
                  </a:lnTo>
                  <a:lnTo>
                    <a:pt x="51666" y="122986"/>
                  </a:lnTo>
                  <a:lnTo>
                    <a:pt x="59346" y="119898"/>
                  </a:lnTo>
                  <a:lnTo>
                    <a:pt x="66836" y="115633"/>
                  </a:lnTo>
                  <a:lnTo>
                    <a:pt x="73850" y="110181"/>
                  </a:lnTo>
                  <a:lnTo>
                    <a:pt x="79809" y="103174"/>
                  </a:lnTo>
                  <a:lnTo>
                    <a:pt x="84484" y="94539"/>
                  </a:lnTo>
                  <a:lnTo>
                    <a:pt x="87962" y="84470"/>
                  </a:lnTo>
                  <a:lnTo>
                    <a:pt x="90463" y="73263"/>
                  </a:lnTo>
                  <a:lnTo>
                    <a:pt x="92221" y="61204"/>
                  </a:lnTo>
                  <a:lnTo>
                    <a:pt x="93437" y="48531"/>
                  </a:lnTo>
                  <a:lnTo>
                    <a:pt x="94270" y="35426"/>
                  </a:lnTo>
                  <a:lnTo>
                    <a:pt x="94848" y="22051"/>
                  </a:lnTo>
                  <a:lnTo>
                    <a:pt x="95709" y="9644"/>
                  </a:lnTo>
                  <a:lnTo>
                    <a:pt x="97894" y="1672"/>
                  </a:lnTo>
                  <a:lnTo>
                    <a:pt x="101586" y="0"/>
                  </a:lnTo>
                  <a:lnTo>
                    <a:pt x="106116" y="2751"/>
                  </a:lnTo>
                  <a:lnTo>
                    <a:pt x="111064" y="8273"/>
                  </a:lnTo>
                  <a:lnTo>
                    <a:pt x="116023" y="15548"/>
                  </a:lnTo>
                  <a:lnTo>
                    <a:pt x="120773" y="23948"/>
                  </a:lnTo>
                  <a:lnTo>
                    <a:pt x="125419" y="33077"/>
                  </a:lnTo>
                  <a:lnTo>
                    <a:pt x="130289" y="42683"/>
                  </a:lnTo>
                  <a:lnTo>
                    <a:pt x="135562" y="52601"/>
                  </a:lnTo>
                  <a:lnTo>
                    <a:pt x="141254" y="62724"/>
                  </a:lnTo>
                  <a:lnTo>
                    <a:pt x="147306" y="72984"/>
                  </a:lnTo>
                  <a:lnTo>
                    <a:pt x="153640" y="83334"/>
                  </a:lnTo>
                  <a:lnTo>
                    <a:pt x="160182" y="93743"/>
                  </a:lnTo>
                  <a:lnTo>
                    <a:pt x="166874" y="104193"/>
                  </a:lnTo>
                  <a:lnTo>
                    <a:pt x="173674" y="114660"/>
                  </a:lnTo>
                  <a:lnTo>
                    <a:pt x="180714" y="124807"/>
                  </a:lnTo>
                  <a:lnTo>
                    <a:pt x="188280" y="134016"/>
                  </a:lnTo>
                  <a:lnTo>
                    <a:pt x="196470" y="142018"/>
                  </a:lnTo>
                  <a:lnTo>
                    <a:pt x="204783" y="148732"/>
                  </a:lnTo>
                  <a:lnTo>
                    <a:pt x="213023" y="154745"/>
                  </a:lnTo>
                  <a:lnTo>
                    <a:pt x="221917" y="160582"/>
                  </a:lnTo>
                  <a:lnTo>
                    <a:pt x="232870" y="167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4277" y="1802625"/>
              <a:ext cx="145706" cy="114487"/>
            </a:xfrm>
            <a:custGeom>
              <a:avLst/>
              <a:gdLst/>
              <a:ahLst/>
              <a:cxnLst/>
              <a:rect l="0" t="0" r="0" b="0"/>
              <a:pathLst>
                <a:path w="145706" h="114487">
                  <a:moveTo>
                    <a:pt x="50948" y="71250"/>
                  </a:moveTo>
                  <a:lnTo>
                    <a:pt x="56749" y="62448"/>
                  </a:lnTo>
                  <a:lnTo>
                    <a:pt x="61673" y="54101"/>
                  </a:lnTo>
                  <a:lnTo>
                    <a:pt x="66162" y="45407"/>
                  </a:lnTo>
                  <a:lnTo>
                    <a:pt x="69865" y="36459"/>
                  </a:lnTo>
                  <a:lnTo>
                    <a:pt x="71933" y="27613"/>
                  </a:lnTo>
                  <a:lnTo>
                    <a:pt x="72026" y="19088"/>
                  </a:lnTo>
                  <a:lnTo>
                    <a:pt x="69956" y="11417"/>
                  </a:lnTo>
                  <a:lnTo>
                    <a:pt x="65445" y="5485"/>
                  </a:lnTo>
                  <a:lnTo>
                    <a:pt x="58602" y="1624"/>
                  </a:lnTo>
                  <a:lnTo>
                    <a:pt x="50127" y="0"/>
                  </a:lnTo>
                  <a:lnTo>
                    <a:pt x="41078" y="873"/>
                  </a:lnTo>
                  <a:lnTo>
                    <a:pt x="32119" y="4128"/>
                  </a:lnTo>
                  <a:lnTo>
                    <a:pt x="23669" y="9379"/>
                  </a:lnTo>
                  <a:lnTo>
                    <a:pt x="16074" y="16174"/>
                  </a:lnTo>
                  <a:lnTo>
                    <a:pt x="9429" y="24108"/>
                  </a:lnTo>
                  <a:lnTo>
                    <a:pt x="4120" y="32854"/>
                  </a:lnTo>
                  <a:lnTo>
                    <a:pt x="902" y="42168"/>
                  </a:lnTo>
                  <a:lnTo>
                    <a:pt x="0" y="51870"/>
                  </a:lnTo>
                  <a:lnTo>
                    <a:pt x="1342" y="61671"/>
                  </a:lnTo>
                  <a:lnTo>
                    <a:pt x="4825" y="71178"/>
                  </a:lnTo>
                  <a:lnTo>
                    <a:pt x="10167" y="80199"/>
                  </a:lnTo>
                  <a:lnTo>
                    <a:pt x="16988" y="88562"/>
                  </a:lnTo>
                  <a:lnTo>
                    <a:pt x="24921" y="96033"/>
                  </a:lnTo>
                  <a:lnTo>
                    <a:pt x="33661" y="102569"/>
                  </a:lnTo>
                  <a:lnTo>
                    <a:pt x="43137" y="107958"/>
                  </a:lnTo>
                  <a:lnTo>
                    <a:pt x="53482" y="111755"/>
                  </a:lnTo>
                  <a:lnTo>
                    <a:pt x="64697" y="113865"/>
                  </a:lnTo>
                  <a:lnTo>
                    <a:pt x="76500" y="114486"/>
                  </a:lnTo>
                  <a:lnTo>
                    <a:pt x="88423" y="113923"/>
                  </a:lnTo>
                  <a:lnTo>
                    <a:pt x="100170" y="112473"/>
                  </a:lnTo>
                  <a:lnTo>
                    <a:pt x="111198" y="110346"/>
                  </a:lnTo>
                  <a:lnTo>
                    <a:pt x="121712" y="107346"/>
                  </a:lnTo>
                  <a:lnTo>
                    <a:pt x="132631" y="102099"/>
                  </a:lnTo>
                  <a:lnTo>
                    <a:pt x="145705" y="92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11689" y="1582828"/>
              <a:ext cx="164636" cy="298232"/>
            </a:xfrm>
            <a:custGeom>
              <a:avLst/>
              <a:gdLst/>
              <a:ahLst/>
              <a:cxnLst/>
              <a:rect l="0" t="0" r="0" b="0"/>
              <a:pathLst>
                <a:path w="164636" h="298232">
                  <a:moveTo>
                    <a:pt x="111992" y="227876"/>
                  </a:moveTo>
                  <a:lnTo>
                    <a:pt x="105991" y="222209"/>
                  </a:lnTo>
                  <a:lnTo>
                    <a:pt x="99146" y="218565"/>
                  </a:lnTo>
                  <a:lnTo>
                    <a:pt x="90767" y="216665"/>
                  </a:lnTo>
                  <a:lnTo>
                    <a:pt x="81486" y="216509"/>
                  </a:lnTo>
                  <a:lnTo>
                    <a:pt x="72468" y="218425"/>
                  </a:lnTo>
                  <a:lnTo>
                    <a:pt x="64376" y="222408"/>
                  </a:lnTo>
                  <a:lnTo>
                    <a:pt x="57675" y="228326"/>
                  </a:lnTo>
                  <a:lnTo>
                    <a:pt x="52864" y="236107"/>
                  </a:lnTo>
                  <a:lnTo>
                    <a:pt x="50015" y="245511"/>
                  </a:lnTo>
                  <a:lnTo>
                    <a:pt x="49036" y="255890"/>
                  </a:lnTo>
                  <a:lnTo>
                    <a:pt x="49877" y="266307"/>
                  </a:lnTo>
                  <a:lnTo>
                    <a:pt x="52329" y="276218"/>
                  </a:lnTo>
                  <a:lnTo>
                    <a:pt x="56243" y="284987"/>
                  </a:lnTo>
                  <a:lnTo>
                    <a:pt x="61608" y="291740"/>
                  </a:lnTo>
                  <a:lnTo>
                    <a:pt x="68284" y="296192"/>
                  </a:lnTo>
                  <a:lnTo>
                    <a:pt x="75867" y="298231"/>
                  </a:lnTo>
                  <a:lnTo>
                    <a:pt x="83794" y="297646"/>
                  </a:lnTo>
                  <a:lnTo>
                    <a:pt x="91706" y="294584"/>
                  </a:lnTo>
                  <a:lnTo>
                    <a:pt x="99135" y="289294"/>
                  </a:lnTo>
                  <a:lnTo>
                    <a:pt x="105439" y="281941"/>
                  </a:lnTo>
                  <a:lnTo>
                    <a:pt x="110378" y="272815"/>
                  </a:lnTo>
                  <a:lnTo>
                    <a:pt x="114050" y="262284"/>
                  </a:lnTo>
                  <a:lnTo>
                    <a:pt x="116687" y="250701"/>
                  </a:lnTo>
                  <a:lnTo>
                    <a:pt x="118535" y="238362"/>
                  </a:lnTo>
                  <a:lnTo>
                    <a:pt x="119644" y="225655"/>
                  </a:lnTo>
                  <a:lnTo>
                    <a:pt x="119874" y="213051"/>
                  </a:lnTo>
                  <a:lnTo>
                    <a:pt x="119217" y="200792"/>
                  </a:lnTo>
                  <a:lnTo>
                    <a:pt x="117794" y="188764"/>
                  </a:lnTo>
                  <a:lnTo>
                    <a:pt x="115769" y="176614"/>
                  </a:lnTo>
                  <a:lnTo>
                    <a:pt x="113291" y="164140"/>
                  </a:lnTo>
                  <a:lnTo>
                    <a:pt x="110322" y="151302"/>
                  </a:lnTo>
                  <a:lnTo>
                    <a:pt x="106651" y="138144"/>
                  </a:lnTo>
                  <a:lnTo>
                    <a:pt x="102218" y="124737"/>
                  </a:lnTo>
                  <a:lnTo>
                    <a:pt x="97106" y="111309"/>
                  </a:lnTo>
                  <a:lnTo>
                    <a:pt x="91450" y="98220"/>
                  </a:lnTo>
                  <a:lnTo>
                    <a:pt x="85385" y="85641"/>
                  </a:lnTo>
                  <a:lnTo>
                    <a:pt x="79024" y="73567"/>
                  </a:lnTo>
                  <a:lnTo>
                    <a:pt x="72456" y="61920"/>
                  </a:lnTo>
                  <a:lnTo>
                    <a:pt x="65742" y="50606"/>
                  </a:lnTo>
                  <a:lnTo>
                    <a:pt x="58929" y="39701"/>
                  </a:lnTo>
                  <a:lnTo>
                    <a:pt x="52049" y="29445"/>
                  </a:lnTo>
                  <a:lnTo>
                    <a:pt x="45119" y="19927"/>
                  </a:lnTo>
                  <a:lnTo>
                    <a:pt x="37990" y="11569"/>
                  </a:lnTo>
                  <a:lnTo>
                    <a:pt x="30364" y="5165"/>
                  </a:lnTo>
                  <a:lnTo>
                    <a:pt x="22129" y="1005"/>
                  </a:lnTo>
                  <a:lnTo>
                    <a:pt x="13683" y="0"/>
                  </a:lnTo>
                  <a:lnTo>
                    <a:pt x="6547" y="2775"/>
                  </a:lnTo>
                  <a:lnTo>
                    <a:pt x="2118" y="8008"/>
                  </a:lnTo>
                  <a:lnTo>
                    <a:pt x="156" y="14844"/>
                  </a:lnTo>
                  <a:lnTo>
                    <a:pt x="0" y="22803"/>
                  </a:lnTo>
                  <a:lnTo>
                    <a:pt x="1406" y="31560"/>
                  </a:lnTo>
                  <a:lnTo>
                    <a:pt x="4583" y="40877"/>
                  </a:lnTo>
                  <a:lnTo>
                    <a:pt x="9510" y="50587"/>
                  </a:lnTo>
                  <a:lnTo>
                    <a:pt x="15777" y="60732"/>
                  </a:lnTo>
                  <a:lnTo>
                    <a:pt x="22751" y="71534"/>
                  </a:lnTo>
                  <a:lnTo>
                    <a:pt x="30004" y="83055"/>
                  </a:lnTo>
                  <a:lnTo>
                    <a:pt x="37485" y="94895"/>
                  </a:lnTo>
                  <a:lnTo>
                    <a:pt x="45413" y="106310"/>
                  </a:lnTo>
                  <a:lnTo>
                    <a:pt x="53889" y="116913"/>
                  </a:lnTo>
                  <a:lnTo>
                    <a:pt x="62717" y="126658"/>
                  </a:lnTo>
                  <a:lnTo>
                    <a:pt x="71496" y="135664"/>
                  </a:lnTo>
                  <a:lnTo>
                    <a:pt x="80001" y="144092"/>
                  </a:lnTo>
                  <a:lnTo>
                    <a:pt x="88340" y="152093"/>
                  </a:lnTo>
                  <a:lnTo>
                    <a:pt x="96853" y="159786"/>
                  </a:lnTo>
                  <a:lnTo>
                    <a:pt x="105724" y="167261"/>
                  </a:lnTo>
                  <a:lnTo>
                    <a:pt x="114909" y="174472"/>
                  </a:lnTo>
                  <a:lnTo>
                    <a:pt x="125327" y="182068"/>
                  </a:lnTo>
                  <a:lnTo>
                    <a:pt x="140130" y="191835"/>
                  </a:lnTo>
                  <a:lnTo>
                    <a:pt x="164635" y="206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8966" y="1747533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5847" y="8722"/>
                  </a:lnTo>
                  <a:lnTo>
                    <a:pt x="11636" y="16979"/>
                  </a:lnTo>
                  <a:lnTo>
                    <a:pt x="19243" y="26952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5267" y="16211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1828" y="1610662"/>
              <a:ext cx="113869" cy="120164"/>
            </a:xfrm>
            <a:custGeom>
              <a:avLst/>
              <a:gdLst/>
              <a:ahLst/>
              <a:cxnLst/>
              <a:rect l="0" t="0" r="0" b="0"/>
              <a:pathLst>
                <a:path w="113869" h="120164">
                  <a:moveTo>
                    <a:pt x="11366" y="42114"/>
                  </a:moveTo>
                  <a:lnTo>
                    <a:pt x="5700" y="50916"/>
                  </a:lnTo>
                  <a:lnTo>
                    <a:pt x="2056" y="59262"/>
                  </a:lnTo>
                  <a:lnTo>
                    <a:pt x="156" y="67956"/>
                  </a:lnTo>
                  <a:lnTo>
                    <a:pt x="0" y="76904"/>
                  </a:lnTo>
                  <a:lnTo>
                    <a:pt x="1916" y="85751"/>
                  </a:lnTo>
                  <a:lnTo>
                    <a:pt x="5898" y="94281"/>
                  </a:lnTo>
                  <a:lnTo>
                    <a:pt x="11817" y="102124"/>
                  </a:lnTo>
                  <a:lnTo>
                    <a:pt x="19598" y="108704"/>
                  </a:lnTo>
                  <a:lnTo>
                    <a:pt x="29007" y="113824"/>
                  </a:lnTo>
                  <a:lnTo>
                    <a:pt x="39558" y="117446"/>
                  </a:lnTo>
                  <a:lnTo>
                    <a:pt x="50624" y="119518"/>
                  </a:lnTo>
                  <a:lnTo>
                    <a:pt x="61797" y="120163"/>
                  </a:lnTo>
                  <a:lnTo>
                    <a:pt x="72737" y="119310"/>
                  </a:lnTo>
                  <a:lnTo>
                    <a:pt x="83083" y="116619"/>
                  </a:lnTo>
                  <a:lnTo>
                    <a:pt x="92693" y="112069"/>
                  </a:lnTo>
                  <a:lnTo>
                    <a:pt x="101129" y="105914"/>
                  </a:lnTo>
                  <a:lnTo>
                    <a:pt x="107593" y="98495"/>
                  </a:lnTo>
                  <a:lnTo>
                    <a:pt x="111823" y="90136"/>
                  </a:lnTo>
                  <a:lnTo>
                    <a:pt x="113868" y="81101"/>
                  </a:lnTo>
                  <a:lnTo>
                    <a:pt x="113811" y="71593"/>
                  </a:lnTo>
                  <a:lnTo>
                    <a:pt x="111923" y="61760"/>
                  </a:lnTo>
                  <a:lnTo>
                    <a:pt x="108573" y="51871"/>
                  </a:lnTo>
                  <a:lnTo>
                    <a:pt x="104125" y="42304"/>
                  </a:lnTo>
                  <a:lnTo>
                    <a:pt x="98887" y="33249"/>
                  </a:lnTo>
                  <a:lnTo>
                    <a:pt x="93204" y="25005"/>
                  </a:lnTo>
                  <a:lnTo>
                    <a:pt x="86810" y="17267"/>
                  </a:lnTo>
                  <a:lnTo>
                    <a:pt x="78033" y="9357"/>
                  </a:lnTo>
                  <a:lnTo>
                    <a:pt x="640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67290" y="1542519"/>
              <a:ext cx="224931" cy="98520"/>
            </a:xfrm>
            <a:custGeom>
              <a:avLst/>
              <a:gdLst/>
              <a:ahLst/>
              <a:cxnLst/>
              <a:rect l="0" t="0" r="0" b="0"/>
              <a:pathLst>
                <a:path w="224931" h="98520">
                  <a:moveTo>
                    <a:pt x="3832" y="89200"/>
                  </a:moveTo>
                  <a:lnTo>
                    <a:pt x="6494" y="97183"/>
                  </a:lnTo>
                  <a:lnTo>
                    <a:pt x="6997" y="98519"/>
                  </a:lnTo>
                  <a:lnTo>
                    <a:pt x="5970" y="94790"/>
                  </a:lnTo>
                  <a:lnTo>
                    <a:pt x="4087" y="87864"/>
                  </a:lnTo>
                  <a:lnTo>
                    <a:pt x="2000" y="78914"/>
                  </a:lnTo>
                  <a:lnTo>
                    <a:pt x="510" y="68904"/>
                  </a:lnTo>
                  <a:lnTo>
                    <a:pt x="0" y="58445"/>
                  </a:lnTo>
                  <a:lnTo>
                    <a:pt x="812" y="48489"/>
                  </a:lnTo>
                  <a:lnTo>
                    <a:pt x="3410" y="40398"/>
                  </a:lnTo>
                  <a:lnTo>
                    <a:pt x="7860" y="34745"/>
                  </a:lnTo>
                  <a:lnTo>
                    <a:pt x="13762" y="31578"/>
                  </a:lnTo>
                  <a:lnTo>
                    <a:pt x="20471" y="30799"/>
                  </a:lnTo>
                  <a:lnTo>
                    <a:pt x="27532" y="32068"/>
                  </a:lnTo>
                  <a:lnTo>
                    <a:pt x="34709" y="34304"/>
                  </a:lnTo>
                  <a:lnTo>
                    <a:pt x="41899" y="35867"/>
                  </a:lnTo>
                  <a:lnTo>
                    <a:pt x="49056" y="35888"/>
                  </a:lnTo>
                  <a:lnTo>
                    <a:pt x="55844" y="33910"/>
                  </a:lnTo>
                  <a:lnTo>
                    <a:pt x="61650" y="29530"/>
                  </a:lnTo>
                  <a:lnTo>
                    <a:pt x="66241" y="22822"/>
                  </a:lnTo>
                  <a:lnTo>
                    <a:pt x="70343" y="14964"/>
                  </a:lnTo>
                  <a:lnTo>
                    <a:pt x="75391" y="7934"/>
                  </a:lnTo>
                  <a:lnTo>
                    <a:pt x="82126" y="2793"/>
                  </a:lnTo>
                  <a:lnTo>
                    <a:pt x="90451" y="30"/>
                  </a:lnTo>
                  <a:lnTo>
                    <a:pt x="99808" y="0"/>
                  </a:lnTo>
                  <a:lnTo>
                    <a:pt x="109735" y="2575"/>
                  </a:lnTo>
                  <a:lnTo>
                    <a:pt x="119960" y="7168"/>
                  </a:lnTo>
                  <a:lnTo>
                    <a:pt x="130335" y="12975"/>
                  </a:lnTo>
                  <a:lnTo>
                    <a:pt x="140781" y="19419"/>
                  </a:lnTo>
                  <a:lnTo>
                    <a:pt x="151097" y="26178"/>
                  </a:lnTo>
                  <a:lnTo>
                    <a:pt x="160957" y="33086"/>
                  </a:lnTo>
                  <a:lnTo>
                    <a:pt x="170222" y="40062"/>
                  </a:lnTo>
                  <a:lnTo>
                    <a:pt x="178919" y="47068"/>
                  </a:lnTo>
                  <a:lnTo>
                    <a:pt x="187148" y="54086"/>
                  </a:lnTo>
                  <a:lnTo>
                    <a:pt x="195010" y="61098"/>
                  </a:lnTo>
                  <a:lnTo>
                    <a:pt x="202299" y="67800"/>
                  </a:lnTo>
                  <a:lnTo>
                    <a:pt x="209218" y="74254"/>
                  </a:lnTo>
                  <a:lnTo>
                    <a:pt x="216378" y="81026"/>
                  </a:lnTo>
                  <a:lnTo>
                    <a:pt x="224930" y="89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86770" y="1705419"/>
            <a:ext cx="894923" cy="579068"/>
          </a:xfrm>
          <a:custGeom>
            <a:avLst/>
            <a:gdLst/>
            <a:ahLst/>
            <a:cxnLst/>
            <a:rect l="0" t="0" r="0" b="0"/>
            <a:pathLst>
              <a:path w="894923" h="579068">
                <a:moveTo>
                  <a:pt x="894922" y="0"/>
                </a:moveTo>
                <a:lnTo>
                  <a:pt x="883321" y="5867"/>
                </a:lnTo>
                <a:lnTo>
                  <a:pt x="873472" y="11432"/>
                </a:lnTo>
                <a:lnTo>
                  <a:pt x="864463" y="17226"/>
                </a:lnTo>
                <a:lnTo>
                  <a:pt x="855848" y="23134"/>
                </a:lnTo>
                <a:lnTo>
                  <a:pt x="847172" y="28816"/>
                </a:lnTo>
                <a:lnTo>
                  <a:pt x="838196" y="34095"/>
                </a:lnTo>
                <a:lnTo>
                  <a:pt x="828866" y="39118"/>
                </a:lnTo>
                <a:lnTo>
                  <a:pt x="819219" y="44253"/>
                </a:lnTo>
                <a:lnTo>
                  <a:pt x="809314" y="49707"/>
                </a:lnTo>
                <a:lnTo>
                  <a:pt x="799051" y="55524"/>
                </a:lnTo>
                <a:lnTo>
                  <a:pt x="788177" y="61661"/>
                </a:lnTo>
                <a:lnTo>
                  <a:pt x="776602" y="68052"/>
                </a:lnTo>
                <a:lnTo>
                  <a:pt x="764388" y="74633"/>
                </a:lnTo>
                <a:lnTo>
                  <a:pt x="751658" y="81350"/>
                </a:lnTo>
                <a:lnTo>
                  <a:pt x="738532" y="88168"/>
                </a:lnTo>
                <a:lnTo>
                  <a:pt x="724955" y="95220"/>
                </a:lnTo>
                <a:lnTo>
                  <a:pt x="710703" y="102793"/>
                </a:lnTo>
                <a:lnTo>
                  <a:pt x="695706" y="111002"/>
                </a:lnTo>
                <a:lnTo>
                  <a:pt x="680042" y="119804"/>
                </a:lnTo>
                <a:lnTo>
                  <a:pt x="663841" y="129091"/>
                </a:lnTo>
                <a:lnTo>
                  <a:pt x="647237" y="138746"/>
                </a:lnTo>
                <a:lnTo>
                  <a:pt x="630341" y="148671"/>
                </a:lnTo>
                <a:lnTo>
                  <a:pt x="613239" y="158786"/>
                </a:lnTo>
                <a:lnTo>
                  <a:pt x="595994" y="169033"/>
                </a:lnTo>
                <a:lnTo>
                  <a:pt x="578651" y="179372"/>
                </a:lnTo>
                <a:lnTo>
                  <a:pt x="561241" y="189772"/>
                </a:lnTo>
                <a:lnTo>
                  <a:pt x="543781" y="200219"/>
                </a:lnTo>
                <a:lnTo>
                  <a:pt x="526122" y="210863"/>
                </a:lnTo>
                <a:lnTo>
                  <a:pt x="507968" y="222001"/>
                </a:lnTo>
                <a:lnTo>
                  <a:pt x="489195" y="233757"/>
                </a:lnTo>
                <a:lnTo>
                  <a:pt x="469840" y="246094"/>
                </a:lnTo>
                <a:lnTo>
                  <a:pt x="450009" y="258907"/>
                </a:lnTo>
                <a:lnTo>
                  <a:pt x="429813" y="272084"/>
                </a:lnTo>
                <a:lnTo>
                  <a:pt x="409353" y="285526"/>
                </a:lnTo>
                <a:lnTo>
                  <a:pt x="388705" y="299156"/>
                </a:lnTo>
                <a:lnTo>
                  <a:pt x="367921" y="312916"/>
                </a:lnTo>
                <a:lnTo>
                  <a:pt x="346879" y="326767"/>
                </a:lnTo>
                <a:lnTo>
                  <a:pt x="325300" y="340678"/>
                </a:lnTo>
                <a:lnTo>
                  <a:pt x="303080" y="354635"/>
                </a:lnTo>
                <a:lnTo>
                  <a:pt x="280427" y="368789"/>
                </a:lnTo>
                <a:lnTo>
                  <a:pt x="257760" y="383437"/>
                </a:lnTo>
                <a:lnTo>
                  <a:pt x="235321" y="398699"/>
                </a:lnTo>
                <a:lnTo>
                  <a:pt x="213016" y="414372"/>
                </a:lnTo>
                <a:lnTo>
                  <a:pt x="190514" y="430047"/>
                </a:lnTo>
                <a:lnTo>
                  <a:pt x="167647" y="445481"/>
                </a:lnTo>
                <a:lnTo>
                  <a:pt x="144883" y="460606"/>
                </a:lnTo>
                <a:lnTo>
                  <a:pt x="123198" y="475449"/>
                </a:lnTo>
                <a:lnTo>
                  <a:pt x="103060" y="490058"/>
                </a:lnTo>
                <a:lnTo>
                  <a:pt x="84606" y="504326"/>
                </a:lnTo>
                <a:lnTo>
                  <a:pt x="67896" y="517995"/>
                </a:lnTo>
                <a:lnTo>
                  <a:pt x="52782" y="530956"/>
                </a:lnTo>
                <a:lnTo>
                  <a:pt x="39418" y="542820"/>
                </a:lnTo>
                <a:lnTo>
                  <a:pt x="27050" y="553994"/>
                </a:lnTo>
                <a:lnTo>
                  <a:pt x="14587" y="565460"/>
                </a:lnTo>
                <a:lnTo>
                  <a:pt x="0" y="5790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1891576" y="3355234"/>
            <a:ext cx="1389762" cy="882515"/>
            <a:chOff x="1891576" y="3355234"/>
            <a:chExt cx="1389762" cy="882515"/>
          </a:xfrm>
        </p:grpSpPr>
        <p:sp>
          <p:nvSpPr>
            <p:cNvPr id="123" name="Freeform 122"/>
            <p:cNvSpPr/>
            <p:nvPr/>
          </p:nvSpPr>
          <p:spPr>
            <a:xfrm>
              <a:off x="1892869" y="3565804"/>
              <a:ext cx="219806" cy="341742"/>
            </a:xfrm>
            <a:custGeom>
              <a:avLst/>
              <a:gdLst/>
              <a:ahLst/>
              <a:cxnLst/>
              <a:rect l="0" t="0" r="0" b="0"/>
              <a:pathLst>
                <a:path w="219806" h="341742">
                  <a:moveTo>
                    <a:pt x="19764" y="0"/>
                  </a:moveTo>
                  <a:lnTo>
                    <a:pt x="16897" y="8935"/>
                  </a:lnTo>
                  <a:lnTo>
                    <a:pt x="14755" y="18563"/>
                  </a:lnTo>
                  <a:lnTo>
                    <a:pt x="13152" y="29854"/>
                  </a:lnTo>
                  <a:lnTo>
                    <a:pt x="11972" y="42695"/>
                  </a:lnTo>
                  <a:lnTo>
                    <a:pt x="11123" y="56823"/>
                  </a:lnTo>
                  <a:lnTo>
                    <a:pt x="10526" y="71947"/>
                  </a:lnTo>
                  <a:lnTo>
                    <a:pt x="10111" y="87809"/>
                  </a:lnTo>
                  <a:lnTo>
                    <a:pt x="9827" y="104197"/>
                  </a:lnTo>
                  <a:lnTo>
                    <a:pt x="9634" y="120950"/>
                  </a:lnTo>
                  <a:lnTo>
                    <a:pt x="9503" y="137789"/>
                  </a:lnTo>
                  <a:lnTo>
                    <a:pt x="9414" y="154327"/>
                  </a:lnTo>
                  <a:lnTo>
                    <a:pt x="9351" y="170379"/>
                  </a:lnTo>
                  <a:lnTo>
                    <a:pt x="9138" y="185938"/>
                  </a:lnTo>
                  <a:lnTo>
                    <a:pt x="8463" y="201080"/>
                  </a:lnTo>
                  <a:lnTo>
                    <a:pt x="7197" y="215898"/>
                  </a:lnTo>
                  <a:lnTo>
                    <a:pt x="5532" y="230479"/>
                  </a:lnTo>
                  <a:lnTo>
                    <a:pt x="3876" y="244889"/>
                  </a:lnTo>
                  <a:lnTo>
                    <a:pt x="2468" y="259181"/>
                  </a:lnTo>
                  <a:lnTo>
                    <a:pt x="1371" y="273390"/>
                  </a:lnTo>
                  <a:lnTo>
                    <a:pt x="561" y="287544"/>
                  </a:lnTo>
                  <a:lnTo>
                    <a:pt x="0" y="301637"/>
                  </a:lnTo>
                  <a:lnTo>
                    <a:pt x="285" y="314863"/>
                  </a:lnTo>
                  <a:lnTo>
                    <a:pt x="2598" y="325694"/>
                  </a:lnTo>
                  <a:lnTo>
                    <a:pt x="7415" y="333489"/>
                  </a:lnTo>
                  <a:lnTo>
                    <a:pt x="14414" y="338416"/>
                  </a:lnTo>
                  <a:lnTo>
                    <a:pt x="22864" y="340981"/>
                  </a:lnTo>
                  <a:lnTo>
                    <a:pt x="32176" y="341741"/>
                  </a:lnTo>
                  <a:lnTo>
                    <a:pt x="41984" y="341020"/>
                  </a:lnTo>
                  <a:lnTo>
                    <a:pt x="52079" y="338890"/>
                  </a:lnTo>
                  <a:lnTo>
                    <a:pt x="62346" y="335511"/>
                  </a:lnTo>
                  <a:lnTo>
                    <a:pt x="72881" y="331282"/>
                  </a:lnTo>
                  <a:lnTo>
                    <a:pt x="83954" y="326752"/>
                  </a:lnTo>
                  <a:lnTo>
                    <a:pt x="95668" y="322266"/>
                  </a:lnTo>
                  <a:lnTo>
                    <a:pt x="107979" y="318120"/>
                  </a:lnTo>
                  <a:lnTo>
                    <a:pt x="120776" y="314640"/>
                  </a:lnTo>
                  <a:lnTo>
                    <a:pt x="133937" y="311928"/>
                  </a:lnTo>
                  <a:lnTo>
                    <a:pt x="147199" y="309751"/>
                  </a:lnTo>
                  <a:lnTo>
                    <a:pt x="160176" y="307666"/>
                  </a:lnTo>
                  <a:lnTo>
                    <a:pt x="172666" y="305411"/>
                  </a:lnTo>
                  <a:lnTo>
                    <a:pt x="184210" y="303053"/>
                  </a:lnTo>
                  <a:lnTo>
                    <a:pt x="195134" y="300673"/>
                  </a:lnTo>
                  <a:lnTo>
                    <a:pt x="206396" y="298060"/>
                  </a:lnTo>
                  <a:lnTo>
                    <a:pt x="21980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91576" y="3702674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46259" y="67"/>
                  </a:lnTo>
                  <a:lnTo>
                    <a:pt x="135770" y="708"/>
                  </a:lnTo>
                  <a:lnTo>
                    <a:pt x="125464" y="2004"/>
                  </a:lnTo>
                  <a:lnTo>
                    <a:pt x="114990" y="3864"/>
                  </a:lnTo>
                  <a:lnTo>
                    <a:pt x="103998" y="6180"/>
                  </a:lnTo>
                  <a:lnTo>
                    <a:pt x="92355" y="8842"/>
                  </a:lnTo>
                  <a:lnTo>
                    <a:pt x="80101" y="11593"/>
                  </a:lnTo>
                  <a:lnTo>
                    <a:pt x="67347" y="14052"/>
                  </a:lnTo>
                  <a:lnTo>
                    <a:pt x="54229" y="16034"/>
                  </a:lnTo>
                  <a:lnTo>
                    <a:pt x="41459" y="17536"/>
                  </a:lnTo>
                  <a:lnTo>
                    <a:pt x="29056" y="18789"/>
                  </a:lnTo>
                  <a:lnTo>
                    <a:pt x="15933" y="1989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12633" y="3513162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88373" y="2934"/>
                  </a:lnTo>
                  <a:lnTo>
                    <a:pt x="177884" y="5716"/>
                  </a:lnTo>
                  <a:lnTo>
                    <a:pt x="167583" y="8616"/>
                  </a:lnTo>
                  <a:lnTo>
                    <a:pt x="157281" y="11655"/>
                  </a:lnTo>
                  <a:lnTo>
                    <a:pt x="146938" y="14821"/>
                  </a:lnTo>
                  <a:lnTo>
                    <a:pt x="136544" y="18084"/>
                  </a:lnTo>
                  <a:lnTo>
                    <a:pt x="125942" y="21422"/>
                  </a:lnTo>
                  <a:lnTo>
                    <a:pt x="114836" y="24814"/>
                  </a:lnTo>
                  <a:lnTo>
                    <a:pt x="103107" y="28243"/>
                  </a:lnTo>
                  <a:lnTo>
                    <a:pt x="90960" y="31698"/>
                  </a:lnTo>
                  <a:lnTo>
                    <a:pt x="78806" y="35170"/>
                  </a:lnTo>
                  <a:lnTo>
                    <a:pt x="66894" y="38651"/>
                  </a:lnTo>
                  <a:lnTo>
                    <a:pt x="55359" y="41983"/>
                  </a:lnTo>
                  <a:lnTo>
                    <a:pt x="42962" y="45194"/>
                  </a:lnTo>
                  <a:lnTo>
                    <a:pt x="26380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54788" y="3681617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147399" y="0"/>
                  </a:moveTo>
                  <a:lnTo>
                    <a:pt x="141532" y="8801"/>
                  </a:lnTo>
                  <a:lnTo>
                    <a:pt x="135967" y="17148"/>
                  </a:lnTo>
                  <a:lnTo>
                    <a:pt x="130163" y="25842"/>
                  </a:lnTo>
                  <a:lnTo>
                    <a:pt x="123910" y="34791"/>
                  </a:lnTo>
                  <a:lnTo>
                    <a:pt x="116932" y="43637"/>
                  </a:lnTo>
                  <a:lnTo>
                    <a:pt x="109155" y="52181"/>
                  </a:lnTo>
                  <a:lnTo>
                    <a:pt x="100827" y="60542"/>
                  </a:lnTo>
                  <a:lnTo>
                    <a:pt x="92396" y="69068"/>
                  </a:lnTo>
                  <a:lnTo>
                    <a:pt x="84135" y="77951"/>
                  </a:lnTo>
                  <a:lnTo>
                    <a:pt x="76133" y="87223"/>
                  </a:lnTo>
                  <a:lnTo>
                    <a:pt x="68380" y="96832"/>
                  </a:lnTo>
                  <a:lnTo>
                    <a:pt x="60832" y="106704"/>
                  </a:lnTo>
                  <a:lnTo>
                    <a:pt x="53442" y="116604"/>
                  </a:lnTo>
                  <a:lnTo>
                    <a:pt x="46166" y="126171"/>
                  </a:lnTo>
                  <a:lnTo>
                    <a:pt x="38975" y="135228"/>
                  </a:lnTo>
                  <a:lnTo>
                    <a:pt x="31956" y="143670"/>
                  </a:lnTo>
                  <a:lnTo>
                    <a:pt x="24510" y="152306"/>
                  </a:lnTo>
                  <a:lnTo>
                    <a:pt x="14866" y="1630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175845" y="3713203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6" y="23843"/>
                  </a:lnTo>
                  <a:lnTo>
                    <a:pt x="23489" y="31104"/>
                  </a:lnTo>
                  <a:lnTo>
                    <a:pt x="30468" y="38283"/>
                  </a:lnTo>
                  <a:lnTo>
                    <a:pt x="38244" y="45409"/>
                  </a:lnTo>
                  <a:lnTo>
                    <a:pt x="46573" y="52499"/>
                  </a:lnTo>
                  <a:lnTo>
                    <a:pt x="55004" y="59566"/>
                  </a:lnTo>
                  <a:lnTo>
                    <a:pt x="63264" y="66617"/>
                  </a:lnTo>
                  <a:lnTo>
                    <a:pt x="71266" y="73657"/>
                  </a:lnTo>
                  <a:lnTo>
                    <a:pt x="79019" y="80690"/>
                  </a:lnTo>
                  <a:lnTo>
                    <a:pt x="86558" y="87709"/>
                  </a:lnTo>
                  <a:lnTo>
                    <a:pt x="93628" y="94414"/>
                  </a:lnTo>
                  <a:lnTo>
                    <a:pt x="100375" y="100868"/>
                  </a:lnTo>
                  <a:lnTo>
                    <a:pt x="107395" y="107641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70643" y="360791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470643" y="3734260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073480" y="3365762"/>
              <a:ext cx="18346" cy="305328"/>
            </a:xfrm>
            <a:custGeom>
              <a:avLst/>
              <a:gdLst/>
              <a:ahLst/>
              <a:cxnLst/>
              <a:rect l="0" t="0" r="0" b="0"/>
              <a:pathLst>
                <a:path w="18346" h="305328">
                  <a:moveTo>
                    <a:pt x="7816" y="0"/>
                  </a:moveTo>
                  <a:lnTo>
                    <a:pt x="4949" y="11869"/>
                  </a:lnTo>
                  <a:lnTo>
                    <a:pt x="2807" y="24279"/>
                  </a:lnTo>
                  <a:lnTo>
                    <a:pt x="1208" y="38470"/>
                  </a:lnTo>
                  <a:lnTo>
                    <a:pt x="201" y="54351"/>
                  </a:lnTo>
                  <a:lnTo>
                    <a:pt x="0" y="71644"/>
                  </a:lnTo>
                  <a:lnTo>
                    <a:pt x="652" y="90033"/>
                  </a:lnTo>
                  <a:lnTo>
                    <a:pt x="1890" y="109232"/>
                  </a:lnTo>
                  <a:lnTo>
                    <a:pt x="3254" y="129012"/>
                  </a:lnTo>
                  <a:lnTo>
                    <a:pt x="4464" y="149188"/>
                  </a:lnTo>
                  <a:lnTo>
                    <a:pt x="5426" y="169309"/>
                  </a:lnTo>
                  <a:lnTo>
                    <a:pt x="6145" y="188671"/>
                  </a:lnTo>
                  <a:lnTo>
                    <a:pt x="6669" y="206950"/>
                  </a:lnTo>
                  <a:lnTo>
                    <a:pt x="7207" y="224003"/>
                  </a:lnTo>
                  <a:lnTo>
                    <a:pt x="8108" y="239699"/>
                  </a:lnTo>
                  <a:lnTo>
                    <a:pt x="9530" y="254096"/>
                  </a:lnTo>
                  <a:lnTo>
                    <a:pt x="11309" y="266961"/>
                  </a:lnTo>
                  <a:lnTo>
                    <a:pt x="13229" y="278932"/>
                  </a:lnTo>
                  <a:lnTo>
                    <a:pt x="15459" y="291065"/>
                  </a:lnTo>
                  <a:lnTo>
                    <a:pt x="1834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938367" y="3355234"/>
              <a:ext cx="153459" cy="210850"/>
            </a:xfrm>
            <a:custGeom>
              <a:avLst/>
              <a:gdLst/>
              <a:ahLst/>
              <a:cxnLst/>
              <a:rect l="0" t="0" r="0" b="0"/>
              <a:pathLst>
                <a:path w="153459" h="210850">
                  <a:moveTo>
                    <a:pt x="153458" y="157928"/>
                  </a:moveTo>
                  <a:lnTo>
                    <a:pt x="141789" y="160862"/>
                  </a:lnTo>
                  <a:lnTo>
                    <a:pt x="131301" y="163644"/>
                  </a:lnTo>
                  <a:lnTo>
                    <a:pt x="120999" y="166544"/>
                  </a:lnTo>
                  <a:lnTo>
                    <a:pt x="110697" y="169583"/>
                  </a:lnTo>
                  <a:lnTo>
                    <a:pt x="100354" y="172749"/>
                  </a:lnTo>
                  <a:lnTo>
                    <a:pt x="89964" y="176017"/>
                  </a:lnTo>
                  <a:lnTo>
                    <a:pt x="79536" y="179528"/>
                  </a:lnTo>
                  <a:lnTo>
                    <a:pt x="69078" y="183567"/>
                  </a:lnTo>
                  <a:lnTo>
                    <a:pt x="58598" y="188249"/>
                  </a:lnTo>
                  <a:lnTo>
                    <a:pt x="48103" y="193530"/>
                  </a:lnTo>
                  <a:lnTo>
                    <a:pt x="37597" y="199299"/>
                  </a:lnTo>
                  <a:lnTo>
                    <a:pt x="27092" y="205393"/>
                  </a:lnTo>
                  <a:lnTo>
                    <a:pt x="16888" y="210075"/>
                  </a:lnTo>
                  <a:lnTo>
                    <a:pt x="8412" y="210849"/>
                  </a:lnTo>
                  <a:lnTo>
                    <a:pt x="3074" y="207630"/>
                  </a:lnTo>
                  <a:lnTo>
                    <a:pt x="532" y="201220"/>
                  </a:lnTo>
                  <a:lnTo>
                    <a:pt x="0" y="192458"/>
                  </a:lnTo>
                  <a:lnTo>
                    <a:pt x="828" y="182031"/>
                  </a:lnTo>
                  <a:lnTo>
                    <a:pt x="2560" y="170444"/>
                  </a:lnTo>
                  <a:lnTo>
                    <a:pt x="4890" y="158067"/>
                  </a:lnTo>
                  <a:lnTo>
                    <a:pt x="7616" y="145316"/>
                  </a:lnTo>
                  <a:lnTo>
                    <a:pt x="10605" y="132675"/>
                  </a:lnTo>
                  <a:lnTo>
                    <a:pt x="13763" y="120387"/>
                  </a:lnTo>
                  <a:lnTo>
                    <a:pt x="16870" y="108337"/>
                  </a:lnTo>
                  <a:lnTo>
                    <a:pt x="19577" y="96172"/>
                  </a:lnTo>
                  <a:lnTo>
                    <a:pt x="21736" y="83691"/>
                  </a:lnTo>
                  <a:lnTo>
                    <a:pt x="23524" y="71019"/>
                  </a:lnTo>
                  <a:lnTo>
                    <a:pt x="25340" y="58504"/>
                  </a:lnTo>
                  <a:lnTo>
                    <a:pt x="27412" y="46356"/>
                  </a:lnTo>
                  <a:lnTo>
                    <a:pt x="29646" y="35057"/>
                  </a:lnTo>
                  <a:lnTo>
                    <a:pt x="31927" y="24331"/>
                  </a:lnTo>
                  <a:lnTo>
                    <a:pt x="34460" y="13240"/>
                  </a:lnTo>
                  <a:lnTo>
                    <a:pt x="376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797026" y="3702674"/>
              <a:ext cx="484312" cy="31587"/>
            </a:xfrm>
            <a:custGeom>
              <a:avLst/>
              <a:gdLst/>
              <a:ahLst/>
              <a:cxnLst/>
              <a:rect l="0" t="0" r="0" b="0"/>
              <a:pathLst>
                <a:path w="484312" h="31587">
                  <a:moveTo>
                    <a:pt x="484311" y="0"/>
                  </a:moveTo>
                  <a:lnTo>
                    <a:pt x="475376" y="2867"/>
                  </a:lnTo>
                  <a:lnTo>
                    <a:pt x="465749" y="5009"/>
                  </a:lnTo>
                  <a:lnTo>
                    <a:pt x="454462" y="6612"/>
                  </a:lnTo>
                  <a:lnTo>
                    <a:pt x="441794" y="7793"/>
                  </a:lnTo>
                  <a:lnTo>
                    <a:pt x="428315" y="8641"/>
                  </a:lnTo>
                  <a:lnTo>
                    <a:pt x="414438" y="9244"/>
                  </a:lnTo>
                  <a:lnTo>
                    <a:pt x="400230" y="9830"/>
                  </a:lnTo>
                  <a:lnTo>
                    <a:pt x="385490" y="10763"/>
                  </a:lnTo>
                  <a:lnTo>
                    <a:pt x="370131" y="12205"/>
                  </a:lnTo>
                  <a:lnTo>
                    <a:pt x="354039" y="13989"/>
                  </a:lnTo>
                  <a:lnTo>
                    <a:pt x="337012" y="15725"/>
                  </a:lnTo>
                  <a:lnTo>
                    <a:pt x="319032" y="17191"/>
                  </a:lnTo>
                  <a:lnTo>
                    <a:pt x="300227" y="18497"/>
                  </a:lnTo>
                  <a:lnTo>
                    <a:pt x="280772" y="19980"/>
                  </a:lnTo>
                  <a:lnTo>
                    <a:pt x="260832" y="21825"/>
                  </a:lnTo>
                  <a:lnTo>
                    <a:pt x="240545" y="23894"/>
                  </a:lnTo>
                  <a:lnTo>
                    <a:pt x="220013" y="25830"/>
                  </a:lnTo>
                  <a:lnTo>
                    <a:pt x="199313" y="27429"/>
                  </a:lnTo>
                  <a:lnTo>
                    <a:pt x="178496" y="28655"/>
                  </a:lnTo>
                  <a:lnTo>
                    <a:pt x="157601" y="29553"/>
                  </a:lnTo>
                  <a:lnTo>
                    <a:pt x="136661" y="30191"/>
                  </a:lnTo>
                  <a:lnTo>
                    <a:pt x="116022" y="30638"/>
                  </a:lnTo>
                  <a:lnTo>
                    <a:pt x="96311" y="30944"/>
                  </a:lnTo>
                  <a:lnTo>
                    <a:pt x="77807" y="31154"/>
                  </a:lnTo>
                  <a:lnTo>
                    <a:pt x="60856" y="31296"/>
                  </a:lnTo>
                  <a:lnTo>
                    <a:pt x="44275" y="31406"/>
                  </a:lnTo>
                  <a:lnTo>
                    <a:pt x="25493" y="3149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91783" y="3832952"/>
              <a:ext cx="291907" cy="404797"/>
            </a:xfrm>
            <a:custGeom>
              <a:avLst/>
              <a:gdLst/>
              <a:ahLst/>
              <a:cxnLst/>
              <a:rect l="0" t="0" r="0" b="0"/>
              <a:pathLst>
                <a:path w="291907" h="404797">
                  <a:moveTo>
                    <a:pt x="263212" y="17121"/>
                  </a:moveTo>
                  <a:lnTo>
                    <a:pt x="254344" y="19921"/>
                  </a:lnTo>
                  <a:lnTo>
                    <a:pt x="245357" y="21423"/>
                  </a:lnTo>
                  <a:lnTo>
                    <a:pt x="235358" y="21734"/>
                  </a:lnTo>
                  <a:lnTo>
                    <a:pt x="224204" y="21227"/>
                  </a:lnTo>
                  <a:lnTo>
                    <a:pt x="211744" y="20408"/>
                  </a:lnTo>
                  <a:lnTo>
                    <a:pt x="198037" y="19588"/>
                  </a:lnTo>
                  <a:lnTo>
                    <a:pt x="183447" y="18731"/>
                  </a:lnTo>
                  <a:lnTo>
                    <a:pt x="168517" y="17556"/>
                  </a:lnTo>
                  <a:lnTo>
                    <a:pt x="153597" y="15917"/>
                  </a:lnTo>
                  <a:lnTo>
                    <a:pt x="138989" y="13817"/>
                  </a:lnTo>
                  <a:lnTo>
                    <a:pt x="125027" y="11329"/>
                  </a:lnTo>
                  <a:lnTo>
                    <a:pt x="111819" y="8545"/>
                  </a:lnTo>
                  <a:lnTo>
                    <a:pt x="99135" y="5710"/>
                  </a:lnTo>
                  <a:lnTo>
                    <a:pt x="86537" y="3192"/>
                  </a:lnTo>
                  <a:lnTo>
                    <a:pt x="73768" y="1179"/>
                  </a:lnTo>
                  <a:lnTo>
                    <a:pt x="61070" y="0"/>
                  </a:lnTo>
                  <a:lnTo>
                    <a:pt x="49071" y="190"/>
                  </a:lnTo>
                  <a:lnTo>
                    <a:pt x="38086" y="1920"/>
                  </a:lnTo>
                  <a:lnTo>
                    <a:pt x="28593" y="5201"/>
                  </a:lnTo>
                  <a:lnTo>
                    <a:pt x="21352" y="10069"/>
                  </a:lnTo>
                  <a:lnTo>
                    <a:pt x="16563" y="16381"/>
                  </a:lnTo>
                  <a:lnTo>
                    <a:pt x="13959" y="23871"/>
                  </a:lnTo>
                  <a:lnTo>
                    <a:pt x="13101" y="32260"/>
                  </a:lnTo>
                  <a:lnTo>
                    <a:pt x="13554" y="41306"/>
                  </a:lnTo>
                  <a:lnTo>
                    <a:pt x="14955" y="50819"/>
                  </a:lnTo>
                  <a:lnTo>
                    <a:pt x="17023" y="60657"/>
                  </a:lnTo>
                  <a:lnTo>
                    <a:pt x="19554" y="70723"/>
                  </a:lnTo>
                  <a:lnTo>
                    <a:pt x="22403" y="81109"/>
                  </a:lnTo>
                  <a:lnTo>
                    <a:pt x="25468" y="92075"/>
                  </a:lnTo>
                  <a:lnTo>
                    <a:pt x="28679" y="103710"/>
                  </a:lnTo>
                  <a:lnTo>
                    <a:pt x="31988" y="115796"/>
                  </a:lnTo>
                  <a:lnTo>
                    <a:pt x="35364" y="127909"/>
                  </a:lnTo>
                  <a:lnTo>
                    <a:pt x="38798" y="139767"/>
                  </a:lnTo>
                  <a:lnTo>
                    <a:pt x="42760" y="150167"/>
                  </a:lnTo>
                  <a:lnTo>
                    <a:pt x="47984" y="155981"/>
                  </a:lnTo>
                  <a:lnTo>
                    <a:pt x="54066" y="155894"/>
                  </a:lnTo>
                  <a:lnTo>
                    <a:pt x="60186" y="151964"/>
                  </a:lnTo>
                  <a:lnTo>
                    <a:pt x="66458" y="145876"/>
                  </a:lnTo>
                  <a:lnTo>
                    <a:pt x="73311" y="138795"/>
                  </a:lnTo>
                  <a:lnTo>
                    <a:pt x="80935" y="131375"/>
                  </a:lnTo>
                  <a:lnTo>
                    <a:pt x="89461" y="124242"/>
                  </a:lnTo>
                  <a:lnTo>
                    <a:pt x="99069" y="118118"/>
                  </a:lnTo>
                  <a:lnTo>
                    <a:pt x="109746" y="113296"/>
                  </a:lnTo>
                  <a:lnTo>
                    <a:pt x="121334" y="109868"/>
                  </a:lnTo>
                  <a:lnTo>
                    <a:pt x="133634" y="107924"/>
                  </a:lnTo>
                  <a:lnTo>
                    <a:pt x="146457" y="107353"/>
                  </a:lnTo>
                  <a:lnTo>
                    <a:pt x="159490" y="107916"/>
                  </a:lnTo>
                  <a:lnTo>
                    <a:pt x="172312" y="109348"/>
                  </a:lnTo>
                  <a:lnTo>
                    <a:pt x="184707" y="111420"/>
                  </a:lnTo>
                  <a:lnTo>
                    <a:pt x="196488" y="114114"/>
                  </a:lnTo>
                  <a:lnTo>
                    <a:pt x="207406" y="117599"/>
                  </a:lnTo>
                  <a:lnTo>
                    <a:pt x="217418" y="121910"/>
                  </a:lnTo>
                  <a:lnTo>
                    <a:pt x="226634" y="127111"/>
                  </a:lnTo>
                  <a:lnTo>
                    <a:pt x="235218" y="133359"/>
                  </a:lnTo>
                  <a:lnTo>
                    <a:pt x="243331" y="140640"/>
                  </a:lnTo>
                  <a:lnTo>
                    <a:pt x="251104" y="148801"/>
                  </a:lnTo>
                  <a:lnTo>
                    <a:pt x="258638" y="157649"/>
                  </a:lnTo>
                  <a:lnTo>
                    <a:pt x="265997" y="167017"/>
                  </a:lnTo>
                  <a:lnTo>
                    <a:pt x="272906" y="177086"/>
                  </a:lnTo>
                  <a:lnTo>
                    <a:pt x="278787" y="188362"/>
                  </a:lnTo>
                  <a:lnTo>
                    <a:pt x="283406" y="201025"/>
                  </a:lnTo>
                  <a:lnTo>
                    <a:pt x="286845" y="214954"/>
                  </a:lnTo>
                  <a:lnTo>
                    <a:pt x="289319" y="229906"/>
                  </a:lnTo>
                  <a:lnTo>
                    <a:pt x="291049" y="245629"/>
                  </a:lnTo>
                  <a:lnTo>
                    <a:pt x="291906" y="261746"/>
                  </a:lnTo>
                  <a:lnTo>
                    <a:pt x="291434" y="277784"/>
                  </a:lnTo>
                  <a:lnTo>
                    <a:pt x="289488" y="293484"/>
                  </a:lnTo>
                  <a:lnTo>
                    <a:pt x="286216" y="308466"/>
                  </a:lnTo>
                  <a:lnTo>
                    <a:pt x="281878" y="322154"/>
                  </a:lnTo>
                  <a:lnTo>
                    <a:pt x="276737" y="334361"/>
                  </a:lnTo>
                  <a:lnTo>
                    <a:pt x="271016" y="345219"/>
                  </a:lnTo>
                  <a:lnTo>
                    <a:pt x="264884" y="354989"/>
                  </a:lnTo>
                  <a:lnTo>
                    <a:pt x="258453" y="363932"/>
                  </a:lnTo>
                  <a:lnTo>
                    <a:pt x="251323" y="372110"/>
                  </a:lnTo>
                  <a:lnTo>
                    <a:pt x="242633" y="379392"/>
                  </a:lnTo>
                  <a:lnTo>
                    <a:pt x="232033" y="385773"/>
                  </a:lnTo>
                  <a:lnTo>
                    <a:pt x="219488" y="391213"/>
                  </a:lnTo>
                  <a:lnTo>
                    <a:pt x="205014" y="395568"/>
                  </a:lnTo>
                  <a:lnTo>
                    <a:pt x="188828" y="398867"/>
                  </a:lnTo>
                  <a:lnTo>
                    <a:pt x="171266" y="401269"/>
                  </a:lnTo>
                  <a:lnTo>
                    <a:pt x="152661" y="402972"/>
                  </a:lnTo>
                  <a:lnTo>
                    <a:pt x="133305" y="404153"/>
                  </a:lnTo>
                  <a:lnTo>
                    <a:pt x="113582" y="404796"/>
                  </a:lnTo>
                  <a:lnTo>
                    <a:pt x="93962" y="404703"/>
                  </a:lnTo>
                  <a:lnTo>
                    <a:pt x="74714" y="403831"/>
                  </a:lnTo>
                  <a:lnTo>
                    <a:pt x="56642" y="402424"/>
                  </a:lnTo>
                  <a:lnTo>
                    <a:pt x="39400" y="400796"/>
                  </a:lnTo>
                  <a:lnTo>
                    <a:pt x="21477" y="398804"/>
                  </a:lnTo>
                  <a:lnTo>
                    <a:pt x="0" y="396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650678" y="4712336"/>
            <a:ext cx="768804" cy="832827"/>
            <a:chOff x="2650678" y="4712336"/>
            <a:chExt cx="768804" cy="832827"/>
          </a:xfrm>
        </p:grpSpPr>
        <p:sp>
          <p:nvSpPr>
            <p:cNvPr id="135" name="Freeform 134"/>
            <p:cNvSpPr/>
            <p:nvPr/>
          </p:nvSpPr>
          <p:spPr>
            <a:xfrm>
              <a:off x="2650678" y="4955566"/>
              <a:ext cx="9479" cy="589597"/>
            </a:xfrm>
            <a:custGeom>
              <a:avLst/>
              <a:gdLst/>
              <a:ahLst/>
              <a:cxnLst/>
              <a:rect l="0" t="0" r="0" b="0"/>
              <a:pathLst>
                <a:path w="9479" h="589597">
                  <a:moveTo>
                    <a:pt x="9478" y="0"/>
                  </a:moveTo>
                  <a:lnTo>
                    <a:pt x="8036" y="10111"/>
                  </a:lnTo>
                  <a:lnTo>
                    <a:pt x="6122" y="24200"/>
                  </a:lnTo>
                  <a:lnTo>
                    <a:pt x="4299" y="39553"/>
                  </a:lnTo>
                  <a:lnTo>
                    <a:pt x="2800" y="55066"/>
                  </a:lnTo>
                  <a:lnTo>
                    <a:pt x="1657" y="70542"/>
                  </a:lnTo>
                  <a:lnTo>
                    <a:pt x="824" y="86208"/>
                  </a:lnTo>
                  <a:lnTo>
                    <a:pt x="238" y="102220"/>
                  </a:lnTo>
                  <a:lnTo>
                    <a:pt x="0" y="118596"/>
                  </a:lnTo>
                  <a:lnTo>
                    <a:pt x="365" y="135289"/>
                  </a:lnTo>
                  <a:lnTo>
                    <a:pt x="1421" y="152239"/>
                  </a:lnTo>
                  <a:lnTo>
                    <a:pt x="2943" y="169709"/>
                  </a:lnTo>
                  <a:lnTo>
                    <a:pt x="4503" y="188263"/>
                  </a:lnTo>
                  <a:lnTo>
                    <a:pt x="5847" y="208114"/>
                  </a:lnTo>
                  <a:lnTo>
                    <a:pt x="6900" y="229005"/>
                  </a:lnTo>
                  <a:lnTo>
                    <a:pt x="7682" y="250407"/>
                  </a:lnTo>
                  <a:lnTo>
                    <a:pt x="8242" y="271957"/>
                  </a:lnTo>
                  <a:lnTo>
                    <a:pt x="8635" y="293647"/>
                  </a:lnTo>
                  <a:lnTo>
                    <a:pt x="8907" y="315728"/>
                  </a:lnTo>
                  <a:lnTo>
                    <a:pt x="9093" y="338319"/>
                  </a:lnTo>
                  <a:lnTo>
                    <a:pt x="9219" y="361234"/>
                  </a:lnTo>
                  <a:lnTo>
                    <a:pt x="9304" y="384085"/>
                  </a:lnTo>
                  <a:lnTo>
                    <a:pt x="9362" y="406638"/>
                  </a:lnTo>
                  <a:lnTo>
                    <a:pt x="9400" y="428511"/>
                  </a:lnTo>
                  <a:lnTo>
                    <a:pt x="9426" y="449126"/>
                  </a:lnTo>
                  <a:lnTo>
                    <a:pt x="9443" y="468292"/>
                  </a:lnTo>
                  <a:lnTo>
                    <a:pt x="9455" y="486297"/>
                  </a:lnTo>
                  <a:lnTo>
                    <a:pt x="9463" y="503704"/>
                  </a:lnTo>
                  <a:lnTo>
                    <a:pt x="9468" y="520880"/>
                  </a:lnTo>
                  <a:lnTo>
                    <a:pt x="9471" y="537258"/>
                  </a:lnTo>
                  <a:lnTo>
                    <a:pt x="9474" y="553031"/>
                  </a:lnTo>
                  <a:lnTo>
                    <a:pt x="9476" y="569593"/>
                  </a:lnTo>
                  <a:lnTo>
                    <a:pt x="9478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97068" y="4712336"/>
              <a:ext cx="181586" cy="253759"/>
            </a:xfrm>
            <a:custGeom>
              <a:avLst/>
              <a:gdLst/>
              <a:ahLst/>
              <a:cxnLst/>
              <a:rect l="0" t="0" r="0" b="0"/>
              <a:pathLst>
                <a:path w="181586" h="253759">
                  <a:moveTo>
                    <a:pt x="10529" y="53717"/>
                  </a:moveTo>
                  <a:lnTo>
                    <a:pt x="13529" y="44982"/>
                  </a:lnTo>
                  <a:lnTo>
                    <a:pt x="16952" y="37276"/>
                  </a:lnTo>
                  <a:lnTo>
                    <a:pt x="21153" y="29878"/>
                  </a:lnTo>
                  <a:lnTo>
                    <a:pt x="26225" y="22790"/>
                  </a:lnTo>
                  <a:lnTo>
                    <a:pt x="32355" y="16260"/>
                  </a:lnTo>
                  <a:lnTo>
                    <a:pt x="39543" y="10397"/>
                  </a:lnTo>
                  <a:lnTo>
                    <a:pt x="47804" y="5477"/>
                  </a:lnTo>
                  <a:lnTo>
                    <a:pt x="57247" y="2004"/>
                  </a:lnTo>
                  <a:lnTo>
                    <a:pt x="67806" y="125"/>
                  </a:lnTo>
                  <a:lnTo>
                    <a:pt x="78810" y="0"/>
                  </a:lnTo>
                  <a:lnTo>
                    <a:pt x="89123" y="1960"/>
                  </a:lnTo>
                  <a:lnTo>
                    <a:pt x="98159" y="5989"/>
                  </a:lnTo>
                  <a:lnTo>
                    <a:pt x="105697" y="11947"/>
                  </a:lnTo>
                  <a:lnTo>
                    <a:pt x="111618" y="19758"/>
                  </a:lnTo>
                  <a:lnTo>
                    <a:pt x="116037" y="29190"/>
                  </a:lnTo>
                  <a:lnTo>
                    <a:pt x="119058" y="39758"/>
                  </a:lnTo>
                  <a:lnTo>
                    <a:pt x="120659" y="50835"/>
                  </a:lnTo>
                  <a:lnTo>
                    <a:pt x="120962" y="62016"/>
                  </a:lnTo>
                  <a:lnTo>
                    <a:pt x="120033" y="72962"/>
                  </a:lnTo>
                  <a:lnTo>
                    <a:pt x="117817" y="83311"/>
                  </a:lnTo>
                  <a:lnTo>
                    <a:pt x="114395" y="92933"/>
                  </a:lnTo>
                  <a:lnTo>
                    <a:pt x="109810" y="101717"/>
                  </a:lnTo>
                  <a:lnTo>
                    <a:pt x="103984" y="109478"/>
                  </a:lnTo>
                  <a:lnTo>
                    <a:pt x="97074" y="116206"/>
                  </a:lnTo>
                  <a:lnTo>
                    <a:pt x="92208" y="121519"/>
                  </a:lnTo>
                  <a:lnTo>
                    <a:pt x="93016" y="124858"/>
                  </a:lnTo>
                  <a:lnTo>
                    <a:pt x="98256" y="126568"/>
                  </a:lnTo>
                  <a:lnTo>
                    <a:pt x="106272" y="127487"/>
                  </a:lnTo>
                  <a:lnTo>
                    <a:pt x="115765" y="128408"/>
                  </a:lnTo>
                  <a:lnTo>
                    <a:pt x="125948" y="129730"/>
                  </a:lnTo>
                  <a:lnTo>
                    <a:pt x="136255" y="131710"/>
                  </a:lnTo>
                  <a:lnTo>
                    <a:pt x="146193" y="134613"/>
                  </a:lnTo>
                  <a:lnTo>
                    <a:pt x="155542" y="138490"/>
                  </a:lnTo>
                  <a:lnTo>
                    <a:pt x="163977" y="143543"/>
                  </a:lnTo>
                  <a:lnTo>
                    <a:pt x="170975" y="150214"/>
                  </a:lnTo>
                  <a:lnTo>
                    <a:pt x="176379" y="158586"/>
                  </a:lnTo>
                  <a:lnTo>
                    <a:pt x="180027" y="168292"/>
                  </a:lnTo>
                  <a:lnTo>
                    <a:pt x="181585" y="178714"/>
                  </a:lnTo>
                  <a:lnTo>
                    <a:pt x="181073" y="189417"/>
                  </a:lnTo>
                  <a:lnTo>
                    <a:pt x="178629" y="199854"/>
                  </a:lnTo>
                  <a:lnTo>
                    <a:pt x="174331" y="209322"/>
                  </a:lnTo>
                  <a:lnTo>
                    <a:pt x="168402" y="217531"/>
                  </a:lnTo>
                  <a:lnTo>
                    <a:pt x="160999" y="224379"/>
                  </a:lnTo>
                  <a:lnTo>
                    <a:pt x="152136" y="229770"/>
                  </a:lnTo>
                  <a:lnTo>
                    <a:pt x="141954" y="233806"/>
                  </a:lnTo>
                  <a:lnTo>
                    <a:pt x="130695" y="236724"/>
                  </a:lnTo>
                  <a:lnTo>
                    <a:pt x="118613" y="238782"/>
                  </a:lnTo>
                  <a:lnTo>
                    <a:pt x="105932" y="240210"/>
                  </a:lnTo>
                  <a:lnTo>
                    <a:pt x="92823" y="241189"/>
                  </a:lnTo>
                  <a:lnTo>
                    <a:pt x="79417" y="241856"/>
                  </a:lnTo>
                  <a:lnTo>
                    <a:pt x="65821" y="242312"/>
                  </a:lnTo>
                  <a:lnTo>
                    <a:pt x="52512" y="242819"/>
                  </a:lnTo>
                  <a:lnTo>
                    <a:pt x="38937" y="243958"/>
                  </a:lnTo>
                  <a:lnTo>
                    <a:pt x="22784" y="246950"/>
                  </a:lnTo>
                  <a:lnTo>
                    <a:pt x="0" y="2537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91783" y="5050322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88348" y="0"/>
                  </a:lnTo>
                  <a:lnTo>
                    <a:pt x="377219" y="0"/>
                  </a:lnTo>
                  <a:lnTo>
                    <a:pt x="365621" y="0"/>
                  </a:lnTo>
                  <a:lnTo>
                    <a:pt x="353459" y="0"/>
                  </a:lnTo>
                  <a:lnTo>
                    <a:pt x="340799" y="0"/>
                  </a:lnTo>
                  <a:lnTo>
                    <a:pt x="327748" y="5"/>
                  </a:lnTo>
                  <a:lnTo>
                    <a:pt x="314569" y="177"/>
                  </a:lnTo>
                  <a:lnTo>
                    <a:pt x="301652" y="825"/>
                  </a:lnTo>
                  <a:lnTo>
                    <a:pt x="289185" y="2075"/>
                  </a:lnTo>
                  <a:lnTo>
                    <a:pt x="277019" y="3728"/>
                  </a:lnTo>
                  <a:lnTo>
                    <a:pt x="264777" y="5375"/>
                  </a:lnTo>
                  <a:lnTo>
                    <a:pt x="252237" y="6778"/>
                  </a:lnTo>
                  <a:lnTo>
                    <a:pt x="239186" y="7871"/>
                  </a:lnTo>
                  <a:lnTo>
                    <a:pt x="225352" y="8679"/>
                  </a:lnTo>
                  <a:lnTo>
                    <a:pt x="210673" y="9262"/>
                  </a:lnTo>
                  <a:lnTo>
                    <a:pt x="195408" y="9840"/>
                  </a:lnTo>
                  <a:lnTo>
                    <a:pt x="180014" y="10767"/>
                  </a:lnTo>
                  <a:lnTo>
                    <a:pt x="164773" y="12207"/>
                  </a:lnTo>
                  <a:lnTo>
                    <a:pt x="149778" y="13990"/>
                  </a:lnTo>
                  <a:lnTo>
                    <a:pt x="135024" y="15726"/>
                  </a:lnTo>
                  <a:lnTo>
                    <a:pt x="120470" y="17192"/>
                  </a:lnTo>
                  <a:lnTo>
                    <a:pt x="106068" y="18497"/>
                  </a:lnTo>
                  <a:lnTo>
                    <a:pt x="91778" y="19980"/>
                  </a:lnTo>
                  <a:lnTo>
                    <a:pt x="77577" y="21829"/>
                  </a:lnTo>
                  <a:lnTo>
                    <a:pt x="63660" y="24109"/>
                  </a:lnTo>
                  <a:lnTo>
                    <a:pt x="48865" y="27171"/>
                  </a:lnTo>
                  <a:lnTo>
                    <a:pt x="29656" y="324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977217" y="5207738"/>
              <a:ext cx="198837" cy="293795"/>
            </a:xfrm>
            <a:custGeom>
              <a:avLst/>
              <a:gdLst/>
              <a:ahLst/>
              <a:cxnLst/>
              <a:rect l="0" t="0" r="0" b="0"/>
              <a:pathLst>
                <a:path w="198837" h="293795">
                  <a:moveTo>
                    <a:pt x="19851" y="11041"/>
                  </a:moveTo>
                  <a:lnTo>
                    <a:pt x="14050" y="16975"/>
                  </a:lnTo>
                  <a:lnTo>
                    <a:pt x="9126" y="23179"/>
                  </a:lnTo>
                  <a:lnTo>
                    <a:pt x="4647" y="30196"/>
                  </a:lnTo>
                  <a:lnTo>
                    <a:pt x="1281" y="35185"/>
                  </a:lnTo>
                  <a:lnTo>
                    <a:pt x="0" y="34913"/>
                  </a:lnTo>
                  <a:lnTo>
                    <a:pt x="473" y="30837"/>
                  </a:lnTo>
                  <a:lnTo>
                    <a:pt x="2433" y="24758"/>
                  </a:lnTo>
                  <a:lnTo>
                    <a:pt x="6057" y="18174"/>
                  </a:lnTo>
                  <a:lnTo>
                    <a:pt x="11329" y="11884"/>
                  </a:lnTo>
                  <a:lnTo>
                    <a:pt x="18015" y="6479"/>
                  </a:lnTo>
                  <a:lnTo>
                    <a:pt x="25812" y="2582"/>
                  </a:lnTo>
                  <a:lnTo>
                    <a:pt x="34426" y="371"/>
                  </a:lnTo>
                  <a:lnTo>
                    <a:pt x="43298" y="0"/>
                  </a:lnTo>
                  <a:lnTo>
                    <a:pt x="51634" y="1785"/>
                  </a:lnTo>
                  <a:lnTo>
                    <a:pt x="59054" y="5690"/>
                  </a:lnTo>
                  <a:lnTo>
                    <a:pt x="65695" y="11563"/>
                  </a:lnTo>
                  <a:lnTo>
                    <a:pt x="72004" y="19316"/>
                  </a:lnTo>
                  <a:lnTo>
                    <a:pt x="78284" y="28714"/>
                  </a:lnTo>
                  <a:lnTo>
                    <a:pt x="84505" y="39428"/>
                  </a:lnTo>
                  <a:lnTo>
                    <a:pt x="90390" y="51135"/>
                  </a:lnTo>
                  <a:lnTo>
                    <a:pt x="95793" y="63561"/>
                  </a:lnTo>
                  <a:lnTo>
                    <a:pt x="100558" y="76497"/>
                  </a:lnTo>
                  <a:lnTo>
                    <a:pt x="104453" y="89787"/>
                  </a:lnTo>
                  <a:lnTo>
                    <a:pt x="107440" y="103319"/>
                  </a:lnTo>
                  <a:lnTo>
                    <a:pt x="109631" y="117016"/>
                  </a:lnTo>
                  <a:lnTo>
                    <a:pt x="111191" y="130826"/>
                  </a:lnTo>
                  <a:lnTo>
                    <a:pt x="112282" y="144715"/>
                  </a:lnTo>
                  <a:lnTo>
                    <a:pt x="113033" y="158823"/>
                  </a:lnTo>
                  <a:lnTo>
                    <a:pt x="113546" y="173442"/>
                  </a:lnTo>
                  <a:lnTo>
                    <a:pt x="113885" y="188673"/>
                  </a:lnTo>
                  <a:lnTo>
                    <a:pt x="113774" y="203987"/>
                  </a:lnTo>
                  <a:lnTo>
                    <a:pt x="112636" y="218356"/>
                  </a:lnTo>
                  <a:lnTo>
                    <a:pt x="110235" y="231277"/>
                  </a:lnTo>
                  <a:lnTo>
                    <a:pt x="106655" y="242747"/>
                  </a:lnTo>
                  <a:lnTo>
                    <a:pt x="102110" y="252994"/>
                  </a:lnTo>
                  <a:lnTo>
                    <a:pt x="96825" y="262290"/>
                  </a:lnTo>
                  <a:lnTo>
                    <a:pt x="90837" y="270721"/>
                  </a:lnTo>
                  <a:lnTo>
                    <a:pt x="83994" y="278179"/>
                  </a:lnTo>
                  <a:lnTo>
                    <a:pt x="76286" y="284672"/>
                  </a:lnTo>
                  <a:lnTo>
                    <a:pt x="67994" y="289848"/>
                  </a:lnTo>
                  <a:lnTo>
                    <a:pt x="59581" y="292964"/>
                  </a:lnTo>
                  <a:lnTo>
                    <a:pt x="51331" y="293794"/>
                  </a:lnTo>
                  <a:lnTo>
                    <a:pt x="43334" y="292571"/>
                  </a:lnTo>
                  <a:lnTo>
                    <a:pt x="35584" y="289698"/>
                  </a:lnTo>
                  <a:lnTo>
                    <a:pt x="28052" y="285574"/>
                  </a:lnTo>
                  <a:lnTo>
                    <a:pt x="21181" y="280214"/>
                  </a:lnTo>
                  <a:lnTo>
                    <a:pt x="15850" y="273270"/>
                  </a:lnTo>
                  <a:lnTo>
                    <a:pt x="12420" y="264684"/>
                  </a:lnTo>
                  <a:lnTo>
                    <a:pt x="10931" y="254989"/>
                  </a:lnTo>
                  <a:lnTo>
                    <a:pt x="11369" y="245097"/>
                  </a:lnTo>
                  <a:lnTo>
                    <a:pt x="13521" y="235561"/>
                  </a:lnTo>
                  <a:lnTo>
                    <a:pt x="17219" y="226719"/>
                  </a:lnTo>
                  <a:lnTo>
                    <a:pt x="22434" y="218860"/>
                  </a:lnTo>
                  <a:lnTo>
                    <a:pt x="29010" y="212038"/>
                  </a:lnTo>
                  <a:lnTo>
                    <a:pt x="36693" y="206609"/>
                  </a:lnTo>
                  <a:lnTo>
                    <a:pt x="45220" y="203311"/>
                  </a:lnTo>
                  <a:lnTo>
                    <a:pt x="54358" y="202350"/>
                  </a:lnTo>
                  <a:lnTo>
                    <a:pt x="63763" y="203484"/>
                  </a:lnTo>
                  <a:lnTo>
                    <a:pt x="72997" y="206295"/>
                  </a:lnTo>
                  <a:lnTo>
                    <a:pt x="81840" y="210363"/>
                  </a:lnTo>
                  <a:lnTo>
                    <a:pt x="90421" y="215175"/>
                  </a:lnTo>
                  <a:lnTo>
                    <a:pt x="99104" y="220156"/>
                  </a:lnTo>
                  <a:lnTo>
                    <a:pt x="108092" y="224983"/>
                  </a:lnTo>
                  <a:lnTo>
                    <a:pt x="117266" y="229711"/>
                  </a:lnTo>
                  <a:lnTo>
                    <a:pt x="126279" y="234653"/>
                  </a:lnTo>
                  <a:lnTo>
                    <a:pt x="134941" y="239972"/>
                  </a:lnTo>
                  <a:lnTo>
                    <a:pt x="143500" y="245380"/>
                  </a:lnTo>
                  <a:lnTo>
                    <a:pt x="153707" y="250752"/>
                  </a:lnTo>
                  <a:lnTo>
                    <a:pt x="169812" y="256560"/>
                  </a:lnTo>
                  <a:lnTo>
                    <a:pt x="198836" y="2637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192497" y="5255459"/>
              <a:ext cx="226985" cy="248582"/>
            </a:xfrm>
            <a:custGeom>
              <a:avLst/>
              <a:gdLst/>
              <a:ahLst/>
              <a:cxnLst/>
              <a:rect l="0" t="0" r="0" b="0"/>
              <a:pathLst>
                <a:path w="226985" h="248582">
                  <a:moveTo>
                    <a:pt x="109897" y="47547"/>
                  </a:moveTo>
                  <a:lnTo>
                    <a:pt x="98229" y="47614"/>
                  </a:lnTo>
                  <a:lnTo>
                    <a:pt x="87740" y="48254"/>
                  </a:lnTo>
                  <a:lnTo>
                    <a:pt x="77443" y="49555"/>
                  </a:lnTo>
                  <a:lnTo>
                    <a:pt x="67315" y="51587"/>
                  </a:lnTo>
                  <a:lnTo>
                    <a:pt x="57620" y="54553"/>
                  </a:lnTo>
                  <a:lnTo>
                    <a:pt x="48483" y="58477"/>
                  </a:lnTo>
                  <a:lnTo>
                    <a:pt x="39881" y="63399"/>
                  </a:lnTo>
                  <a:lnTo>
                    <a:pt x="31719" y="69451"/>
                  </a:lnTo>
                  <a:lnTo>
                    <a:pt x="23904" y="76600"/>
                  </a:lnTo>
                  <a:lnTo>
                    <a:pt x="16673" y="84841"/>
                  </a:lnTo>
                  <a:lnTo>
                    <a:pt x="10568" y="94274"/>
                  </a:lnTo>
                  <a:lnTo>
                    <a:pt x="5800" y="104843"/>
                  </a:lnTo>
                  <a:lnTo>
                    <a:pt x="2429" y="116364"/>
                  </a:lnTo>
                  <a:lnTo>
                    <a:pt x="533" y="128620"/>
                  </a:lnTo>
                  <a:lnTo>
                    <a:pt x="0" y="141415"/>
                  </a:lnTo>
                  <a:lnTo>
                    <a:pt x="590" y="154430"/>
                  </a:lnTo>
                  <a:lnTo>
                    <a:pt x="2041" y="167240"/>
                  </a:lnTo>
                  <a:lnTo>
                    <a:pt x="4126" y="179627"/>
                  </a:lnTo>
                  <a:lnTo>
                    <a:pt x="6829" y="191402"/>
                  </a:lnTo>
                  <a:lnTo>
                    <a:pt x="10320" y="202317"/>
                  </a:lnTo>
                  <a:lnTo>
                    <a:pt x="14636" y="212322"/>
                  </a:lnTo>
                  <a:lnTo>
                    <a:pt x="19840" y="221364"/>
                  </a:lnTo>
                  <a:lnTo>
                    <a:pt x="26090" y="229298"/>
                  </a:lnTo>
                  <a:lnTo>
                    <a:pt x="33377" y="236148"/>
                  </a:lnTo>
                  <a:lnTo>
                    <a:pt x="41711" y="241750"/>
                  </a:lnTo>
                  <a:lnTo>
                    <a:pt x="51209" y="245690"/>
                  </a:lnTo>
                  <a:lnTo>
                    <a:pt x="61816" y="247896"/>
                  </a:lnTo>
                  <a:lnTo>
                    <a:pt x="73192" y="248581"/>
                  </a:lnTo>
                  <a:lnTo>
                    <a:pt x="84820" y="248061"/>
                  </a:lnTo>
                  <a:lnTo>
                    <a:pt x="96384" y="246636"/>
                  </a:lnTo>
                  <a:lnTo>
                    <a:pt x="107927" y="244394"/>
                  </a:lnTo>
                  <a:lnTo>
                    <a:pt x="119744" y="241219"/>
                  </a:lnTo>
                  <a:lnTo>
                    <a:pt x="131981" y="237118"/>
                  </a:lnTo>
                  <a:lnTo>
                    <a:pt x="144319" y="232062"/>
                  </a:lnTo>
                  <a:lnTo>
                    <a:pt x="156076" y="225910"/>
                  </a:lnTo>
                  <a:lnTo>
                    <a:pt x="166911" y="218694"/>
                  </a:lnTo>
                  <a:lnTo>
                    <a:pt x="176814" y="210577"/>
                  </a:lnTo>
                  <a:lnTo>
                    <a:pt x="185927" y="201758"/>
                  </a:lnTo>
                  <a:lnTo>
                    <a:pt x="194421" y="192415"/>
                  </a:lnTo>
                  <a:lnTo>
                    <a:pt x="202296" y="182532"/>
                  </a:lnTo>
                  <a:lnTo>
                    <a:pt x="209374" y="171913"/>
                  </a:lnTo>
                  <a:lnTo>
                    <a:pt x="215612" y="160508"/>
                  </a:lnTo>
                  <a:lnTo>
                    <a:pt x="220785" y="148409"/>
                  </a:lnTo>
                  <a:lnTo>
                    <a:pt x="224431" y="135756"/>
                  </a:lnTo>
                  <a:lnTo>
                    <a:pt x="226435" y="122690"/>
                  </a:lnTo>
                  <a:lnTo>
                    <a:pt x="226984" y="109493"/>
                  </a:lnTo>
                  <a:lnTo>
                    <a:pt x="226371" y="96560"/>
                  </a:lnTo>
                  <a:lnTo>
                    <a:pt x="224884" y="84085"/>
                  </a:lnTo>
                  <a:lnTo>
                    <a:pt x="222600" y="72082"/>
                  </a:lnTo>
                  <a:lnTo>
                    <a:pt x="219397" y="60482"/>
                  </a:lnTo>
                  <a:lnTo>
                    <a:pt x="215279" y="49204"/>
                  </a:lnTo>
                  <a:lnTo>
                    <a:pt x="210209" y="38493"/>
                  </a:lnTo>
                  <a:lnTo>
                    <a:pt x="204049" y="28899"/>
                  </a:lnTo>
                  <a:lnTo>
                    <a:pt x="196819" y="20634"/>
                  </a:lnTo>
                  <a:lnTo>
                    <a:pt x="188353" y="13762"/>
                  </a:lnTo>
                  <a:lnTo>
                    <a:pt x="178234" y="8362"/>
                  </a:lnTo>
                  <a:lnTo>
                    <a:pt x="166396" y="4327"/>
                  </a:lnTo>
                  <a:lnTo>
                    <a:pt x="153379" y="1583"/>
                  </a:lnTo>
                  <a:lnTo>
                    <a:pt x="140111" y="174"/>
                  </a:lnTo>
                  <a:lnTo>
                    <a:pt x="127155" y="0"/>
                  </a:lnTo>
                  <a:lnTo>
                    <a:pt x="114695" y="847"/>
                  </a:lnTo>
                  <a:lnTo>
                    <a:pt x="102722" y="2477"/>
                  </a:lnTo>
                  <a:lnTo>
                    <a:pt x="91166" y="4678"/>
                  </a:lnTo>
                  <a:lnTo>
                    <a:pt x="80385" y="7130"/>
                  </a:lnTo>
                  <a:lnTo>
                    <a:pt x="70122" y="9647"/>
                  </a:lnTo>
                  <a:lnTo>
                    <a:pt x="59473" y="12446"/>
                  </a:lnTo>
                  <a:lnTo>
                    <a:pt x="46726" y="159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7393" y="371232"/>
            <a:ext cx="472475" cy="425126"/>
            <a:chOff x="7393" y="371232"/>
            <a:chExt cx="472475" cy="425126"/>
          </a:xfrm>
        </p:grpSpPr>
        <p:sp>
          <p:nvSpPr>
            <p:cNvPr id="141" name="Freeform 140"/>
            <p:cNvSpPr/>
            <p:nvPr/>
          </p:nvSpPr>
          <p:spPr>
            <a:xfrm>
              <a:off x="171405" y="413759"/>
              <a:ext cx="239207" cy="283072"/>
            </a:xfrm>
            <a:custGeom>
              <a:avLst/>
              <a:gdLst/>
              <a:ahLst/>
              <a:cxnLst/>
              <a:rect l="0" t="0" r="0" b="0"/>
              <a:pathLst>
                <a:path w="239207" h="283072">
                  <a:moveTo>
                    <a:pt x="70750" y="28437"/>
                  </a:moveTo>
                  <a:lnTo>
                    <a:pt x="67816" y="37239"/>
                  </a:lnTo>
                  <a:lnTo>
                    <a:pt x="65034" y="45585"/>
                  </a:lnTo>
                  <a:lnTo>
                    <a:pt x="62130" y="54280"/>
                  </a:lnTo>
                  <a:lnTo>
                    <a:pt x="58917" y="63228"/>
                  </a:lnTo>
                  <a:lnTo>
                    <a:pt x="55103" y="72074"/>
                  </a:lnTo>
                  <a:lnTo>
                    <a:pt x="50585" y="80569"/>
                  </a:lnTo>
                  <a:lnTo>
                    <a:pt x="45401" y="87095"/>
                  </a:lnTo>
                  <a:lnTo>
                    <a:pt x="40323" y="89270"/>
                  </a:lnTo>
                  <a:lnTo>
                    <a:pt x="36455" y="86999"/>
                  </a:lnTo>
                  <a:lnTo>
                    <a:pt x="33806" y="81193"/>
                  </a:lnTo>
                  <a:lnTo>
                    <a:pt x="32053" y="72818"/>
                  </a:lnTo>
                  <a:lnTo>
                    <a:pt x="31068" y="62804"/>
                  </a:lnTo>
                  <a:lnTo>
                    <a:pt x="30955" y="52020"/>
                  </a:lnTo>
                  <a:lnTo>
                    <a:pt x="31714" y="41000"/>
                  </a:lnTo>
                  <a:lnTo>
                    <a:pt x="33553" y="30312"/>
                  </a:lnTo>
                  <a:lnTo>
                    <a:pt x="36925" y="20658"/>
                  </a:lnTo>
                  <a:lnTo>
                    <a:pt x="41942" y="12325"/>
                  </a:lnTo>
                  <a:lnTo>
                    <a:pt x="48414" y="5729"/>
                  </a:lnTo>
                  <a:lnTo>
                    <a:pt x="56047" y="1570"/>
                  </a:lnTo>
                  <a:lnTo>
                    <a:pt x="64545" y="0"/>
                  </a:lnTo>
                  <a:lnTo>
                    <a:pt x="73504" y="877"/>
                  </a:lnTo>
                  <a:lnTo>
                    <a:pt x="82429" y="4040"/>
                  </a:lnTo>
                  <a:lnTo>
                    <a:pt x="91057" y="9168"/>
                  </a:lnTo>
                  <a:lnTo>
                    <a:pt x="99322" y="16014"/>
                  </a:lnTo>
                  <a:lnTo>
                    <a:pt x="107260" y="24495"/>
                  </a:lnTo>
                  <a:lnTo>
                    <a:pt x="114935" y="34417"/>
                  </a:lnTo>
                  <a:lnTo>
                    <a:pt x="122412" y="45501"/>
                  </a:lnTo>
                  <a:lnTo>
                    <a:pt x="129748" y="57464"/>
                  </a:lnTo>
                  <a:lnTo>
                    <a:pt x="136974" y="70066"/>
                  </a:lnTo>
                  <a:lnTo>
                    <a:pt x="143794" y="83121"/>
                  </a:lnTo>
                  <a:lnTo>
                    <a:pt x="149615" y="96491"/>
                  </a:lnTo>
                  <a:lnTo>
                    <a:pt x="154194" y="110077"/>
                  </a:lnTo>
                  <a:lnTo>
                    <a:pt x="157607" y="123811"/>
                  </a:lnTo>
                  <a:lnTo>
                    <a:pt x="160063" y="137645"/>
                  </a:lnTo>
                  <a:lnTo>
                    <a:pt x="161786" y="151546"/>
                  </a:lnTo>
                  <a:lnTo>
                    <a:pt x="162808" y="165492"/>
                  </a:lnTo>
                  <a:lnTo>
                    <a:pt x="162979" y="179469"/>
                  </a:lnTo>
                  <a:lnTo>
                    <a:pt x="162278" y="193457"/>
                  </a:lnTo>
                  <a:lnTo>
                    <a:pt x="160656" y="207122"/>
                  </a:lnTo>
                  <a:lnTo>
                    <a:pt x="157965" y="219845"/>
                  </a:lnTo>
                  <a:lnTo>
                    <a:pt x="154222" y="231360"/>
                  </a:lnTo>
                  <a:lnTo>
                    <a:pt x="149419" y="241566"/>
                  </a:lnTo>
                  <a:lnTo>
                    <a:pt x="143446" y="250357"/>
                  </a:lnTo>
                  <a:lnTo>
                    <a:pt x="136354" y="257826"/>
                  </a:lnTo>
                  <a:lnTo>
                    <a:pt x="128321" y="264200"/>
                  </a:lnTo>
                  <a:lnTo>
                    <a:pt x="119559" y="269730"/>
                  </a:lnTo>
                  <a:lnTo>
                    <a:pt x="110259" y="274634"/>
                  </a:lnTo>
                  <a:lnTo>
                    <a:pt x="100574" y="278761"/>
                  </a:lnTo>
                  <a:lnTo>
                    <a:pt x="90621" y="281629"/>
                  </a:lnTo>
                  <a:lnTo>
                    <a:pt x="80482" y="283071"/>
                  </a:lnTo>
                  <a:lnTo>
                    <a:pt x="70216" y="283056"/>
                  </a:lnTo>
                  <a:lnTo>
                    <a:pt x="59864" y="281525"/>
                  </a:lnTo>
                  <a:lnTo>
                    <a:pt x="49458" y="278604"/>
                  </a:lnTo>
                  <a:lnTo>
                    <a:pt x="39182" y="274542"/>
                  </a:lnTo>
                  <a:lnTo>
                    <a:pt x="29355" y="269606"/>
                  </a:lnTo>
                  <a:lnTo>
                    <a:pt x="20129" y="264027"/>
                  </a:lnTo>
                  <a:lnTo>
                    <a:pt x="11968" y="257826"/>
                  </a:lnTo>
                  <a:lnTo>
                    <a:pt x="5697" y="250832"/>
                  </a:lnTo>
                  <a:lnTo>
                    <a:pt x="1608" y="243030"/>
                  </a:lnTo>
                  <a:lnTo>
                    <a:pt x="0" y="235011"/>
                  </a:lnTo>
                  <a:lnTo>
                    <a:pt x="1416" y="227847"/>
                  </a:lnTo>
                  <a:lnTo>
                    <a:pt x="5847" y="222075"/>
                  </a:lnTo>
                  <a:lnTo>
                    <a:pt x="12703" y="217879"/>
                  </a:lnTo>
                  <a:lnTo>
                    <a:pt x="21115" y="215356"/>
                  </a:lnTo>
                  <a:lnTo>
                    <a:pt x="30429" y="214365"/>
                  </a:lnTo>
                  <a:lnTo>
                    <a:pt x="40254" y="214631"/>
                  </a:lnTo>
                  <a:lnTo>
                    <a:pt x="50366" y="215857"/>
                  </a:lnTo>
                  <a:lnTo>
                    <a:pt x="60649" y="217783"/>
                  </a:lnTo>
                  <a:lnTo>
                    <a:pt x="71196" y="220207"/>
                  </a:lnTo>
                  <a:lnTo>
                    <a:pt x="82277" y="222979"/>
                  </a:lnTo>
                  <a:lnTo>
                    <a:pt x="93994" y="225993"/>
                  </a:lnTo>
                  <a:lnTo>
                    <a:pt x="106136" y="229339"/>
                  </a:lnTo>
                  <a:lnTo>
                    <a:pt x="118287" y="233271"/>
                  </a:lnTo>
                  <a:lnTo>
                    <a:pt x="130202" y="237869"/>
                  </a:lnTo>
                  <a:lnTo>
                    <a:pt x="141813" y="242584"/>
                  </a:lnTo>
                  <a:lnTo>
                    <a:pt x="153142" y="246377"/>
                  </a:lnTo>
                  <a:lnTo>
                    <a:pt x="164239" y="248733"/>
                  </a:lnTo>
                  <a:lnTo>
                    <a:pt x="174997" y="249481"/>
                  </a:lnTo>
                  <a:lnTo>
                    <a:pt x="185155" y="248537"/>
                  </a:lnTo>
                  <a:lnTo>
                    <a:pt x="194615" y="246046"/>
                  </a:lnTo>
                  <a:lnTo>
                    <a:pt x="203331" y="242213"/>
                  </a:lnTo>
                  <a:lnTo>
                    <a:pt x="212182" y="236616"/>
                  </a:lnTo>
                  <a:lnTo>
                    <a:pt x="223062" y="226530"/>
                  </a:lnTo>
                  <a:lnTo>
                    <a:pt x="239206" y="207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93" y="371232"/>
              <a:ext cx="472475" cy="425126"/>
            </a:xfrm>
            <a:custGeom>
              <a:avLst/>
              <a:gdLst/>
              <a:ahLst/>
              <a:cxnLst/>
              <a:rect l="0" t="0" r="0" b="0"/>
              <a:pathLst>
                <a:path w="472475" h="425126">
                  <a:moveTo>
                    <a:pt x="340047" y="39379"/>
                  </a:moveTo>
                  <a:lnTo>
                    <a:pt x="328312" y="36445"/>
                  </a:lnTo>
                  <a:lnTo>
                    <a:pt x="317183" y="33663"/>
                  </a:lnTo>
                  <a:lnTo>
                    <a:pt x="305580" y="30763"/>
                  </a:lnTo>
                  <a:lnTo>
                    <a:pt x="293246" y="27723"/>
                  </a:lnTo>
                  <a:lnTo>
                    <a:pt x="279938" y="24558"/>
                  </a:lnTo>
                  <a:lnTo>
                    <a:pt x="265638" y="21303"/>
                  </a:lnTo>
                  <a:lnTo>
                    <a:pt x="250806" y="18311"/>
                  </a:lnTo>
                  <a:lnTo>
                    <a:pt x="236241" y="16216"/>
                  </a:lnTo>
                  <a:lnTo>
                    <a:pt x="222362" y="15294"/>
                  </a:lnTo>
                  <a:lnTo>
                    <a:pt x="208757" y="15490"/>
                  </a:lnTo>
                  <a:lnTo>
                    <a:pt x="194411" y="16611"/>
                  </a:lnTo>
                  <a:lnTo>
                    <a:pt x="178800" y="18443"/>
                  </a:lnTo>
                  <a:lnTo>
                    <a:pt x="162211" y="20959"/>
                  </a:lnTo>
                  <a:lnTo>
                    <a:pt x="145450" y="24318"/>
                  </a:lnTo>
                  <a:lnTo>
                    <a:pt x="129028" y="28542"/>
                  </a:lnTo>
                  <a:lnTo>
                    <a:pt x="113272" y="33683"/>
                  </a:lnTo>
                  <a:lnTo>
                    <a:pt x="98472" y="39889"/>
                  </a:lnTo>
                  <a:lnTo>
                    <a:pt x="84676" y="47142"/>
                  </a:lnTo>
                  <a:lnTo>
                    <a:pt x="71923" y="55284"/>
                  </a:lnTo>
                  <a:lnTo>
                    <a:pt x="60336" y="64119"/>
                  </a:lnTo>
                  <a:lnTo>
                    <a:pt x="49869" y="73478"/>
                  </a:lnTo>
                  <a:lnTo>
                    <a:pt x="40345" y="83542"/>
                  </a:lnTo>
                  <a:lnTo>
                    <a:pt x="31552" y="94814"/>
                  </a:lnTo>
                  <a:lnTo>
                    <a:pt x="23309" y="107470"/>
                  </a:lnTo>
                  <a:lnTo>
                    <a:pt x="15788" y="121224"/>
                  </a:lnTo>
                  <a:lnTo>
                    <a:pt x="9488" y="135527"/>
                  </a:lnTo>
                  <a:lnTo>
                    <a:pt x="4593" y="150005"/>
                  </a:lnTo>
                  <a:lnTo>
                    <a:pt x="1307" y="164641"/>
                  </a:lnTo>
                  <a:lnTo>
                    <a:pt x="0" y="179679"/>
                  </a:lnTo>
                  <a:lnTo>
                    <a:pt x="676" y="195235"/>
                  </a:lnTo>
                  <a:lnTo>
                    <a:pt x="2892" y="211121"/>
                  </a:lnTo>
                  <a:lnTo>
                    <a:pt x="5974" y="226946"/>
                  </a:lnTo>
                  <a:lnTo>
                    <a:pt x="9450" y="242475"/>
                  </a:lnTo>
                  <a:lnTo>
                    <a:pt x="13238" y="257326"/>
                  </a:lnTo>
                  <a:lnTo>
                    <a:pt x="17532" y="270921"/>
                  </a:lnTo>
                  <a:lnTo>
                    <a:pt x="22423" y="283070"/>
                  </a:lnTo>
                  <a:lnTo>
                    <a:pt x="28029" y="294228"/>
                  </a:lnTo>
                  <a:lnTo>
                    <a:pt x="34557" y="305264"/>
                  </a:lnTo>
                  <a:lnTo>
                    <a:pt x="42034" y="316687"/>
                  </a:lnTo>
                  <a:lnTo>
                    <a:pt x="50497" y="328330"/>
                  </a:lnTo>
                  <a:lnTo>
                    <a:pt x="60082" y="339547"/>
                  </a:lnTo>
                  <a:lnTo>
                    <a:pt x="70743" y="349984"/>
                  </a:lnTo>
                  <a:lnTo>
                    <a:pt x="81986" y="359603"/>
                  </a:lnTo>
                  <a:lnTo>
                    <a:pt x="92992" y="368517"/>
                  </a:lnTo>
                  <a:lnTo>
                    <a:pt x="103325" y="376874"/>
                  </a:lnTo>
                  <a:lnTo>
                    <a:pt x="113228" y="384656"/>
                  </a:lnTo>
                  <a:lnTo>
                    <a:pt x="123404" y="391670"/>
                  </a:lnTo>
                  <a:lnTo>
                    <a:pt x="134253" y="397874"/>
                  </a:lnTo>
                  <a:lnTo>
                    <a:pt x="145847" y="403364"/>
                  </a:lnTo>
                  <a:lnTo>
                    <a:pt x="158095" y="408287"/>
                  </a:lnTo>
                  <a:lnTo>
                    <a:pt x="170860" y="412780"/>
                  </a:lnTo>
                  <a:lnTo>
                    <a:pt x="184010" y="416798"/>
                  </a:lnTo>
                  <a:lnTo>
                    <a:pt x="197437" y="420125"/>
                  </a:lnTo>
                  <a:lnTo>
                    <a:pt x="211062" y="422693"/>
                  </a:lnTo>
                  <a:lnTo>
                    <a:pt x="224990" y="424417"/>
                  </a:lnTo>
                  <a:lnTo>
                    <a:pt x="239486" y="425125"/>
                  </a:lnTo>
                  <a:lnTo>
                    <a:pt x="254644" y="424822"/>
                  </a:lnTo>
                  <a:lnTo>
                    <a:pt x="270248" y="423652"/>
                  </a:lnTo>
                  <a:lnTo>
                    <a:pt x="285877" y="421804"/>
                  </a:lnTo>
                  <a:lnTo>
                    <a:pt x="301275" y="419443"/>
                  </a:lnTo>
                  <a:lnTo>
                    <a:pt x="316207" y="416384"/>
                  </a:lnTo>
                  <a:lnTo>
                    <a:pt x="330387" y="412122"/>
                  </a:lnTo>
                  <a:lnTo>
                    <a:pt x="343738" y="406474"/>
                  </a:lnTo>
                  <a:lnTo>
                    <a:pt x="356348" y="399562"/>
                  </a:lnTo>
                  <a:lnTo>
                    <a:pt x="368364" y="391626"/>
                  </a:lnTo>
                  <a:lnTo>
                    <a:pt x="379929" y="382912"/>
                  </a:lnTo>
                  <a:lnTo>
                    <a:pt x="391003" y="373469"/>
                  </a:lnTo>
                  <a:lnTo>
                    <a:pt x="401375" y="363152"/>
                  </a:lnTo>
                  <a:lnTo>
                    <a:pt x="410983" y="351950"/>
                  </a:lnTo>
                  <a:lnTo>
                    <a:pt x="419912" y="339818"/>
                  </a:lnTo>
                  <a:lnTo>
                    <a:pt x="428295" y="326611"/>
                  </a:lnTo>
                  <a:lnTo>
                    <a:pt x="436265" y="312356"/>
                  </a:lnTo>
                  <a:lnTo>
                    <a:pt x="443770" y="297376"/>
                  </a:lnTo>
                  <a:lnTo>
                    <a:pt x="450592" y="282175"/>
                  </a:lnTo>
                  <a:lnTo>
                    <a:pt x="456659" y="267059"/>
                  </a:lnTo>
                  <a:lnTo>
                    <a:pt x="461886" y="251977"/>
                  </a:lnTo>
                  <a:lnTo>
                    <a:pt x="466099" y="236632"/>
                  </a:lnTo>
                  <a:lnTo>
                    <a:pt x="469298" y="220868"/>
                  </a:lnTo>
                  <a:lnTo>
                    <a:pt x="471463" y="204839"/>
                  </a:lnTo>
                  <a:lnTo>
                    <a:pt x="472474" y="188918"/>
                  </a:lnTo>
                  <a:lnTo>
                    <a:pt x="472373" y="173317"/>
                  </a:lnTo>
                  <a:lnTo>
                    <a:pt x="471171" y="158076"/>
                  </a:lnTo>
                  <a:lnTo>
                    <a:pt x="468769" y="143156"/>
                  </a:lnTo>
                  <a:lnTo>
                    <a:pt x="465228" y="128499"/>
                  </a:lnTo>
                  <a:lnTo>
                    <a:pt x="460732" y="114368"/>
                  </a:lnTo>
                  <a:lnTo>
                    <a:pt x="455498" y="101324"/>
                  </a:lnTo>
                  <a:lnTo>
                    <a:pt x="449716" y="89582"/>
                  </a:lnTo>
                  <a:lnTo>
                    <a:pt x="443376" y="78883"/>
                  </a:lnTo>
                  <a:lnTo>
                    <a:pt x="436290" y="68695"/>
                  </a:lnTo>
                  <a:lnTo>
                    <a:pt x="428406" y="58657"/>
                  </a:lnTo>
                  <a:lnTo>
                    <a:pt x="419654" y="48760"/>
                  </a:lnTo>
                  <a:lnTo>
                    <a:pt x="409868" y="39254"/>
                  </a:lnTo>
                  <a:lnTo>
                    <a:pt x="399051" y="30272"/>
                  </a:lnTo>
                  <a:lnTo>
                    <a:pt x="387022" y="22120"/>
                  </a:lnTo>
                  <a:lnTo>
                    <a:pt x="373359" y="15331"/>
                  </a:lnTo>
                  <a:lnTo>
                    <a:pt x="357979" y="10066"/>
                  </a:lnTo>
                  <a:lnTo>
                    <a:pt x="341092" y="6176"/>
                  </a:lnTo>
                  <a:lnTo>
                    <a:pt x="323007" y="3392"/>
                  </a:lnTo>
                  <a:lnTo>
                    <a:pt x="304041" y="1446"/>
                  </a:lnTo>
                  <a:lnTo>
                    <a:pt x="284935" y="272"/>
                  </a:lnTo>
                  <a:lnTo>
                    <a:pt x="266801" y="0"/>
                  </a:lnTo>
                  <a:lnTo>
                    <a:pt x="250162" y="632"/>
                  </a:lnTo>
                  <a:lnTo>
                    <a:pt x="234857" y="2208"/>
                  </a:lnTo>
                  <a:lnTo>
                    <a:pt x="220343" y="4868"/>
                  </a:lnTo>
                  <a:lnTo>
                    <a:pt x="206207" y="8582"/>
                  </a:lnTo>
                  <a:lnTo>
                    <a:pt x="192388" y="13025"/>
                  </a:lnTo>
                  <a:lnTo>
                    <a:pt x="179087" y="17692"/>
                  </a:lnTo>
                  <a:lnTo>
                    <a:pt x="166400" y="22272"/>
                  </a:lnTo>
                  <a:lnTo>
                    <a:pt x="154537" y="26693"/>
                  </a:lnTo>
                  <a:lnTo>
                    <a:pt x="142626" y="31572"/>
                  </a:lnTo>
                  <a:lnTo>
                    <a:pt x="128504" y="38450"/>
                  </a:lnTo>
                  <a:lnTo>
                    <a:pt x="108420" y="49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593598" y="1704452"/>
            <a:ext cx="332442" cy="445561"/>
            <a:chOff x="1593598" y="1704452"/>
            <a:chExt cx="332442" cy="445561"/>
          </a:xfrm>
        </p:grpSpPr>
        <p:sp>
          <p:nvSpPr>
            <p:cNvPr id="144" name="Freeform 143"/>
            <p:cNvSpPr/>
            <p:nvPr/>
          </p:nvSpPr>
          <p:spPr>
            <a:xfrm>
              <a:off x="1667099" y="1834498"/>
              <a:ext cx="185917" cy="243805"/>
            </a:xfrm>
            <a:custGeom>
              <a:avLst/>
              <a:gdLst/>
              <a:ahLst/>
              <a:cxnLst/>
              <a:rect l="0" t="0" r="0" b="0"/>
              <a:pathLst>
                <a:path w="185917" h="243805">
                  <a:moveTo>
                    <a:pt x="133274" y="81688"/>
                  </a:moveTo>
                  <a:lnTo>
                    <a:pt x="133207" y="70020"/>
                  </a:lnTo>
                  <a:lnTo>
                    <a:pt x="132566" y="59531"/>
                  </a:lnTo>
                  <a:lnTo>
                    <a:pt x="131265" y="49234"/>
                  </a:lnTo>
                  <a:lnTo>
                    <a:pt x="129233" y="39105"/>
                  </a:lnTo>
                  <a:lnTo>
                    <a:pt x="126268" y="29410"/>
                  </a:lnTo>
                  <a:lnTo>
                    <a:pt x="122344" y="20288"/>
                  </a:lnTo>
                  <a:lnTo>
                    <a:pt x="117422" y="12203"/>
                  </a:lnTo>
                  <a:lnTo>
                    <a:pt x="111370" y="5987"/>
                  </a:lnTo>
                  <a:lnTo>
                    <a:pt x="104230" y="1927"/>
                  </a:lnTo>
                  <a:lnTo>
                    <a:pt x="96335" y="0"/>
                  </a:lnTo>
                  <a:lnTo>
                    <a:pt x="88198" y="136"/>
                  </a:lnTo>
                  <a:lnTo>
                    <a:pt x="80135" y="2079"/>
                  </a:lnTo>
                  <a:lnTo>
                    <a:pt x="72266" y="5464"/>
                  </a:lnTo>
                  <a:lnTo>
                    <a:pt x="64603" y="9937"/>
                  </a:lnTo>
                  <a:lnTo>
                    <a:pt x="57120" y="15201"/>
                  </a:lnTo>
                  <a:lnTo>
                    <a:pt x="49942" y="21189"/>
                  </a:lnTo>
                  <a:lnTo>
                    <a:pt x="43341" y="28040"/>
                  </a:lnTo>
                  <a:lnTo>
                    <a:pt x="37417" y="35760"/>
                  </a:lnTo>
                  <a:lnTo>
                    <a:pt x="32115" y="44233"/>
                  </a:lnTo>
                  <a:lnTo>
                    <a:pt x="27320" y="53298"/>
                  </a:lnTo>
                  <a:lnTo>
                    <a:pt x="22908" y="62806"/>
                  </a:lnTo>
                  <a:lnTo>
                    <a:pt x="18774" y="72631"/>
                  </a:lnTo>
                  <a:lnTo>
                    <a:pt x="14837" y="82680"/>
                  </a:lnTo>
                  <a:lnTo>
                    <a:pt x="11042" y="92892"/>
                  </a:lnTo>
                  <a:lnTo>
                    <a:pt x="7509" y="103547"/>
                  </a:lnTo>
                  <a:lnTo>
                    <a:pt x="4516" y="115224"/>
                  </a:lnTo>
                  <a:lnTo>
                    <a:pt x="2176" y="128156"/>
                  </a:lnTo>
                  <a:lnTo>
                    <a:pt x="605" y="142096"/>
                  </a:lnTo>
                  <a:lnTo>
                    <a:pt x="0" y="156525"/>
                  </a:lnTo>
                  <a:lnTo>
                    <a:pt x="374" y="171078"/>
                  </a:lnTo>
                  <a:lnTo>
                    <a:pt x="1590" y="185425"/>
                  </a:lnTo>
                  <a:lnTo>
                    <a:pt x="3470" y="199204"/>
                  </a:lnTo>
                  <a:lnTo>
                    <a:pt x="5852" y="212265"/>
                  </a:lnTo>
                  <a:lnTo>
                    <a:pt x="8924" y="223999"/>
                  </a:lnTo>
                  <a:lnTo>
                    <a:pt x="13196" y="233297"/>
                  </a:lnTo>
                  <a:lnTo>
                    <a:pt x="18845" y="239761"/>
                  </a:lnTo>
                  <a:lnTo>
                    <a:pt x="25589" y="243305"/>
                  </a:lnTo>
                  <a:lnTo>
                    <a:pt x="32879" y="243804"/>
                  </a:lnTo>
                  <a:lnTo>
                    <a:pt x="40337" y="241510"/>
                  </a:lnTo>
                  <a:lnTo>
                    <a:pt x="47784" y="236922"/>
                  </a:lnTo>
                  <a:lnTo>
                    <a:pt x="55156" y="230580"/>
                  </a:lnTo>
                  <a:lnTo>
                    <a:pt x="62440" y="222955"/>
                  </a:lnTo>
                  <a:lnTo>
                    <a:pt x="69483" y="214417"/>
                  </a:lnTo>
                  <a:lnTo>
                    <a:pt x="75993" y="205243"/>
                  </a:lnTo>
                  <a:lnTo>
                    <a:pt x="81856" y="195626"/>
                  </a:lnTo>
                  <a:lnTo>
                    <a:pt x="87116" y="185542"/>
                  </a:lnTo>
                  <a:lnTo>
                    <a:pt x="91884" y="174780"/>
                  </a:lnTo>
                  <a:lnTo>
                    <a:pt x="96273" y="163276"/>
                  </a:lnTo>
                  <a:lnTo>
                    <a:pt x="100222" y="151108"/>
                  </a:lnTo>
                  <a:lnTo>
                    <a:pt x="103502" y="138408"/>
                  </a:lnTo>
                  <a:lnTo>
                    <a:pt x="106068" y="125373"/>
                  </a:lnTo>
                  <a:lnTo>
                    <a:pt x="108862" y="114458"/>
                  </a:lnTo>
                  <a:lnTo>
                    <a:pt x="112571" y="109544"/>
                  </a:lnTo>
                  <a:lnTo>
                    <a:pt x="116298" y="111117"/>
                  </a:lnTo>
                  <a:lnTo>
                    <a:pt x="119840" y="117760"/>
                  </a:lnTo>
                  <a:lnTo>
                    <a:pt x="123443" y="127637"/>
                  </a:lnTo>
                  <a:lnTo>
                    <a:pt x="127490" y="138989"/>
                  </a:lnTo>
                  <a:lnTo>
                    <a:pt x="132147" y="150755"/>
                  </a:lnTo>
                  <a:lnTo>
                    <a:pt x="137396" y="162297"/>
                  </a:lnTo>
                  <a:lnTo>
                    <a:pt x="143137" y="173148"/>
                  </a:lnTo>
                  <a:lnTo>
                    <a:pt x="149251" y="183150"/>
                  </a:lnTo>
                  <a:lnTo>
                    <a:pt x="155525" y="192072"/>
                  </a:lnTo>
                  <a:lnTo>
                    <a:pt x="162379" y="200357"/>
                  </a:lnTo>
                  <a:lnTo>
                    <a:pt x="171532" y="208734"/>
                  </a:lnTo>
                  <a:lnTo>
                    <a:pt x="185916" y="218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593598" y="1704452"/>
              <a:ext cx="332442" cy="445561"/>
            </a:xfrm>
            <a:custGeom>
              <a:avLst/>
              <a:gdLst/>
              <a:ahLst/>
              <a:cxnLst/>
              <a:rect l="0" t="0" r="0" b="0"/>
              <a:pathLst>
                <a:path w="332442" h="445561">
                  <a:moveTo>
                    <a:pt x="196246" y="32750"/>
                  </a:moveTo>
                  <a:lnTo>
                    <a:pt x="187378" y="29883"/>
                  </a:lnTo>
                  <a:lnTo>
                    <a:pt x="178391" y="27741"/>
                  </a:lnTo>
                  <a:lnTo>
                    <a:pt x="168400" y="26147"/>
                  </a:lnTo>
                  <a:lnTo>
                    <a:pt x="157592" y="25312"/>
                  </a:lnTo>
                  <a:lnTo>
                    <a:pt x="146429" y="25760"/>
                  </a:lnTo>
                  <a:lnTo>
                    <a:pt x="135224" y="27664"/>
                  </a:lnTo>
                  <a:lnTo>
                    <a:pt x="124112" y="30728"/>
                  </a:lnTo>
                  <a:lnTo>
                    <a:pt x="113128" y="34389"/>
                  </a:lnTo>
                  <a:lnTo>
                    <a:pt x="102266" y="38263"/>
                  </a:lnTo>
                  <a:lnTo>
                    <a:pt x="91669" y="42489"/>
                  </a:lnTo>
                  <a:lnTo>
                    <a:pt x="81620" y="47610"/>
                  </a:lnTo>
                  <a:lnTo>
                    <a:pt x="72228" y="53865"/>
                  </a:lnTo>
                  <a:lnTo>
                    <a:pt x="63445" y="61032"/>
                  </a:lnTo>
                  <a:lnTo>
                    <a:pt x="55159" y="68614"/>
                  </a:lnTo>
                  <a:lnTo>
                    <a:pt x="47255" y="76280"/>
                  </a:lnTo>
                  <a:lnTo>
                    <a:pt x="39793" y="84208"/>
                  </a:lnTo>
                  <a:lnTo>
                    <a:pt x="33000" y="92968"/>
                  </a:lnTo>
                  <a:lnTo>
                    <a:pt x="26948" y="102825"/>
                  </a:lnTo>
                  <a:lnTo>
                    <a:pt x="21561" y="113733"/>
                  </a:lnTo>
                  <a:lnTo>
                    <a:pt x="16708" y="125512"/>
                  </a:lnTo>
                  <a:lnTo>
                    <a:pt x="12262" y="137958"/>
                  </a:lnTo>
                  <a:lnTo>
                    <a:pt x="8276" y="150893"/>
                  </a:lnTo>
                  <a:lnTo>
                    <a:pt x="4970" y="164174"/>
                  </a:lnTo>
                  <a:lnTo>
                    <a:pt x="2417" y="177698"/>
                  </a:lnTo>
                  <a:lnTo>
                    <a:pt x="702" y="191388"/>
                  </a:lnTo>
                  <a:lnTo>
                    <a:pt x="0" y="205191"/>
                  </a:lnTo>
                  <a:lnTo>
                    <a:pt x="312" y="219072"/>
                  </a:lnTo>
                  <a:lnTo>
                    <a:pt x="1658" y="233004"/>
                  </a:lnTo>
                  <a:lnTo>
                    <a:pt x="4156" y="246971"/>
                  </a:lnTo>
                  <a:lnTo>
                    <a:pt x="7762" y="260957"/>
                  </a:lnTo>
                  <a:lnTo>
                    <a:pt x="12302" y="274791"/>
                  </a:lnTo>
                  <a:lnTo>
                    <a:pt x="17565" y="288160"/>
                  </a:lnTo>
                  <a:lnTo>
                    <a:pt x="23362" y="300935"/>
                  </a:lnTo>
                  <a:lnTo>
                    <a:pt x="29542" y="313311"/>
                  </a:lnTo>
                  <a:lnTo>
                    <a:pt x="35989" y="325695"/>
                  </a:lnTo>
                  <a:lnTo>
                    <a:pt x="42625" y="338316"/>
                  </a:lnTo>
                  <a:lnTo>
                    <a:pt x="49556" y="350913"/>
                  </a:lnTo>
                  <a:lnTo>
                    <a:pt x="57048" y="362845"/>
                  </a:lnTo>
                  <a:lnTo>
                    <a:pt x="65197" y="373797"/>
                  </a:lnTo>
                  <a:lnTo>
                    <a:pt x="73790" y="383778"/>
                  </a:lnTo>
                  <a:lnTo>
                    <a:pt x="82405" y="392943"/>
                  </a:lnTo>
                  <a:lnTo>
                    <a:pt x="90796" y="401473"/>
                  </a:lnTo>
                  <a:lnTo>
                    <a:pt x="99057" y="409371"/>
                  </a:lnTo>
                  <a:lnTo>
                    <a:pt x="107516" y="416464"/>
                  </a:lnTo>
                  <a:lnTo>
                    <a:pt x="116356" y="422722"/>
                  </a:lnTo>
                  <a:lnTo>
                    <a:pt x="125599" y="428248"/>
                  </a:lnTo>
                  <a:lnTo>
                    <a:pt x="135189" y="433195"/>
                  </a:lnTo>
                  <a:lnTo>
                    <a:pt x="145056" y="437699"/>
                  </a:lnTo>
                  <a:lnTo>
                    <a:pt x="155294" y="441556"/>
                  </a:lnTo>
                  <a:lnTo>
                    <a:pt x="166152" y="444241"/>
                  </a:lnTo>
                  <a:lnTo>
                    <a:pt x="177712" y="445560"/>
                  </a:lnTo>
                  <a:lnTo>
                    <a:pt x="189746" y="445462"/>
                  </a:lnTo>
                  <a:lnTo>
                    <a:pt x="201823" y="443876"/>
                  </a:lnTo>
                  <a:lnTo>
                    <a:pt x="213683" y="440918"/>
                  </a:lnTo>
                  <a:lnTo>
                    <a:pt x="225087" y="436831"/>
                  </a:lnTo>
                  <a:lnTo>
                    <a:pt x="235745" y="431879"/>
                  </a:lnTo>
                  <a:lnTo>
                    <a:pt x="245578" y="426289"/>
                  </a:lnTo>
                  <a:lnTo>
                    <a:pt x="254673" y="420080"/>
                  </a:lnTo>
                  <a:lnTo>
                    <a:pt x="263175" y="413082"/>
                  </a:lnTo>
                  <a:lnTo>
                    <a:pt x="271233" y="405258"/>
                  </a:lnTo>
                  <a:lnTo>
                    <a:pt x="278969" y="396546"/>
                  </a:lnTo>
                  <a:lnTo>
                    <a:pt x="286478" y="386787"/>
                  </a:lnTo>
                  <a:lnTo>
                    <a:pt x="293825" y="375996"/>
                  </a:lnTo>
                  <a:lnTo>
                    <a:pt x="300896" y="364325"/>
                  </a:lnTo>
                  <a:lnTo>
                    <a:pt x="307418" y="351967"/>
                  </a:lnTo>
                  <a:lnTo>
                    <a:pt x="313281" y="339099"/>
                  </a:lnTo>
                  <a:lnTo>
                    <a:pt x="318369" y="325866"/>
                  </a:lnTo>
                  <a:lnTo>
                    <a:pt x="322489" y="312376"/>
                  </a:lnTo>
                  <a:lnTo>
                    <a:pt x="325629" y="298710"/>
                  </a:lnTo>
                  <a:lnTo>
                    <a:pt x="327925" y="284923"/>
                  </a:lnTo>
                  <a:lnTo>
                    <a:pt x="329556" y="271054"/>
                  </a:lnTo>
                  <a:lnTo>
                    <a:pt x="330694" y="257129"/>
                  </a:lnTo>
                  <a:lnTo>
                    <a:pt x="331478" y="243167"/>
                  </a:lnTo>
                  <a:lnTo>
                    <a:pt x="332012" y="229179"/>
                  </a:lnTo>
                  <a:lnTo>
                    <a:pt x="332370" y="215171"/>
                  </a:lnTo>
                  <a:lnTo>
                    <a:pt x="332441" y="200982"/>
                  </a:lnTo>
                  <a:lnTo>
                    <a:pt x="331958" y="186311"/>
                  </a:lnTo>
                  <a:lnTo>
                    <a:pt x="330815" y="171039"/>
                  </a:lnTo>
                  <a:lnTo>
                    <a:pt x="329063" y="155528"/>
                  </a:lnTo>
                  <a:lnTo>
                    <a:pt x="326816" y="140495"/>
                  </a:lnTo>
                  <a:lnTo>
                    <a:pt x="324189" y="126310"/>
                  </a:lnTo>
                  <a:lnTo>
                    <a:pt x="321120" y="113007"/>
                  </a:lnTo>
                  <a:lnTo>
                    <a:pt x="317381" y="100459"/>
                  </a:lnTo>
                  <a:lnTo>
                    <a:pt x="312899" y="88505"/>
                  </a:lnTo>
                  <a:lnTo>
                    <a:pt x="307584" y="77153"/>
                  </a:lnTo>
                  <a:lnTo>
                    <a:pt x="301260" y="66589"/>
                  </a:lnTo>
                  <a:lnTo>
                    <a:pt x="293933" y="56848"/>
                  </a:lnTo>
                  <a:lnTo>
                    <a:pt x="285911" y="47829"/>
                  </a:lnTo>
                  <a:lnTo>
                    <a:pt x="277688" y="39384"/>
                  </a:lnTo>
                  <a:lnTo>
                    <a:pt x="269563" y="31373"/>
                  </a:lnTo>
                  <a:lnTo>
                    <a:pt x="261482" y="23839"/>
                  </a:lnTo>
                  <a:lnTo>
                    <a:pt x="253144" y="16999"/>
                  </a:lnTo>
                  <a:lnTo>
                    <a:pt x="244377" y="10924"/>
                  </a:lnTo>
                  <a:lnTo>
                    <a:pt x="234843" y="5861"/>
                  </a:lnTo>
                  <a:lnTo>
                    <a:pt x="223992" y="2291"/>
                  </a:lnTo>
                  <a:lnTo>
                    <a:pt x="211652" y="342"/>
                  </a:lnTo>
                  <a:lnTo>
                    <a:pt x="198125" y="0"/>
                  </a:lnTo>
                  <a:lnTo>
                    <a:pt x="183982" y="1283"/>
                  </a:lnTo>
                  <a:lnTo>
                    <a:pt x="169628" y="4034"/>
                  </a:lnTo>
                  <a:lnTo>
                    <a:pt x="155587" y="7981"/>
                  </a:lnTo>
                  <a:lnTo>
                    <a:pt x="142545" y="12839"/>
                  </a:lnTo>
                  <a:lnTo>
                    <a:pt x="130770" y="18361"/>
                  </a:lnTo>
                  <a:lnTo>
                    <a:pt x="119865" y="24354"/>
                  </a:lnTo>
                  <a:lnTo>
                    <a:pt x="109001" y="30675"/>
                  </a:lnTo>
                  <a:lnTo>
                    <a:pt x="97696" y="37218"/>
                  </a:lnTo>
                  <a:lnTo>
                    <a:pt x="86230" y="43799"/>
                  </a:lnTo>
                  <a:lnTo>
                    <a:pt x="74238" y="50902"/>
                  </a:lnTo>
                  <a:lnTo>
                    <a:pt x="59540" y="60266"/>
                  </a:lnTo>
                  <a:lnTo>
                    <a:pt x="38319" y="74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3474404" y="3297660"/>
            <a:ext cx="684353" cy="784875"/>
            <a:chOff x="3474404" y="3297660"/>
            <a:chExt cx="684353" cy="784875"/>
          </a:xfrm>
        </p:grpSpPr>
        <p:sp>
          <p:nvSpPr>
            <p:cNvPr id="147" name="Freeform 146"/>
            <p:cNvSpPr/>
            <p:nvPr/>
          </p:nvSpPr>
          <p:spPr>
            <a:xfrm>
              <a:off x="3474404" y="3642860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131003" y="5867"/>
                  </a:lnTo>
                  <a:lnTo>
                    <a:pt x="125439" y="11432"/>
                  </a:lnTo>
                  <a:lnTo>
                    <a:pt x="119634" y="17231"/>
                  </a:lnTo>
                  <a:lnTo>
                    <a:pt x="113381" y="23311"/>
                  </a:lnTo>
                  <a:lnTo>
                    <a:pt x="106403" y="29641"/>
                  </a:lnTo>
                  <a:lnTo>
                    <a:pt x="98626" y="36170"/>
                  </a:lnTo>
                  <a:lnTo>
                    <a:pt x="90298" y="42846"/>
                  </a:lnTo>
                  <a:lnTo>
                    <a:pt x="81867" y="49628"/>
                  </a:lnTo>
                  <a:lnTo>
                    <a:pt x="73606" y="56485"/>
                  </a:lnTo>
                  <a:lnTo>
                    <a:pt x="65604" y="63395"/>
                  </a:lnTo>
                  <a:lnTo>
                    <a:pt x="57851" y="70340"/>
                  </a:lnTo>
                  <a:lnTo>
                    <a:pt x="50304" y="77309"/>
                  </a:lnTo>
                  <a:lnTo>
                    <a:pt x="42913" y="84295"/>
                  </a:lnTo>
                  <a:lnTo>
                    <a:pt x="35637" y="91292"/>
                  </a:lnTo>
                  <a:lnTo>
                    <a:pt x="28451" y="98287"/>
                  </a:lnTo>
                  <a:lnTo>
                    <a:pt x="21634" y="104975"/>
                  </a:lnTo>
                  <a:lnTo>
                    <a:pt x="15089" y="111417"/>
                  </a:lnTo>
                  <a:lnTo>
                    <a:pt x="8243" y="1181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505989" y="3653388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15" y="23839"/>
                  </a:lnTo>
                  <a:lnTo>
                    <a:pt x="15391" y="30980"/>
                  </a:lnTo>
                  <a:lnTo>
                    <a:pt x="20972" y="38518"/>
                  </a:lnTo>
                  <a:lnTo>
                    <a:pt x="28966" y="48235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58684" y="3297660"/>
              <a:ext cx="168446" cy="271501"/>
            </a:xfrm>
            <a:custGeom>
              <a:avLst/>
              <a:gdLst/>
              <a:ahLst/>
              <a:cxnLst/>
              <a:rect l="0" t="0" r="0" b="0"/>
              <a:pathLst>
                <a:path w="168446" h="271501">
                  <a:moveTo>
                    <a:pt x="42103" y="29345"/>
                  </a:moveTo>
                  <a:lnTo>
                    <a:pt x="36303" y="35279"/>
                  </a:lnTo>
                  <a:lnTo>
                    <a:pt x="31379" y="41484"/>
                  </a:lnTo>
                  <a:lnTo>
                    <a:pt x="26869" y="48504"/>
                  </a:lnTo>
                  <a:lnTo>
                    <a:pt x="22418" y="53649"/>
                  </a:lnTo>
                  <a:lnTo>
                    <a:pt x="18460" y="53667"/>
                  </a:lnTo>
                  <a:lnTo>
                    <a:pt x="16178" y="49705"/>
                  </a:lnTo>
                  <a:lnTo>
                    <a:pt x="15595" y="43254"/>
                  </a:lnTo>
                  <a:lnTo>
                    <a:pt x="16639" y="35450"/>
                  </a:lnTo>
                  <a:lnTo>
                    <a:pt x="19544" y="27186"/>
                  </a:lnTo>
                  <a:lnTo>
                    <a:pt x="24286" y="18961"/>
                  </a:lnTo>
                  <a:lnTo>
                    <a:pt x="30762" y="11446"/>
                  </a:lnTo>
                  <a:lnTo>
                    <a:pt x="38938" y="5595"/>
                  </a:lnTo>
                  <a:lnTo>
                    <a:pt x="48620" y="1773"/>
                  </a:lnTo>
                  <a:lnTo>
                    <a:pt x="59189" y="0"/>
                  </a:lnTo>
                  <a:lnTo>
                    <a:pt x="69736" y="238"/>
                  </a:lnTo>
                  <a:lnTo>
                    <a:pt x="79745" y="2251"/>
                  </a:lnTo>
                  <a:lnTo>
                    <a:pt x="88919" y="5854"/>
                  </a:lnTo>
                  <a:lnTo>
                    <a:pt x="97009" y="11004"/>
                  </a:lnTo>
                  <a:lnTo>
                    <a:pt x="104004" y="17541"/>
                  </a:lnTo>
                  <a:lnTo>
                    <a:pt x="110058" y="25367"/>
                  </a:lnTo>
                  <a:lnTo>
                    <a:pt x="115374" y="34523"/>
                  </a:lnTo>
                  <a:lnTo>
                    <a:pt x="120138" y="44909"/>
                  </a:lnTo>
                  <a:lnTo>
                    <a:pt x="124342" y="56477"/>
                  </a:lnTo>
                  <a:lnTo>
                    <a:pt x="127794" y="69298"/>
                  </a:lnTo>
                  <a:lnTo>
                    <a:pt x="130446" y="83291"/>
                  </a:lnTo>
                  <a:lnTo>
                    <a:pt x="132228" y="98093"/>
                  </a:lnTo>
                  <a:lnTo>
                    <a:pt x="132974" y="113174"/>
                  </a:lnTo>
                  <a:lnTo>
                    <a:pt x="132692" y="128197"/>
                  </a:lnTo>
                  <a:lnTo>
                    <a:pt x="131366" y="142706"/>
                  </a:lnTo>
                  <a:lnTo>
                    <a:pt x="128881" y="156070"/>
                  </a:lnTo>
                  <a:lnTo>
                    <a:pt x="125284" y="168060"/>
                  </a:lnTo>
                  <a:lnTo>
                    <a:pt x="120751" y="178942"/>
                  </a:lnTo>
                  <a:lnTo>
                    <a:pt x="115491" y="189259"/>
                  </a:lnTo>
                  <a:lnTo>
                    <a:pt x="109696" y="199392"/>
                  </a:lnTo>
                  <a:lnTo>
                    <a:pt x="103519" y="209524"/>
                  </a:lnTo>
                  <a:lnTo>
                    <a:pt x="97073" y="219721"/>
                  </a:lnTo>
                  <a:lnTo>
                    <a:pt x="90438" y="229985"/>
                  </a:lnTo>
                  <a:lnTo>
                    <a:pt x="83507" y="239981"/>
                  </a:lnTo>
                  <a:lnTo>
                    <a:pt x="76017" y="249081"/>
                  </a:lnTo>
                  <a:lnTo>
                    <a:pt x="67863" y="257001"/>
                  </a:lnTo>
                  <a:lnTo>
                    <a:pt x="59097" y="263470"/>
                  </a:lnTo>
                  <a:lnTo>
                    <a:pt x="49834" y="268064"/>
                  </a:lnTo>
                  <a:lnTo>
                    <a:pt x="40204" y="270736"/>
                  </a:lnTo>
                  <a:lnTo>
                    <a:pt x="30636" y="271412"/>
                  </a:lnTo>
                  <a:lnTo>
                    <a:pt x="21825" y="269828"/>
                  </a:lnTo>
                  <a:lnTo>
                    <a:pt x="14097" y="266062"/>
                  </a:lnTo>
                  <a:lnTo>
                    <a:pt x="7759" y="260449"/>
                  </a:lnTo>
                  <a:lnTo>
                    <a:pt x="3250" y="253404"/>
                  </a:lnTo>
                  <a:lnTo>
                    <a:pt x="637" y="245308"/>
                  </a:lnTo>
                  <a:lnTo>
                    <a:pt x="0" y="236791"/>
                  </a:lnTo>
                  <a:lnTo>
                    <a:pt x="1610" y="228695"/>
                  </a:lnTo>
                  <a:lnTo>
                    <a:pt x="5394" y="221456"/>
                  </a:lnTo>
                  <a:lnTo>
                    <a:pt x="11017" y="215616"/>
                  </a:lnTo>
                  <a:lnTo>
                    <a:pt x="18070" y="211974"/>
                  </a:lnTo>
                  <a:lnTo>
                    <a:pt x="26176" y="210751"/>
                  </a:lnTo>
                  <a:lnTo>
                    <a:pt x="34869" y="211692"/>
                  </a:lnTo>
                  <a:lnTo>
                    <a:pt x="43616" y="214367"/>
                  </a:lnTo>
                  <a:lnTo>
                    <a:pt x="52124" y="218345"/>
                  </a:lnTo>
                  <a:lnTo>
                    <a:pt x="60309" y="223265"/>
                  </a:lnTo>
                  <a:lnTo>
                    <a:pt x="68193" y="228849"/>
                  </a:lnTo>
                  <a:lnTo>
                    <a:pt x="75836" y="234889"/>
                  </a:lnTo>
                  <a:lnTo>
                    <a:pt x="83463" y="241078"/>
                  </a:lnTo>
                  <a:lnTo>
                    <a:pt x="91431" y="247006"/>
                  </a:lnTo>
                  <a:lnTo>
                    <a:pt x="99908" y="252470"/>
                  </a:lnTo>
                  <a:lnTo>
                    <a:pt x="109012" y="257307"/>
                  </a:lnTo>
                  <a:lnTo>
                    <a:pt x="120103" y="261774"/>
                  </a:lnTo>
                  <a:lnTo>
                    <a:pt x="137511" y="266263"/>
                  </a:lnTo>
                  <a:lnTo>
                    <a:pt x="168445" y="271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611274" y="3684974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21057"/>
                  </a:moveTo>
                  <a:lnTo>
                    <a:pt x="335706" y="21057"/>
                  </a:lnTo>
                  <a:lnTo>
                    <a:pt x="324577" y="21057"/>
                  </a:lnTo>
                  <a:lnTo>
                    <a:pt x="312978" y="21057"/>
                  </a:lnTo>
                  <a:lnTo>
                    <a:pt x="300817" y="21057"/>
                  </a:lnTo>
                  <a:lnTo>
                    <a:pt x="288157" y="21057"/>
                  </a:lnTo>
                  <a:lnTo>
                    <a:pt x="275096" y="21057"/>
                  </a:lnTo>
                  <a:lnTo>
                    <a:pt x="261571" y="21057"/>
                  </a:lnTo>
                  <a:lnTo>
                    <a:pt x="247358" y="21057"/>
                  </a:lnTo>
                  <a:lnTo>
                    <a:pt x="232394" y="21057"/>
                  </a:lnTo>
                  <a:lnTo>
                    <a:pt x="216923" y="21057"/>
                  </a:lnTo>
                  <a:lnTo>
                    <a:pt x="201385" y="21057"/>
                  </a:lnTo>
                  <a:lnTo>
                    <a:pt x="186048" y="21052"/>
                  </a:lnTo>
                  <a:lnTo>
                    <a:pt x="171157" y="20879"/>
                  </a:lnTo>
                  <a:lnTo>
                    <a:pt x="157003" y="20231"/>
                  </a:lnTo>
                  <a:lnTo>
                    <a:pt x="143666" y="18978"/>
                  </a:lnTo>
                  <a:lnTo>
                    <a:pt x="130896" y="17153"/>
                  </a:lnTo>
                  <a:lnTo>
                    <a:pt x="118239" y="14855"/>
                  </a:lnTo>
                  <a:lnTo>
                    <a:pt x="105422" y="12204"/>
                  </a:lnTo>
                  <a:lnTo>
                    <a:pt x="92354" y="9459"/>
                  </a:lnTo>
                  <a:lnTo>
                    <a:pt x="79040" y="7002"/>
                  </a:lnTo>
                  <a:lnTo>
                    <a:pt x="65537" y="5022"/>
                  </a:lnTo>
                  <a:lnTo>
                    <a:pt x="52308" y="3521"/>
                  </a:lnTo>
                  <a:lnTo>
                    <a:pt x="38802" y="2268"/>
                  </a:lnTo>
                  <a:lnTo>
                    <a:pt x="22714" y="1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716559" y="3800787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18086" y="8723"/>
                  </a:lnTo>
                  <a:lnTo>
                    <a:pt x="14764" y="16979"/>
                  </a:lnTo>
                  <a:lnTo>
                    <a:pt x="9523" y="269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691249" y="3749651"/>
              <a:ext cx="214824" cy="332884"/>
            </a:xfrm>
            <a:custGeom>
              <a:avLst/>
              <a:gdLst/>
              <a:ahLst/>
              <a:cxnLst/>
              <a:rect l="0" t="0" r="0" b="0"/>
              <a:pathLst>
                <a:path w="214824" h="332884">
                  <a:moveTo>
                    <a:pt x="46367" y="40608"/>
                  </a:moveTo>
                  <a:lnTo>
                    <a:pt x="49435" y="31873"/>
                  </a:lnTo>
                  <a:lnTo>
                    <a:pt x="53498" y="24167"/>
                  </a:lnTo>
                  <a:lnTo>
                    <a:pt x="58991" y="16779"/>
                  </a:lnTo>
                  <a:lnTo>
                    <a:pt x="65750" y="10036"/>
                  </a:lnTo>
                  <a:lnTo>
                    <a:pt x="73548" y="4802"/>
                  </a:lnTo>
                  <a:lnTo>
                    <a:pt x="82141" y="1441"/>
                  </a:lnTo>
                  <a:lnTo>
                    <a:pt x="91153" y="0"/>
                  </a:lnTo>
                  <a:lnTo>
                    <a:pt x="100110" y="471"/>
                  </a:lnTo>
                  <a:lnTo>
                    <a:pt x="108751" y="2645"/>
                  </a:lnTo>
                  <a:lnTo>
                    <a:pt x="116856" y="6359"/>
                  </a:lnTo>
                  <a:lnTo>
                    <a:pt x="124152" y="11584"/>
                  </a:lnTo>
                  <a:lnTo>
                    <a:pt x="130574" y="18172"/>
                  </a:lnTo>
                  <a:lnTo>
                    <a:pt x="136056" y="26033"/>
                  </a:lnTo>
                  <a:lnTo>
                    <a:pt x="140449" y="35211"/>
                  </a:lnTo>
                  <a:lnTo>
                    <a:pt x="143776" y="45608"/>
                  </a:lnTo>
                  <a:lnTo>
                    <a:pt x="146199" y="57013"/>
                  </a:lnTo>
                  <a:lnTo>
                    <a:pt x="147917" y="69193"/>
                  </a:lnTo>
                  <a:lnTo>
                    <a:pt x="149112" y="81941"/>
                  </a:lnTo>
                  <a:lnTo>
                    <a:pt x="149935" y="95094"/>
                  </a:lnTo>
                  <a:lnTo>
                    <a:pt x="150495" y="108529"/>
                  </a:lnTo>
                  <a:lnTo>
                    <a:pt x="150871" y="122155"/>
                  </a:lnTo>
                  <a:lnTo>
                    <a:pt x="150954" y="135745"/>
                  </a:lnTo>
                  <a:lnTo>
                    <a:pt x="150478" y="148950"/>
                  </a:lnTo>
                  <a:lnTo>
                    <a:pt x="149340" y="161611"/>
                  </a:lnTo>
                  <a:lnTo>
                    <a:pt x="147592" y="173741"/>
                  </a:lnTo>
                  <a:lnTo>
                    <a:pt x="145347" y="185427"/>
                  </a:lnTo>
                  <a:lnTo>
                    <a:pt x="142725" y="196772"/>
                  </a:lnTo>
                  <a:lnTo>
                    <a:pt x="139831" y="207867"/>
                  </a:lnTo>
                  <a:lnTo>
                    <a:pt x="136741" y="218784"/>
                  </a:lnTo>
                  <a:lnTo>
                    <a:pt x="133513" y="229572"/>
                  </a:lnTo>
                  <a:lnTo>
                    <a:pt x="130024" y="240106"/>
                  </a:lnTo>
                  <a:lnTo>
                    <a:pt x="125996" y="250107"/>
                  </a:lnTo>
                  <a:lnTo>
                    <a:pt x="121320" y="259468"/>
                  </a:lnTo>
                  <a:lnTo>
                    <a:pt x="116044" y="268399"/>
                  </a:lnTo>
                  <a:lnTo>
                    <a:pt x="110277" y="277315"/>
                  </a:lnTo>
                  <a:lnTo>
                    <a:pt x="104134" y="286461"/>
                  </a:lnTo>
                  <a:lnTo>
                    <a:pt x="97550" y="295740"/>
                  </a:lnTo>
                  <a:lnTo>
                    <a:pt x="90300" y="304823"/>
                  </a:lnTo>
                  <a:lnTo>
                    <a:pt x="82310" y="313513"/>
                  </a:lnTo>
                  <a:lnTo>
                    <a:pt x="73658" y="321298"/>
                  </a:lnTo>
                  <a:lnTo>
                    <a:pt x="64471" y="327309"/>
                  </a:lnTo>
                  <a:lnTo>
                    <a:pt x="54887" y="331223"/>
                  </a:lnTo>
                  <a:lnTo>
                    <a:pt x="45181" y="332883"/>
                  </a:lnTo>
                  <a:lnTo>
                    <a:pt x="35745" y="332033"/>
                  </a:lnTo>
                  <a:lnTo>
                    <a:pt x="26780" y="328790"/>
                  </a:lnTo>
                  <a:lnTo>
                    <a:pt x="18626" y="323378"/>
                  </a:lnTo>
                  <a:lnTo>
                    <a:pt x="11828" y="315941"/>
                  </a:lnTo>
                  <a:lnTo>
                    <a:pt x="6558" y="306760"/>
                  </a:lnTo>
                  <a:lnTo>
                    <a:pt x="2834" y="296191"/>
                  </a:lnTo>
                  <a:lnTo>
                    <a:pt x="692" y="284582"/>
                  </a:lnTo>
                  <a:lnTo>
                    <a:pt x="0" y="272245"/>
                  </a:lnTo>
                  <a:lnTo>
                    <a:pt x="821" y="260218"/>
                  </a:lnTo>
                  <a:lnTo>
                    <a:pt x="3491" y="250200"/>
                  </a:lnTo>
                  <a:lnTo>
                    <a:pt x="8022" y="242958"/>
                  </a:lnTo>
                  <a:lnTo>
                    <a:pt x="13994" y="238574"/>
                  </a:lnTo>
                  <a:lnTo>
                    <a:pt x="20759" y="236905"/>
                  </a:lnTo>
                  <a:lnTo>
                    <a:pt x="27865" y="237560"/>
                  </a:lnTo>
                  <a:lnTo>
                    <a:pt x="35244" y="240045"/>
                  </a:lnTo>
                  <a:lnTo>
                    <a:pt x="43103" y="243897"/>
                  </a:lnTo>
                  <a:lnTo>
                    <a:pt x="51532" y="248734"/>
                  </a:lnTo>
                  <a:lnTo>
                    <a:pt x="60327" y="254261"/>
                  </a:lnTo>
                  <a:lnTo>
                    <a:pt x="69085" y="260270"/>
                  </a:lnTo>
                  <a:lnTo>
                    <a:pt x="77575" y="266601"/>
                  </a:lnTo>
                  <a:lnTo>
                    <a:pt x="85906" y="272988"/>
                  </a:lnTo>
                  <a:lnTo>
                    <a:pt x="94412" y="279051"/>
                  </a:lnTo>
                  <a:lnTo>
                    <a:pt x="103288" y="284601"/>
                  </a:lnTo>
                  <a:lnTo>
                    <a:pt x="112724" y="289310"/>
                  </a:lnTo>
                  <a:lnTo>
                    <a:pt x="122977" y="292644"/>
                  </a:lnTo>
                  <a:lnTo>
                    <a:pt x="134098" y="294443"/>
                  </a:lnTo>
                  <a:lnTo>
                    <a:pt x="145953" y="295020"/>
                  </a:lnTo>
                  <a:lnTo>
                    <a:pt x="159795" y="295030"/>
                  </a:lnTo>
                  <a:lnTo>
                    <a:pt x="180192" y="294471"/>
                  </a:lnTo>
                  <a:lnTo>
                    <a:pt x="214823" y="293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85057" y="3663917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10528"/>
                  </a:moveTo>
                  <a:lnTo>
                    <a:pt x="43824" y="7653"/>
                  </a:lnTo>
                  <a:lnTo>
                    <a:pt x="34713" y="5186"/>
                  </a:lnTo>
                  <a:lnTo>
                    <a:pt x="21865" y="28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053471" y="371655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617" y="10462"/>
                  </a:lnTo>
                  <a:lnTo>
                    <a:pt x="83129" y="9822"/>
                  </a:lnTo>
                  <a:lnTo>
                    <a:pt x="72827" y="8529"/>
                  </a:lnTo>
                  <a:lnTo>
                    <a:pt x="62403" y="6834"/>
                  </a:lnTo>
                  <a:lnTo>
                    <a:pt x="50233" y="4984"/>
                  </a:lnTo>
                  <a:lnTo>
                    <a:pt x="31890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327212" y="3136177"/>
            <a:ext cx="1884602" cy="812010"/>
            <a:chOff x="4327212" y="3136177"/>
            <a:chExt cx="1884602" cy="812010"/>
          </a:xfrm>
        </p:grpSpPr>
        <p:sp>
          <p:nvSpPr>
            <p:cNvPr id="156" name="Freeform 155"/>
            <p:cNvSpPr/>
            <p:nvPr/>
          </p:nvSpPr>
          <p:spPr>
            <a:xfrm>
              <a:off x="4502873" y="3136177"/>
              <a:ext cx="150724" cy="355156"/>
            </a:xfrm>
            <a:custGeom>
              <a:avLst/>
              <a:gdLst/>
              <a:ahLst/>
              <a:cxnLst/>
              <a:rect l="0" t="0" r="0" b="0"/>
              <a:pathLst>
                <a:path w="150724" h="355156">
                  <a:moveTo>
                    <a:pt x="150723" y="117128"/>
                  </a:moveTo>
                  <a:lnTo>
                    <a:pt x="144855" y="123063"/>
                  </a:lnTo>
                  <a:lnTo>
                    <a:pt x="139290" y="129267"/>
                  </a:lnTo>
                  <a:lnTo>
                    <a:pt x="133491" y="136363"/>
                  </a:lnTo>
                  <a:lnTo>
                    <a:pt x="127411" y="144304"/>
                  </a:lnTo>
                  <a:lnTo>
                    <a:pt x="121081" y="152950"/>
                  </a:lnTo>
                  <a:lnTo>
                    <a:pt x="114557" y="162145"/>
                  </a:lnTo>
                  <a:lnTo>
                    <a:pt x="108054" y="171744"/>
                  </a:lnTo>
                  <a:lnTo>
                    <a:pt x="101920" y="181634"/>
                  </a:lnTo>
                  <a:lnTo>
                    <a:pt x="96311" y="191722"/>
                  </a:lnTo>
                  <a:lnTo>
                    <a:pt x="91054" y="201783"/>
                  </a:lnTo>
                  <a:lnTo>
                    <a:pt x="85758" y="211464"/>
                  </a:lnTo>
                  <a:lnTo>
                    <a:pt x="80191" y="220610"/>
                  </a:lnTo>
                  <a:lnTo>
                    <a:pt x="74298" y="229396"/>
                  </a:lnTo>
                  <a:lnTo>
                    <a:pt x="68110" y="238216"/>
                  </a:lnTo>
                  <a:lnTo>
                    <a:pt x="61688" y="247302"/>
                  </a:lnTo>
                  <a:lnTo>
                    <a:pt x="55257" y="256710"/>
                  </a:lnTo>
                  <a:lnTo>
                    <a:pt x="49172" y="266413"/>
                  </a:lnTo>
                  <a:lnTo>
                    <a:pt x="43606" y="276356"/>
                  </a:lnTo>
                  <a:lnTo>
                    <a:pt x="38718" y="286645"/>
                  </a:lnTo>
                  <a:lnTo>
                    <a:pt x="34734" y="297537"/>
                  </a:lnTo>
                  <a:lnTo>
                    <a:pt x="31699" y="309110"/>
                  </a:lnTo>
                  <a:lnTo>
                    <a:pt x="29982" y="320813"/>
                  </a:lnTo>
                  <a:lnTo>
                    <a:pt x="30336" y="331604"/>
                  </a:lnTo>
                  <a:lnTo>
                    <a:pt x="32985" y="340955"/>
                  </a:lnTo>
                  <a:lnTo>
                    <a:pt x="37696" y="348366"/>
                  </a:lnTo>
                  <a:lnTo>
                    <a:pt x="44063" y="353138"/>
                  </a:lnTo>
                  <a:lnTo>
                    <a:pt x="51673" y="355155"/>
                  </a:lnTo>
                  <a:lnTo>
                    <a:pt x="60016" y="354763"/>
                  </a:lnTo>
                  <a:lnTo>
                    <a:pt x="68520" y="352464"/>
                  </a:lnTo>
                  <a:lnTo>
                    <a:pt x="76857" y="348738"/>
                  </a:lnTo>
                  <a:lnTo>
                    <a:pt x="84756" y="343818"/>
                  </a:lnTo>
                  <a:lnTo>
                    <a:pt x="91915" y="337702"/>
                  </a:lnTo>
                  <a:lnTo>
                    <a:pt x="98249" y="330481"/>
                  </a:lnTo>
                  <a:lnTo>
                    <a:pt x="103842" y="322347"/>
                  </a:lnTo>
                  <a:lnTo>
                    <a:pt x="108842" y="313510"/>
                  </a:lnTo>
                  <a:lnTo>
                    <a:pt x="113385" y="304146"/>
                  </a:lnTo>
                  <a:lnTo>
                    <a:pt x="117269" y="294078"/>
                  </a:lnTo>
                  <a:lnTo>
                    <a:pt x="119975" y="282802"/>
                  </a:lnTo>
                  <a:lnTo>
                    <a:pt x="121312" y="270148"/>
                  </a:lnTo>
                  <a:lnTo>
                    <a:pt x="121396" y="256564"/>
                  </a:lnTo>
                  <a:lnTo>
                    <a:pt x="120465" y="242908"/>
                  </a:lnTo>
                  <a:lnTo>
                    <a:pt x="118760" y="229691"/>
                  </a:lnTo>
                  <a:lnTo>
                    <a:pt x="116328" y="217226"/>
                  </a:lnTo>
                  <a:lnTo>
                    <a:pt x="113026" y="205780"/>
                  </a:lnTo>
                  <a:lnTo>
                    <a:pt x="108845" y="195382"/>
                  </a:lnTo>
                  <a:lnTo>
                    <a:pt x="103903" y="185892"/>
                  </a:lnTo>
                  <a:lnTo>
                    <a:pt x="98362" y="177116"/>
                  </a:lnTo>
                  <a:lnTo>
                    <a:pt x="92369" y="168876"/>
                  </a:lnTo>
                  <a:lnTo>
                    <a:pt x="85887" y="161186"/>
                  </a:lnTo>
                  <a:lnTo>
                    <a:pt x="78705" y="154239"/>
                  </a:lnTo>
                  <a:lnTo>
                    <a:pt x="70766" y="148079"/>
                  </a:lnTo>
                  <a:lnTo>
                    <a:pt x="62316" y="142448"/>
                  </a:lnTo>
                  <a:lnTo>
                    <a:pt x="53798" y="136901"/>
                  </a:lnTo>
                  <a:lnTo>
                    <a:pt x="45476" y="131166"/>
                  </a:lnTo>
                  <a:lnTo>
                    <a:pt x="37432" y="125159"/>
                  </a:lnTo>
                  <a:lnTo>
                    <a:pt x="29650" y="118895"/>
                  </a:lnTo>
                  <a:lnTo>
                    <a:pt x="22091" y="112410"/>
                  </a:lnTo>
                  <a:lnTo>
                    <a:pt x="15033" y="105426"/>
                  </a:lnTo>
                  <a:lnTo>
                    <a:pt x="9045" y="97374"/>
                  </a:lnTo>
                  <a:lnTo>
                    <a:pt x="4359" y="88038"/>
                  </a:lnTo>
                  <a:lnTo>
                    <a:pt x="1213" y="77837"/>
                  </a:lnTo>
                  <a:lnTo>
                    <a:pt x="0" y="67604"/>
                  </a:lnTo>
                  <a:lnTo>
                    <a:pt x="748" y="57836"/>
                  </a:lnTo>
                  <a:lnTo>
                    <a:pt x="3352" y="48668"/>
                  </a:lnTo>
                  <a:lnTo>
                    <a:pt x="7758" y="40059"/>
                  </a:lnTo>
                  <a:lnTo>
                    <a:pt x="13755" y="31905"/>
                  </a:lnTo>
                  <a:lnTo>
                    <a:pt x="21034" y="24260"/>
                  </a:lnTo>
                  <a:lnTo>
                    <a:pt x="29280" y="17338"/>
                  </a:lnTo>
                  <a:lnTo>
                    <a:pt x="38231" y="11204"/>
                  </a:lnTo>
                  <a:lnTo>
                    <a:pt x="47679" y="6100"/>
                  </a:lnTo>
                  <a:lnTo>
                    <a:pt x="57474" y="2501"/>
                  </a:lnTo>
                  <a:lnTo>
                    <a:pt x="67507" y="528"/>
                  </a:lnTo>
                  <a:lnTo>
                    <a:pt x="77701" y="0"/>
                  </a:lnTo>
                  <a:lnTo>
                    <a:pt x="88005" y="626"/>
                  </a:lnTo>
                  <a:lnTo>
                    <a:pt x="98374" y="2127"/>
                  </a:lnTo>
                  <a:lnTo>
                    <a:pt x="108457" y="4591"/>
                  </a:lnTo>
                  <a:lnTo>
                    <a:pt x="117621" y="8446"/>
                  </a:lnTo>
                  <a:lnTo>
                    <a:pt x="125593" y="13821"/>
                  </a:lnTo>
                  <a:lnTo>
                    <a:pt x="132268" y="20718"/>
                  </a:lnTo>
                  <a:lnTo>
                    <a:pt x="137535" y="29175"/>
                  </a:lnTo>
                  <a:lnTo>
                    <a:pt x="141480" y="39039"/>
                  </a:lnTo>
                  <a:lnTo>
                    <a:pt x="144142" y="49632"/>
                  </a:lnTo>
                  <a:lnTo>
                    <a:pt x="145571" y="60992"/>
                  </a:lnTo>
                  <a:lnTo>
                    <a:pt x="144781" y="75231"/>
                  </a:lnTo>
                  <a:lnTo>
                    <a:pt x="140194" y="96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27212" y="3527046"/>
              <a:ext cx="389556" cy="31587"/>
            </a:xfrm>
            <a:custGeom>
              <a:avLst/>
              <a:gdLst/>
              <a:ahLst/>
              <a:cxnLst/>
              <a:rect l="0" t="0" r="0" b="0"/>
              <a:pathLst>
                <a:path w="389556" h="31587">
                  <a:moveTo>
                    <a:pt x="389555" y="31586"/>
                  </a:moveTo>
                  <a:lnTo>
                    <a:pt x="377887" y="31519"/>
                  </a:lnTo>
                  <a:lnTo>
                    <a:pt x="367398" y="30879"/>
                  </a:lnTo>
                  <a:lnTo>
                    <a:pt x="357082" y="29587"/>
                  </a:lnTo>
                  <a:lnTo>
                    <a:pt x="346263" y="27900"/>
                  </a:lnTo>
                  <a:lnTo>
                    <a:pt x="333974" y="26232"/>
                  </a:lnTo>
                  <a:lnTo>
                    <a:pt x="319834" y="24818"/>
                  </a:lnTo>
                  <a:lnTo>
                    <a:pt x="304274" y="23720"/>
                  </a:lnTo>
                  <a:lnTo>
                    <a:pt x="288223" y="22910"/>
                  </a:lnTo>
                  <a:lnTo>
                    <a:pt x="272278" y="22330"/>
                  </a:lnTo>
                  <a:lnTo>
                    <a:pt x="256505" y="21924"/>
                  </a:lnTo>
                  <a:lnTo>
                    <a:pt x="240631" y="21645"/>
                  </a:lnTo>
                  <a:lnTo>
                    <a:pt x="224479" y="21449"/>
                  </a:lnTo>
                  <a:lnTo>
                    <a:pt x="208175" y="21146"/>
                  </a:lnTo>
                  <a:lnTo>
                    <a:pt x="192062" y="20410"/>
                  </a:lnTo>
                  <a:lnTo>
                    <a:pt x="176323" y="19103"/>
                  </a:lnTo>
                  <a:lnTo>
                    <a:pt x="160820" y="17410"/>
                  </a:lnTo>
                  <a:lnTo>
                    <a:pt x="145190" y="15735"/>
                  </a:lnTo>
                  <a:lnTo>
                    <a:pt x="129234" y="14315"/>
                  </a:lnTo>
                  <a:lnTo>
                    <a:pt x="113077" y="13210"/>
                  </a:lnTo>
                  <a:lnTo>
                    <a:pt x="97070" y="12394"/>
                  </a:lnTo>
                  <a:lnTo>
                    <a:pt x="81420" y="11806"/>
                  </a:lnTo>
                  <a:lnTo>
                    <a:pt x="66377" y="11195"/>
                  </a:lnTo>
                  <a:lnTo>
                    <a:pt x="50630" y="9967"/>
                  </a:lnTo>
                  <a:lnTo>
                    <a:pt x="30563" y="6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400911" y="3706031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31586" y="0"/>
                  </a:moveTo>
                  <a:lnTo>
                    <a:pt x="28653" y="11801"/>
                  </a:lnTo>
                  <a:lnTo>
                    <a:pt x="25870" y="23570"/>
                  </a:lnTo>
                  <a:lnTo>
                    <a:pt x="22975" y="36461"/>
                  </a:lnTo>
                  <a:lnTo>
                    <a:pt x="20107" y="50310"/>
                  </a:lnTo>
                  <a:lnTo>
                    <a:pt x="17591" y="64638"/>
                  </a:lnTo>
                  <a:lnTo>
                    <a:pt x="15576" y="79111"/>
                  </a:lnTo>
                  <a:lnTo>
                    <a:pt x="13890" y="93735"/>
                  </a:lnTo>
                  <a:lnTo>
                    <a:pt x="12147" y="108759"/>
                  </a:lnTo>
                  <a:lnTo>
                    <a:pt x="10126" y="124302"/>
                  </a:lnTo>
                  <a:lnTo>
                    <a:pt x="7936" y="140179"/>
                  </a:lnTo>
                  <a:lnTo>
                    <a:pt x="5920" y="155997"/>
                  </a:lnTo>
                  <a:lnTo>
                    <a:pt x="4267" y="171516"/>
                  </a:lnTo>
                  <a:lnTo>
                    <a:pt x="3002" y="186272"/>
                  </a:lnTo>
                  <a:lnTo>
                    <a:pt x="1941" y="201051"/>
                  </a:lnTo>
                  <a:lnTo>
                    <a:pt x="994" y="21826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03925" y="3642860"/>
              <a:ext cx="172995" cy="254282"/>
            </a:xfrm>
            <a:custGeom>
              <a:avLst/>
              <a:gdLst/>
              <a:ahLst/>
              <a:cxnLst/>
              <a:rect l="0" t="0" r="0" b="0"/>
              <a:pathLst>
                <a:path w="172995" h="254282">
                  <a:moveTo>
                    <a:pt x="65442" y="42114"/>
                  </a:moveTo>
                  <a:lnTo>
                    <a:pt x="56708" y="48048"/>
                  </a:lnTo>
                  <a:lnTo>
                    <a:pt x="49002" y="54253"/>
                  </a:lnTo>
                  <a:lnTo>
                    <a:pt x="41604" y="61349"/>
                  </a:lnTo>
                  <a:lnTo>
                    <a:pt x="34516" y="69289"/>
                  </a:lnTo>
                  <a:lnTo>
                    <a:pt x="27985" y="77936"/>
                  </a:lnTo>
                  <a:lnTo>
                    <a:pt x="22113" y="87135"/>
                  </a:lnTo>
                  <a:lnTo>
                    <a:pt x="16849" y="96907"/>
                  </a:lnTo>
                  <a:lnTo>
                    <a:pt x="12078" y="107445"/>
                  </a:lnTo>
                  <a:lnTo>
                    <a:pt x="7692" y="118791"/>
                  </a:lnTo>
                  <a:lnTo>
                    <a:pt x="3916" y="130850"/>
                  </a:lnTo>
                  <a:lnTo>
                    <a:pt x="1284" y="143476"/>
                  </a:lnTo>
                  <a:lnTo>
                    <a:pt x="0" y="156522"/>
                  </a:lnTo>
                  <a:lnTo>
                    <a:pt x="122" y="169706"/>
                  </a:lnTo>
                  <a:lnTo>
                    <a:pt x="1724" y="182631"/>
                  </a:lnTo>
                  <a:lnTo>
                    <a:pt x="4697" y="195096"/>
                  </a:lnTo>
                  <a:lnTo>
                    <a:pt x="8965" y="206922"/>
                  </a:lnTo>
                  <a:lnTo>
                    <a:pt x="14570" y="217872"/>
                  </a:lnTo>
                  <a:lnTo>
                    <a:pt x="21417" y="227895"/>
                  </a:lnTo>
                  <a:lnTo>
                    <a:pt x="29453" y="236779"/>
                  </a:lnTo>
                  <a:lnTo>
                    <a:pt x="38749" y="244076"/>
                  </a:lnTo>
                  <a:lnTo>
                    <a:pt x="49217" y="249675"/>
                  </a:lnTo>
                  <a:lnTo>
                    <a:pt x="60329" y="253283"/>
                  </a:lnTo>
                  <a:lnTo>
                    <a:pt x="71248" y="254281"/>
                  </a:lnTo>
                  <a:lnTo>
                    <a:pt x="81513" y="252585"/>
                  </a:lnTo>
                  <a:lnTo>
                    <a:pt x="91031" y="248700"/>
                  </a:lnTo>
                  <a:lnTo>
                    <a:pt x="99884" y="243428"/>
                  </a:lnTo>
                  <a:lnTo>
                    <a:pt x="108209" y="237371"/>
                  </a:lnTo>
                  <a:lnTo>
                    <a:pt x="116140" y="230886"/>
                  </a:lnTo>
                  <a:lnTo>
                    <a:pt x="123788" y="224168"/>
                  </a:lnTo>
                  <a:lnTo>
                    <a:pt x="131231" y="217313"/>
                  </a:lnTo>
                  <a:lnTo>
                    <a:pt x="138368" y="210050"/>
                  </a:lnTo>
                  <a:lnTo>
                    <a:pt x="144935" y="201796"/>
                  </a:lnTo>
                  <a:lnTo>
                    <a:pt x="150833" y="192308"/>
                  </a:lnTo>
                  <a:lnTo>
                    <a:pt x="156115" y="181661"/>
                  </a:lnTo>
                  <a:lnTo>
                    <a:pt x="160897" y="170064"/>
                  </a:lnTo>
                  <a:lnTo>
                    <a:pt x="165291" y="157738"/>
                  </a:lnTo>
                  <a:lnTo>
                    <a:pt x="169072" y="144716"/>
                  </a:lnTo>
                  <a:lnTo>
                    <a:pt x="171708" y="130844"/>
                  </a:lnTo>
                  <a:lnTo>
                    <a:pt x="172994" y="116120"/>
                  </a:lnTo>
                  <a:lnTo>
                    <a:pt x="172874" y="101149"/>
                  </a:lnTo>
                  <a:lnTo>
                    <a:pt x="171273" y="87011"/>
                  </a:lnTo>
                  <a:lnTo>
                    <a:pt x="168305" y="74246"/>
                  </a:lnTo>
                  <a:lnTo>
                    <a:pt x="164211" y="62880"/>
                  </a:lnTo>
                  <a:lnTo>
                    <a:pt x="159255" y="52703"/>
                  </a:lnTo>
                  <a:lnTo>
                    <a:pt x="153661" y="43454"/>
                  </a:lnTo>
                  <a:lnTo>
                    <a:pt x="147451" y="35055"/>
                  </a:lnTo>
                  <a:lnTo>
                    <a:pt x="140451" y="27617"/>
                  </a:lnTo>
                  <a:lnTo>
                    <a:pt x="132635" y="21129"/>
                  </a:lnTo>
                  <a:lnTo>
                    <a:pt x="124178" y="15600"/>
                  </a:lnTo>
                  <a:lnTo>
                    <a:pt x="114336" y="10591"/>
                  </a:lnTo>
                  <a:lnTo>
                    <a:pt x="100010" y="5661"/>
                  </a:lnTo>
                  <a:lnTo>
                    <a:pt x="75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32621" y="3442818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64832" y="2867"/>
                  </a:lnTo>
                  <a:lnTo>
                    <a:pt x="55845" y="5009"/>
                  </a:lnTo>
                  <a:lnTo>
                    <a:pt x="45867" y="6612"/>
                  </a:lnTo>
                  <a:lnTo>
                    <a:pt x="35536" y="7795"/>
                  </a:lnTo>
                  <a:lnTo>
                    <a:pt x="25199" y="8774"/>
                  </a:lnTo>
                  <a:lnTo>
                    <a:pt x="13946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011565" y="3527046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0154" y="0"/>
                  </a:lnTo>
                  <a:lnTo>
                    <a:pt x="66883" y="0"/>
                  </a:lnTo>
                  <a:lnTo>
                    <a:pt x="53700" y="0"/>
                  </a:lnTo>
                  <a:lnTo>
                    <a:pt x="41002" y="0"/>
                  </a:lnTo>
                  <a:lnTo>
                    <a:pt x="28709" y="0"/>
                  </a:lnTo>
                  <a:lnTo>
                    <a:pt x="157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434710" y="3327005"/>
              <a:ext cx="305542" cy="372531"/>
            </a:xfrm>
            <a:custGeom>
              <a:avLst/>
              <a:gdLst/>
              <a:ahLst/>
              <a:cxnLst/>
              <a:rect l="0" t="0" r="0" b="0"/>
              <a:pathLst>
                <a:path w="305542" h="372531">
                  <a:moveTo>
                    <a:pt x="134865" y="21057"/>
                  </a:moveTo>
                  <a:lnTo>
                    <a:pt x="126131" y="24058"/>
                  </a:lnTo>
                  <a:lnTo>
                    <a:pt x="118424" y="27480"/>
                  </a:lnTo>
                  <a:lnTo>
                    <a:pt x="111017" y="31681"/>
                  </a:lnTo>
                  <a:lnTo>
                    <a:pt x="103584" y="36754"/>
                  </a:lnTo>
                  <a:lnTo>
                    <a:pt x="95757" y="42883"/>
                  </a:lnTo>
                  <a:lnTo>
                    <a:pt x="87383" y="50067"/>
                  </a:lnTo>
                  <a:lnTo>
                    <a:pt x="78639" y="58154"/>
                  </a:lnTo>
                  <a:lnTo>
                    <a:pt x="69924" y="66949"/>
                  </a:lnTo>
                  <a:lnTo>
                    <a:pt x="61471" y="76274"/>
                  </a:lnTo>
                  <a:lnTo>
                    <a:pt x="53337" y="86144"/>
                  </a:lnTo>
                  <a:lnTo>
                    <a:pt x="45496" y="96753"/>
                  </a:lnTo>
                  <a:lnTo>
                    <a:pt x="37894" y="108151"/>
                  </a:lnTo>
                  <a:lnTo>
                    <a:pt x="30637" y="120245"/>
                  </a:lnTo>
                  <a:lnTo>
                    <a:pt x="23982" y="132896"/>
                  </a:lnTo>
                  <a:lnTo>
                    <a:pt x="18027" y="145963"/>
                  </a:lnTo>
                  <a:lnTo>
                    <a:pt x="12875" y="159332"/>
                  </a:lnTo>
                  <a:lnTo>
                    <a:pt x="8712" y="172912"/>
                  </a:lnTo>
                  <a:lnTo>
                    <a:pt x="5542" y="186640"/>
                  </a:lnTo>
                  <a:lnTo>
                    <a:pt x="3227" y="200468"/>
                  </a:lnTo>
                  <a:lnTo>
                    <a:pt x="1582" y="214366"/>
                  </a:lnTo>
                  <a:lnTo>
                    <a:pt x="444" y="228309"/>
                  </a:lnTo>
                  <a:lnTo>
                    <a:pt x="0" y="242283"/>
                  </a:lnTo>
                  <a:lnTo>
                    <a:pt x="759" y="256278"/>
                  </a:lnTo>
                  <a:lnTo>
                    <a:pt x="2904" y="270283"/>
                  </a:lnTo>
                  <a:lnTo>
                    <a:pt x="6482" y="284130"/>
                  </a:lnTo>
                  <a:lnTo>
                    <a:pt x="11557" y="297507"/>
                  </a:lnTo>
                  <a:lnTo>
                    <a:pt x="18007" y="310279"/>
                  </a:lnTo>
                  <a:lnTo>
                    <a:pt x="25422" y="322313"/>
                  </a:lnTo>
                  <a:lnTo>
                    <a:pt x="33229" y="333402"/>
                  </a:lnTo>
                  <a:lnTo>
                    <a:pt x="41080" y="343519"/>
                  </a:lnTo>
                  <a:lnTo>
                    <a:pt x="49316" y="352466"/>
                  </a:lnTo>
                  <a:lnTo>
                    <a:pt x="58822" y="359805"/>
                  </a:lnTo>
                  <a:lnTo>
                    <a:pt x="70000" y="365441"/>
                  </a:lnTo>
                  <a:lnTo>
                    <a:pt x="82781" y="369413"/>
                  </a:lnTo>
                  <a:lnTo>
                    <a:pt x="96889" y="371721"/>
                  </a:lnTo>
                  <a:lnTo>
                    <a:pt x="112005" y="372530"/>
                  </a:lnTo>
                  <a:lnTo>
                    <a:pt x="127528" y="371957"/>
                  </a:lnTo>
                  <a:lnTo>
                    <a:pt x="142627" y="369985"/>
                  </a:lnTo>
                  <a:lnTo>
                    <a:pt x="156885" y="366731"/>
                  </a:lnTo>
                  <a:lnTo>
                    <a:pt x="170252" y="362260"/>
                  </a:lnTo>
                  <a:lnTo>
                    <a:pt x="182849" y="356511"/>
                  </a:lnTo>
                  <a:lnTo>
                    <a:pt x="194845" y="349569"/>
                  </a:lnTo>
                  <a:lnTo>
                    <a:pt x="206395" y="341637"/>
                  </a:lnTo>
                  <a:lnTo>
                    <a:pt x="217625" y="332942"/>
                  </a:lnTo>
                  <a:lnTo>
                    <a:pt x="228628" y="323687"/>
                  </a:lnTo>
                  <a:lnTo>
                    <a:pt x="239309" y="314033"/>
                  </a:lnTo>
                  <a:lnTo>
                    <a:pt x="249408" y="304100"/>
                  </a:lnTo>
                  <a:lnTo>
                    <a:pt x="258825" y="293974"/>
                  </a:lnTo>
                  <a:lnTo>
                    <a:pt x="267454" y="283718"/>
                  </a:lnTo>
                  <a:lnTo>
                    <a:pt x="275104" y="273372"/>
                  </a:lnTo>
                  <a:lnTo>
                    <a:pt x="281767" y="262961"/>
                  </a:lnTo>
                  <a:lnTo>
                    <a:pt x="287581" y="252341"/>
                  </a:lnTo>
                  <a:lnTo>
                    <a:pt x="292728" y="241219"/>
                  </a:lnTo>
                  <a:lnTo>
                    <a:pt x="297371" y="229474"/>
                  </a:lnTo>
                  <a:lnTo>
                    <a:pt x="301321" y="217145"/>
                  </a:lnTo>
                  <a:lnTo>
                    <a:pt x="304071" y="204336"/>
                  </a:lnTo>
                  <a:lnTo>
                    <a:pt x="305437" y="191162"/>
                  </a:lnTo>
                  <a:lnTo>
                    <a:pt x="305541" y="177723"/>
                  </a:lnTo>
                  <a:lnTo>
                    <a:pt x="304623" y="164095"/>
                  </a:lnTo>
                  <a:lnTo>
                    <a:pt x="302931" y="150340"/>
                  </a:lnTo>
                  <a:lnTo>
                    <a:pt x="300678" y="136663"/>
                  </a:lnTo>
                  <a:lnTo>
                    <a:pt x="298028" y="123400"/>
                  </a:lnTo>
                  <a:lnTo>
                    <a:pt x="295098" y="110701"/>
                  </a:lnTo>
                  <a:lnTo>
                    <a:pt x="291810" y="98546"/>
                  </a:lnTo>
                  <a:lnTo>
                    <a:pt x="287918" y="86843"/>
                  </a:lnTo>
                  <a:lnTo>
                    <a:pt x="283330" y="75491"/>
                  </a:lnTo>
                  <a:lnTo>
                    <a:pt x="277941" y="64561"/>
                  </a:lnTo>
                  <a:lnTo>
                    <a:pt x="271567" y="54287"/>
                  </a:lnTo>
                  <a:lnTo>
                    <a:pt x="264202" y="44748"/>
                  </a:lnTo>
                  <a:lnTo>
                    <a:pt x="255984" y="36037"/>
                  </a:lnTo>
                  <a:lnTo>
                    <a:pt x="247097" y="28332"/>
                  </a:lnTo>
                  <a:lnTo>
                    <a:pt x="237718" y="21635"/>
                  </a:lnTo>
                  <a:lnTo>
                    <a:pt x="228057" y="15951"/>
                  </a:lnTo>
                  <a:lnTo>
                    <a:pt x="217204" y="10815"/>
                  </a:lnTo>
                  <a:lnTo>
                    <a:pt x="201971" y="5774"/>
                  </a:lnTo>
                  <a:lnTo>
                    <a:pt x="1769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32787" y="3663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17009" y="3236111"/>
              <a:ext cx="194805" cy="464526"/>
            </a:xfrm>
            <a:custGeom>
              <a:avLst/>
              <a:gdLst/>
              <a:ahLst/>
              <a:cxnLst/>
              <a:rect l="0" t="0" r="0" b="0"/>
              <a:pathLst>
                <a:path w="194805" h="464526">
                  <a:moveTo>
                    <a:pt x="194804" y="143536"/>
                  </a:moveTo>
                  <a:lnTo>
                    <a:pt x="188937" y="149471"/>
                  </a:lnTo>
                  <a:lnTo>
                    <a:pt x="183373" y="155676"/>
                  </a:lnTo>
                  <a:lnTo>
                    <a:pt x="177573" y="162771"/>
                  </a:lnTo>
                  <a:lnTo>
                    <a:pt x="171492" y="170712"/>
                  </a:lnTo>
                  <a:lnTo>
                    <a:pt x="165162" y="179358"/>
                  </a:lnTo>
                  <a:lnTo>
                    <a:pt x="158634" y="188548"/>
                  </a:lnTo>
                  <a:lnTo>
                    <a:pt x="151959" y="197974"/>
                  </a:lnTo>
                  <a:lnTo>
                    <a:pt x="145176" y="207216"/>
                  </a:lnTo>
                  <a:lnTo>
                    <a:pt x="138314" y="216065"/>
                  </a:lnTo>
                  <a:lnTo>
                    <a:pt x="131231" y="224819"/>
                  </a:lnTo>
                  <a:lnTo>
                    <a:pt x="123638" y="234148"/>
                  </a:lnTo>
                  <a:lnTo>
                    <a:pt x="115420" y="244388"/>
                  </a:lnTo>
                  <a:lnTo>
                    <a:pt x="106782" y="255387"/>
                  </a:lnTo>
                  <a:lnTo>
                    <a:pt x="98137" y="266696"/>
                  </a:lnTo>
                  <a:lnTo>
                    <a:pt x="89731" y="278013"/>
                  </a:lnTo>
                  <a:lnTo>
                    <a:pt x="81628" y="289375"/>
                  </a:lnTo>
                  <a:lnTo>
                    <a:pt x="73808" y="301063"/>
                  </a:lnTo>
                  <a:lnTo>
                    <a:pt x="66219" y="313220"/>
                  </a:lnTo>
                  <a:lnTo>
                    <a:pt x="58972" y="325841"/>
                  </a:lnTo>
                  <a:lnTo>
                    <a:pt x="52324" y="338853"/>
                  </a:lnTo>
                  <a:lnTo>
                    <a:pt x="46372" y="352166"/>
                  </a:lnTo>
                  <a:lnTo>
                    <a:pt x="41223" y="365700"/>
                  </a:lnTo>
                  <a:lnTo>
                    <a:pt x="37062" y="379393"/>
                  </a:lnTo>
                  <a:lnTo>
                    <a:pt x="33902" y="393191"/>
                  </a:lnTo>
                  <a:lnTo>
                    <a:pt x="31934" y="406897"/>
                  </a:lnTo>
                  <a:lnTo>
                    <a:pt x="31586" y="420179"/>
                  </a:lnTo>
                  <a:lnTo>
                    <a:pt x="32955" y="432873"/>
                  </a:lnTo>
                  <a:lnTo>
                    <a:pt x="36163" y="444346"/>
                  </a:lnTo>
                  <a:lnTo>
                    <a:pt x="41514" y="453462"/>
                  </a:lnTo>
                  <a:lnTo>
                    <a:pt x="48963" y="459804"/>
                  </a:lnTo>
                  <a:lnTo>
                    <a:pt x="58032" y="463435"/>
                  </a:lnTo>
                  <a:lnTo>
                    <a:pt x="68019" y="464525"/>
                  </a:lnTo>
                  <a:lnTo>
                    <a:pt x="78431" y="463440"/>
                  </a:lnTo>
                  <a:lnTo>
                    <a:pt x="88841" y="460479"/>
                  </a:lnTo>
                  <a:lnTo>
                    <a:pt x="98824" y="455767"/>
                  </a:lnTo>
                  <a:lnTo>
                    <a:pt x="108195" y="449528"/>
                  </a:lnTo>
                  <a:lnTo>
                    <a:pt x="116808" y="441902"/>
                  </a:lnTo>
                  <a:lnTo>
                    <a:pt x="124456" y="432882"/>
                  </a:lnTo>
                  <a:lnTo>
                    <a:pt x="131117" y="422591"/>
                  </a:lnTo>
                  <a:lnTo>
                    <a:pt x="136761" y="411257"/>
                  </a:lnTo>
                  <a:lnTo>
                    <a:pt x="141263" y="399125"/>
                  </a:lnTo>
                  <a:lnTo>
                    <a:pt x="144660" y="386408"/>
                  </a:lnTo>
                  <a:lnTo>
                    <a:pt x="146959" y="373277"/>
                  </a:lnTo>
                  <a:lnTo>
                    <a:pt x="148061" y="359855"/>
                  </a:lnTo>
                  <a:lnTo>
                    <a:pt x="148022" y="346244"/>
                  </a:lnTo>
                  <a:lnTo>
                    <a:pt x="146861" y="332833"/>
                  </a:lnTo>
                  <a:lnTo>
                    <a:pt x="144487" y="320281"/>
                  </a:lnTo>
                  <a:lnTo>
                    <a:pt x="140964" y="308871"/>
                  </a:lnTo>
                  <a:lnTo>
                    <a:pt x="136481" y="298396"/>
                  </a:lnTo>
                  <a:lnTo>
                    <a:pt x="131255" y="288359"/>
                  </a:lnTo>
                  <a:lnTo>
                    <a:pt x="125482" y="278423"/>
                  </a:lnTo>
                  <a:lnTo>
                    <a:pt x="119319" y="268594"/>
                  </a:lnTo>
                  <a:lnTo>
                    <a:pt x="112883" y="259134"/>
                  </a:lnTo>
                  <a:lnTo>
                    <a:pt x="106254" y="250173"/>
                  </a:lnTo>
                  <a:lnTo>
                    <a:pt x="99328" y="241696"/>
                  </a:lnTo>
                  <a:lnTo>
                    <a:pt x="91840" y="233623"/>
                  </a:lnTo>
                  <a:lnTo>
                    <a:pt x="83693" y="225856"/>
                  </a:lnTo>
                  <a:lnTo>
                    <a:pt x="75102" y="218148"/>
                  </a:lnTo>
                  <a:lnTo>
                    <a:pt x="66488" y="210127"/>
                  </a:lnTo>
                  <a:lnTo>
                    <a:pt x="58103" y="201619"/>
                  </a:lnTo>
                  <a:lnTo>
                    <a:pt x="50015" y="192784"/>
                  </a:lnTo>
                  <a:lnTo>
                    <a:pt x="42204" y="184007"/>
                  </a:lnTo>
                  <a:lnTo>
                    <a:pt x="34622" y="175507"/>
                  </a:lnTo>
                  <a:lnTo>
                    <a:pt x="27378" y="167173"/>
                  </a:lnTo>
                  <a:lnTo>
                    <a:pt x="20732" y="158665"/>
                  </a:lnTo>
                  <a:lnTo>
                    <a:pt x="14783" y="149788"/>
                  </a:lnTo>
                  <a:lnTo>
                    <a:pt x="9635" y="140351"/>
                  </a:lnTo>
                  <a:lnTo>
                    <a:pt x="5475" y="130098"/>
                  </a:lnTo>
                  <a:lnTo>
                    <a:pt x="2316" y="118976"/>
                  </a:lnTo>
                  <a:lnTo>
                    <a:pt x="348" y="107252"/>
                  </a:lnTo>
                  <a:lnTo>
                    <a:pt x="0" y="95389"/>
                  </a:lnTo>
                  <a:lnTo>
                    <a:pt x="1365" y="83677"/>
                  </a:lnTo>
                  <a:lnTo>
                    <a:pt x="4400" y="72374"/>
                  </a:lnTo>
                  <a:lnTo>
                    <a:pt x="9103" y="61784"/>
                  </a:lnTo>
                  <a:lnTo>
                    <a:pt x="15303" y="52001"/>
                  </a:lnTo>
                  <a:lnTo>
                    <a:pt x="22719" y="43110"/>
                  </a:lnTo>
                  <a:lnTo>
                    <a:pt x="31059" y="35277"/>
                  </a:lnTo>
                  <a:lnTo>
                    <a:pt x="40072" y="28486"/>
                  </a:lnTo>
                  <a:lnTo>
                    <a:pt x="49563" y="22585"/>
                  </a:lnTo>
                  <a:lnTo>
                    <a:pt x="59386" y="17379"/>
                  </a:lnTo>
                  <a:lnTo>
                    <a:pt x="69441" y="12692"/>
                  </a:lnTo>
                  <a:lnTo>
                    <a:pt x="79821" y="8542"/>
                  </a:lnTo>
                  <a:lnTo>
                    <a:pt x="90783" y="5127"/>
                  </a:lnTo>
                  <a:lnTo>
                    <a:pt x="102415" y="2500"/>
                  </a:lnTo>
                  <a:lnTo>
                    <a:pt x="114499" y="735"/>
                  </a:lnTo>
                  <a:lnTo>
                    <a:pt x="126610" y="0"/>
                  </a:lnTo>
                  <a:lnTo>
                    <a:pt x="138494" y="290"/>
                  </a:lnTo>
                  <a:lnTo>
                    <a:pt x="149913" y="1620"/>
                  </a:lnTo>
                  <a:lnTo>
                    <a:pt x="160582" y="4109"/>
                  </a:lnTo>
                  <a:lnTo>
                    <a:pt x="170409" y="7714"/>
                  </a:lnTo>
                  <a:lnTo>
                    <a:pt x="178989" y="12421"/>
                  </a:lnTo>
                  <a:lnTo>
                    <a:pt x="185550" y="18329"/>
                  </a:lnTo>
                  <a:lnTo>
                    <a:pt x="189850" y="25378"/>
                  </a:lnTo>
                  <a:lnTo>
                    <a:pt x="192112" y="33382"/>
                  </a:lnTo>
                  <a:lnTo>
                    <a:pt x="192732" y="42125"/>
                  </a:lnTo>
                  <a:lnTo>
                    <a:pt x="192120" y="51403"/>
                  </a:lnTo>
                  <a:lnTo>
                    <a:pt x="190773" y="60797"/>
                  </a:lnTo>
                  <a:lnTo>
                    <a:pt x="189135" y="70698"/>
                  </a:lnTo>
                  <a:lnTo>
                    <a:pt x="187070" y="83091"/>
                  </a:lnTo>
                  <a:lnTo>
                    <a:pt x="184276" y="101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558632" y="4979979"/>
            <a:ext cx="115814" cy="136872"/>
            <a:chOff x="3558632" y="4979979"/>
            <a:chExt cx="115814" cy="136872"/>
          </a:xfrm>
        </p:grpSpPr>
        <p:sp>
          <p:nvSpPr>
            <p:cNvPr id="166" name="Freeform 165"/>
            <p:cNvSpPr/>
            <p:nvPr/>
          </p:nvSpPr>
          <p:spPr>
            <a:xfrm>
              <a:off x="3558632" y="4979979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0"/>
                  </a:moveTo>
                  <a:lnTo>
                    <a:pt x="109946" y="5868"/>
                  </a:lnTo>
                  <a:lnTo>
                    <a:pt x="104381" y="11431"/>
                  </a:lnTo>
                  <a:lnTo>
                    <a:pt x="98582" y="17236"/>
                  </a:lnTo>
                  <a:lnTo>
                    <a:pt x="92501" y="23489"/>
                  </a:lnTo>
                  <a:lnTo>
                    <a:pt x="86171" y="30467"/>
                  </a:lnTo>
                  <a:lnTo>
                    <a:pt x="79643" y="38244"/>
                  </a:lnTo>
                  <a:lnTo>
                    <a:pt x="72967" y="46573"/>
                  </a:lnTo>
                  <a:lnTo>
                    <a:pt x="66185" y="55004"/>
                  </a:lnTo>
                  <a:lnTo>
                    <a:pt x="59327" y="63269"/>
                  </a:lnTo>
                  <a:lnTo>
                    <a:pt x="52418" y="71444"/>
                  </a:lnTo>
                  <a:lnTo>
                    <a:pt x="45473" y="79845"/>
                  </a:lnTo>
                  <a:lnTo>
                    <a:pt x="38508" y="88637"/>
                  </a:lnTo>
                  <a:lnTo>
                    <a:pt x="31643" y="97569"/>
                  </a:lnTo>
                  <a:lnTo>
                    <a:pt x="24317" y="107046"/>
                  </a:lnTo>
                  <a:lnTo>
                    <a:pt x="14771" y="11901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558632" y="4990507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5934" y="5935"/>
                  </a:lnTo>
                  <a:lnTo>
                    <a:pt x="12139" y="12139"/>
                  </a:lnTo>
                  <a:lnTo>
                    <a:pt x="19235" y="19231"/>
                  </a:lnTo>
                  <a:lnTo>
                    <a:pt x="27175" y="26998"/>
                  </a:lnTo>
                  <a:lnTo>
                    <a:pt x="35821" y="34996"/>
                  </a:lnTo>
                  <a:lnTo>
                    <a:pt x="45007" y="42933"/>
                  </a:lnTo>
                  <a:lnTo>
                    <a:pt x="54325" y="50590"/>
                  </a:lnTo>
                  <a:lnTo>
                    <a:pt x="64160" y="58598"/>
                  </a:lnTo>
                  <a:lnTo>
                    <a:pt x="76491" y="68776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3737616" y="4611482"/>
            <a:ext cx="326385" cy="768581"/>
            <a:chOff x="3737616" y="4611482"/>
            <a:chExt cx="326385" cy="768581"/>
          </a:xfrm>
        </p:grpSpPr>
        <p:sp>
          <p:nvSpPr>
            <p:cNvPr id="169" name="Freeform 168"/>
            <p:cNvSpPr/>
            <p:nvPr/>
          </p:nvSpPr>
          <p:spPr>
            <a:xfrm>
              <a:off x="3853430" y="4611482"/>
              <a:ext cx="180256" cy="315855"/>
            </a:xfrm>
            <a:custGeom>
              <a:avLst/>
              <a:gdLst/>
              <a:ahLst/>
              <a:cxnLst/>
              <a:rect l="0" t="0" r="0" b="0"/>
              <a:pathLst>
                <a:path w="180256" h="315855">
                  <a:moveTo>
                    <a:pt x="178984" y="0"/>
                  </a:moveTo>
                  <a:lnTo>
                    <a:pt x="170183" y="2933"/>
                  </a:lnTo>
                  <a:lnTo>
                    <a:pt x="161836" y="5716"/>
                  </a:lnTo>
                  <a:lnTo>
                    <a:pt x="153133" y="8610"/>
                  </a:lnTo>
                  <a:lnTo>
                    <a:pt x="143839" y="11478"/>
                  </a:lnTo>
                  <a:lnTo>
                    <a:pt x="133696" y="13994"/>
                  </a:lnTo>
                  <a:lnTo>
                    <a:pt x="122650" y="16010"/>
                  </a:lnTo>
                  <a:lnTo>
                    <a:pt x="110811" y="17695"/>
                  </a:lnTo>
                  <a:lnTo>
                    <a:pt x="98341" y="19438"/>
                  </a:lnTo>
                  <a:lnTo>
                    <a:pt x="85407" y="21469"/>
                  </a:lnTo>
                  <a:lnTo>
                    <a:pt x="72470" y="24004"/>
                  </a:lnTo>
                  <a:lnTo>
                    <a:pt x="60245" y="27317"/>
                  </a:lnTo>
                  <a:lnTo>
                    <a:pt x="49073" y="31486"/>
                  </a:lnTo>
                  <a:lnTo>
                    <a:pt x="39268" y="36745"/>
                  </a:lnTo>
                  <a:lnTo>
                    <a:pt x="31278" y="43557"/>
                  </a:lnTo>
                  <a:lnTo>
                    <a:pt x="25170" y="52025"/>
                  </a:lnTo>
                  <a:lnTo>
                    <a:pt x="20864" y="61797"/>
                  </a:lnTo>
                  <a:lnTo>
                    <a:pt x="18324" y="72265"/>
                  </a:lnTo>
                  <a:lnTo>
                    <a:pt x="17352" y="83010"/>
                  </a:lnTo>
                  <a:lnTo>
                    <a:pt x="17644" y="93986"/>
                  </a:lnTo>
                  <a:lnTo>
                    <a:pt x="18893" y="105413"/>
                  </a:lnTo>
                  <a:lnTo>
                    <a:pt x="20855" y="117302"/>
                  </a:lnTo>
                  <a:lnTo>
                    <a:pt x="23857" y="126383"/>
                  </a:lnTo>
                  <a:lnTo>
                    <a:pt x="28018" y="129031"/>
                  </a:lnTo>
                  <a:lnTo>
                    <a:pt x="32607" y="127233"/>
                  </a:lnTo>
                  <a:lnTo>
                    <a:pt x="37878" y="123330"/>
                  </a:lnTo>
                  <a:lnTo>
                    <a:pt x="44518" y="119092"/>
                  </a:lnTo>
                  <a:lnTo>
                    <a:pt x="52775" y="115391"/>
                  </a:lnTo>
                  <a:lnTo>
                    <a:pt x="62523" y="112642"/>
                  </a:lnTo>
                  <a:lnTo>
                    <a:pt x="73482" y="111117"/>
                  </a:lnTo>
                  <a:lnTo>
                    <a:pt x="85349" y="110815"/>
                  </a:lnTo>
                  <a:lnTo>
                    <a:pt x="97547" y="111718"/>
                  </a:lnTo>
                  <a:lnTo>
                    <a:pt x="109266" y="113905"/>
                  </a:lnTo>
                  <a:lnTo>
                    <a:pt x="120102" y="117300"/>
                  </a:lnTo>
                  <a:lnTo>
                    <a:pt x="130019" y="121865"/>
                  </a:lnTo>
                  <a:lnTo>
                    <a:pt x="139148" y="127676"/>
                  </a:lnTo>
                  <a:lnTo>
                    <a:pt x="147657" y="134660"/>
                  </a:lnTo>
                  <a:lnTo>
                    <a:pt x="155543" y="142619"/>
                  </a:lnTo>
                  <a:lnTo>
                    <a:pt x="162629" y="151332"/>
                  </a:lnTo>
                  <a:lnTo>
                    <a:pt x="168873" y="160604"/>
                  </a:lnTo>
                  <a:lnTo>
                    <a:pt x="174050" y="170438"/>
                  </a:lnTo>
                  <a:lnTo>
                    <a:pt x="177698" y="181025"/>
                  </a:lnTo>
                  <a:lnTo>
                    <a:pt x="179704" y="192403"/>
                  </a:lnTo>
                  <a:lnTo>
                    <a:pt x="180255" y="204315"/>
                  </a:lnTo>
                  <a:lnTo>
                    <a:pt x="179643" y="216311"/>
                  </a:lnTo>
                  <a:lnTo>
                    <a:pt x="178156" y="228121"/>
                  </a:lnTo>
                  <a:lnTo>
                    <a:pt x="175873" y="239662"/>
                  </a:lnTo>
                  <a:lnTo>
                    <a:pt x="172671" y="250944"/>
                  </a:lnTo>
                  <a:lnTo>
                    <a:pt x="168552" y="262005"/>
                  </a:lnTo>
                  <a:lnTo>
                    <a:pt x="163482" y="272568"/>
                  </a:lnTo>
                  <a:lnTo>
                    <a:pt x="157322" y="282063"/>
                  </a:lnTo>
                  <a:lnTo>
                    <a:pt x="150097" y="290261"/>
                  </a:lnTo>
                  <a:lnTo>
                    <a:pt x="141803" y="297088"/>
                  </a:lnTo>
                  <a:lnTo>
                    <a:pt x="132333" y="302458"/>
                  </a:lnTo>
                  <a:lnTo>
                    <a:pt x="121744" y="306472"/>
                  </a:lnTo>
                  <a:lnTo>
                    <a:pt x="110379" y="309204"/>
                  </a:lnTo>
                  <a:lnTo>
                    <a:pt x="98760" y="310603"/>
                  </a:lnTo>
                  <a:lnTo>
                    <a:pt x="87202" y="310776"/>
                  </a:lnTo>
                  <a:lnTo>
                    <a:pt x="75662" y="310098"/>
                  </a:lnTo>
                  <a:lnTo>
                    <a:pt x="63848" y="309113"/>
                  </a:lnTo>
                  <a:lnTo>
                    <a:pt x="51621" y="308164"/>
                  </a:lnTo>
                  <a:lnTo>
                    <a:pt x="39585" y="307573"/>
                  </a:lnTo>
                  <a:lnTo>
                    <a:pt x="27819" y="307784"/>
                  </a:lnTo>
                  <a:lnTo>
                    <a:pt x="15288" y="309936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37616" y="4979979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21057"/>
                  </a:moveTo>
                  <a:lnTo>
                    <a:pt x="314649" y="21057"/>
                  </a:lnTo>
                  <a:lnTo>
                    <a:pt x="303519" y="21057"/>
                  </a:lnTo>
                  <a:lnTo>
                    <a:pt x="291922" y="21057"/>
                  </a:lnTo>
                  <a:lnTo>
                    <a:pt x="279760" y="21057"/>
                  </a:lnTo>
                  <a:lnTo>
                    <a:pt x="267101" y="21057"/>
                  </a:lnTo>
                  <a:lnTo>
                    <a:pt x="254044" y="21052"/>
                  </a:lnTo>
                  <a:lnTo>
                    <a:pt x="240692" y="20880"/>
                  </a:lnTo>
                  <a:lnTo>
                    <a:pt x="227127" y="20232"/>
                  </a:lnTo>
                  <a:lnTo>
                    <a:pt x="213407" y="18983"/>
                  </a:lnTo>
                  <a:lnTo>
                    <a:pt x="199415" y="17330"/>
                  </a:lnTo>
                  <a:lnTo>
                    <a:pt x="184877" y="15682"/>
                  </a:lnTo>
                  <a:lnTo>
                    <a:pt x="169685" y="14274"/>
                  </a:lnTo>
                  <a:lnTo>
                    <a:pt x="153889" y="13008"/>
                  </a:lnTo>
                  <a:lnTo>
                    <a:pt x="137599" y="11552"/>
                  </a:lnTo>
                  <a:lnTo>
                    <a:pt x="120935" y="9726"/>
                  </a:lnTo>
                  <a:lnTo>
                    <a:pt x="103999" y="7668"/>
                  </a:lnTo>
                  <a:lnTo>
                    <a:pt x="86869" y="5740"/>
                  </a:lnTo>
                  <a:lnTo>
                    <a:pt x="69629" y="4147"/>
                  </a:lnTo>
                  <a:lnTo>
                    <a:pt x="53077" y="2921"/>
                  </a:lnTo>
                  <a:lnTo>
                    <a:pt x="37103" y="1891"/>
                  </a:lnTo>
                  <a:lnTo>
                    <a:pt x="20305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800787" y="5078806"/>
              <a:ext cx="195320" cy="301257"/>
            </a:xfrm>
            <a:custGeom>
              <a:avLst/>
              <a:gdLst/>
              <a:ahLst/>
              <a:cxnLst/>
              <a:rect l="0" t="0" r="0" b="0"/>
              <a:pathLst>
                <a:path w="195320" h="301257">
                  <a:moveTo>
                    <a:pt x="168456" y="16986"/>
                  </a:moveTo>
                  <a:lnTo>
                    <a:pt x="159521" y="14052"/>
                  </a:lnTo>
                  <a:lnTo>
                    <a:pt x="149894" y="11270"/>
                  </a:lnTo>
                  <a:lnTo>
                    <a:pt x="138607" y="8375"/>
                  </a:lnTo>
                  <a:lnTo>
                    <a:pt x="125939" y="5508"/>
                  </a:lnTo>
                  <a:lnTo>
                    <a:pt x="112459" y="2991"/>
                  </a:lnTo>
                  <a:lnTo>
                    <a:pt x="98601" y="994"/>
                  </a:lnTo>
                  <a:lnTo>
                    <a:pt x="85084" y="0"/>
                  </a:lnTo>
                  <a:lnTo>
                    <a:pt x="72937" y="850"/>
                  </a:lnTo>
                  <a:lnTo>
                    <a:pt x="62600" y="3846"/>
                  </a:lnTo>
                  <a:lnTo>
                    <a:pt x="54156" y="9132"/>
                  </a:lnTo>
                  <a:lnTo>
                    <a:pt x="47612" y="16950"/>
                  </a:lnTo>
                  <a:lnTo>
                    <a:pt x="42767" y="27165"/>
                  </a:lnTo>
                  <a:lnTo>
                    <a:pt x="39459" y="39056"/>
                  </a:lnTo>
                  <a:lnTo>
                    <a:pt x="37663" y="51551"/>
                  </a:lnTo>
                  <a:lnTo>
                    <a:pt x="37226" y="63983"/>
                  </a:lnTo>
                  <a:lnTo>
                    <a:pt x="37893" y="76086"/>
                  </a:lnTo>
                  <a:lnTo>
                    <a:pt x="39403" y="87820"/>
                  </a:lnTo>
                  <a:lnTo>
                    <a:pt x="41536" y="99206"/>
                  </a:lnTo>
                  <a:lnTo>
                    <a:pt x="44443" y="109495"/>
                  </a:lnTo>
                  <a:lnTo>
                    <a:pt x="48604" y="117218"/>
                  </a:lnTo>
                  <a:lnTo>
                    <a:pt x="54183" y="121779"/>
                  </a:lnTo>
                  <a:lnTo>
                    <a:pt x="61049" y="123384"/>
                  </a:lnTo>
                  <a:lnTo>
                    <a:pt x="68954" y="122569"/>
                  </a:lnTo>
                  <a:lnTo>
                    <a:pt x="77647" y="119920"/>
                  </a:lnTo>
                  <a:lnTo>
                    <a:pt x="87078" y="116265"/>
                  </a:lnTo>
                  <a:lnTo>
                    <a:pt x="97385" y="112610"/>
                  </a:lnTo>
                  <a:lnTo>
                    <a:pt x="108567" y="109511"/>
                  </a:lnTo>
                  <a:lnTo>
                    <a:pt x="120177" y="107439"/>
                  </a:lnTo>
                  <a:lnTo>
                    <a:pt x="131437" y="106950"/>
                  </a:lnTo>
                  <a:lnTo>
                    <a:pt x="141930" y="108184"/>
                  </a:lnTo>
                  <a:lnTo>
                    <a:pt x="151432" y="111114"/>
                  </a:lnTo>
                  <a:lnTo>
                    <a:pt x="159743" y="115738"/>
                  </a:lnTo>
                  <a:lnTo>
                    <a:pt x="166886" y="121881"/>
                  </a:lnTo>
                  <a:lnTo>
                    <a:pt x="173039" y="129257"/>
                  </a:lnTo>
                  <a:lnTo>
                    <a:pt x="178422" y="137569"/>
                  </a:lnTo>
                  <a:lnTo>
                    <a:pt x="183231" y="146568"/>
                  </a:lnTo>
                  <a:lnTo>
                    <a:pt x="187464" y="156218"/>
                  </a:lnTo>
                  <a:lnTo>
                    <a:pt x="190936" y="166680"/>
                  </a:lnTo>
                  <a:lnTo>
                    <a:pt x="193597" y="177974"/>
                  </a:lnTo>
                  <a:lnTo>
                    <a:pt x="195215" y="189830"/>
                  </a:lnTo>
                  <a:lnTo>
                    <a:pt x="195319" y="201788"/>
                  </a:lnTo>
                  <a:lnTo>
                    <a:pt x="193792" y="213568"/>
                  </a:lnTo>
                  <a:lnTo>
                    <a:pt x="190816" y="224918"/>
                  </a:lnTo>
                  <a:lnTo>
                    <a:pt x="186684" y="235541"/>
                  </a:lnTo>
                  <a:lnTo>
                    <a:pt x="181681" y="245346"/>
                  </a:lnTo>
                  <a:lnTo>
                    <a:pt x="175883" y="254252"/>
                  </a:lnTo>
                  <a:lnTo>
                    <a:pt x="169168" y="262095"/>
                  </a:lnTo>
                  <a:lnTo>
                    <a:pt x="161538" y="268888"/>
                  </a:lnTo>
                  <a:lnTo>
                    <a:pt x="152957" y="274622"/>
                  </a:lnTo>
                  <a:lnTo>
                    <a:pt x="143286" y="279183"/>
                  </a:lnTo>
                  <a:lnTo>
                    <a:pt x="132560" y="282627"/>
                  </a:lnTo>
                  <a:lnTo>
                    <a:pt x="121102" y="285298"/>
                  </a:lnTo>
                  <a:lnTo>
                    <a:pt x="109418" y="287715"/>
                  </a:lnTo>
                  <a:lnTo>
                    <a:pt x="97817" y="290193"/>
                  </a:lnTo>
                  <a:lnTo>
                    <a:pt x="86249" y="292691"/>
                  </a:lnTo>
                  <a:lnTo>
                    <a:pt x="74416" y="294915"/>
                  </a:lnTo>
                  <a:lnTo>
                    <a:pt x="62172" y="296708"/>
                  </a:lnTo>
                  <a:lnTo>
                    <a:pt x="49925" y="298066"/>
                  </a:lnTo>
                  <a:lnTo>
                    <a:pt x="37251" y="299201"/>
                  </a:lnTo>
                  <a:lnTo>
                    <a:pt x="21916" y="300207"/>
                  </a:lnTo>
                  <a:lnTo>
                    <a:pt x="0" y="3012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4148228" y="4969450"/>
            <a:ext cx="147399" cy="126343"/>
            <a:chOff x="4148228" y="4969450"/>
            <a:chExt cx="147399" cy="126343"/>
          </a:xfrm>
        </p:grpSpPr>
        <p:sp>
          <p:nvSpPr>
            <p:cNvPr id="173" name="Freeform 172"/>
            <p:cNvSpPr/>
            <p:nvPr/>
          </p:nvSpPr>
          <p:spPr>
            <a:xfrm>
              <a:off x="4190342" y="4969450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10529"/>
                  </a:moveTo>
                  <a:lnTo>
                    <a:pt x="93550" y="10529"/>
                  </a:lnTo>
                  <a:lnTo>
                    <a:pt x="82421" y="10529"/>
                  </a:lnTo>
                  <a:lnTo>
                    <a:pt x="70832" y="10525"/>
                  </a:lnTo>
                  <a:lnTo>
                    <a:pt x="58914" y="10323"/>
                  </a:lnTo>
                  <a:lnTo>
                    <a:pt x="45795" y="9421"/>
                  </a:lnTo>
                  <a:lnTo>
                    <a:pt x="28083" y="6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148228" y="508526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4607" y="10462"/>
                  </a:lnTo>
                  <a:lnTo>
                    <a:pt x="103478" y="9821"/>
                  </a:lnTo>
                  <a:lnTo>
                    <a:pt x="91879" y="8529"/>
                  </a:lnTo>
                  <a:lnTo>
                    <a:pt x="79718" y="6842"/>
                  </a:lnTo>
                  <a:lnTo>
                    <a:pt x="67058" y="5174"/>
                  </a:lnTo>
                  <a:lnTo>
                    <a:pt x="54020" y="3761"/>
                  </a:lnTo>
                  <a:lnTo>
                    <a:pt x="41312" y="2661"/>
                  </a:lnTo>
                  <a:lnTo>
                    <a:pt x="28961" y="1729"/>
                  </a:lnTo>
                  <a:lnTo>
                    <a:pt x="1588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4432497" y="4632538"/>
            <a:ext cx="2164490" cy="807450"/>
            <a:chOff x="4432497" y="4632538"/>
            <a:chExt cx="2164490" cy="807450"/>
          </a:xfrm>
        </p:grpSpPr>
        <p:sp>
          <p:nvSpPr>
            <p:cNvPr id="176" name="Freeform 175"/>
            <p:cNvSpPr/>
            <p:nvPr/>
          </p:nvSpPr>
          <p:spPr>
            <a:xfrm>
              <a:off x="4558839" y="4737823"/>
              <a:ext cx="21058" cy="210572"/>
            </a:xfrm>
            <a:custGeom>
              <a:avLst/>
              <a:gdLst/>
              <a:ahLst/>
              <a:cxnLst/>
              <a:rect l="0" t="0" r="0" b="0"/>
              <a:pathLst>
                <a:path w="21058" h="210572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1" y="29855"/>
                  </a:lnTo>
                  <a:lnTo>
                    <a:pt x="13088" y="42696"/>
                  </a:lnTo>
                  <a:lnTo>
                    <a:pt x="11591" y="56823"/>
                  </a:lnTo>
                  <a:lnTo>
                    <a:pt x="9744" y="71944"/>
                  </a:lnTo>
                  <a:lnTo>
                    <a:pt x="7677" y="87632"/>
                  </a:lnTo>
                  <a:lnTo>
                    <a:pt x="5745" y="103372"/>
                  </a:lnTo>
                  <a:lnTo>
                    <a:pt x="4149" y="118871"/>
                  </a:lnTo>
                  <a:lnTo>
                    <a:pt x="2922" y="134023"/>
                  </a:lnTo>
                  <a:lnTo>
                    <a:pt x="1892" y="150605"/>
                  </a:lnTo>
                  <a:lnTo>
                    <a:pt x="969" y="173424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653596" y="4653596"/>
              <a:ext cx="162970" cy="242156"/>
            </a:xfrm>
            <a:custGeom>
              <a:avLst/>
              <a:gdLst/>
              <a:ahLst/>
              <a:cxnLst/>
              <a:rect l="0" t="0" r="0" b="0"/>
              <a:pathLst>
                <a:path w="162970" h="242156">
                  <a:moveTo>
                    <a:pt x="84227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8" y="2013"/>
                  </a:lnTo>
                  <a:lnTo>
                    <a:pt x="41822" y="4218"/>
                  </a:lnTo>
                  <a:lnTo>
                    <a:pt x="32776" y="7831"/>
                  </a:lnTo>
                  <a:lnTo>
                    <a:pt x="24897" y="13013"/>
                  </a:lnTo>
                  <a:lnTo>
                    <a:pt x="18292" y="19933"/>
                  </a:lnTo>
                  <a:lnTo>
                    <a:pt x="13075" y="28930"/>
                  </a:lnTo>
                  <a:lnTo>
                    <a:pt x="9161" y="39980"/>
                  </a:lnTo>
                  <a:lnTo>
                    <a:pt x="6328" y="52619"/>
                  </a:lnTo>
                  <a:lnTo>
                    <a:pt x="4328" y="66156"/>
                  </a:lnTo>
                  <a:lnTo>
                    <a:pt x="2953" y="80081"/>
                  </a:lnTo>
                  <a:lnTo>
                    <a:pt x="2546" y="93152"/>
                  </a:lnTo>
                  <a:lnTo>
                    <a:pt x="4872" y="103305"/>
                  </a:lnTo>
                  <a:lnTo>
                    <a:pt x="10606" y="109408"/>
                  </a:lnTo>
                  <a:lnTo>
                    <a:pt x="18016" y="111551"/>
                  </a:lnTo>
                  <a:lnTo>
                    <a:pt x="26323" y="110696"/>
                  </a:lnTo>
                  <a:lnTo>
                    <a:pt x="35418" y="108111"/>
                  </a:lnTo>
                  <a:lnTo>
                    <a:pt x="45453" y="105096"/>
                  </a:lnTo>
                  <a:lnTo>
                    <a:pt x="56430" y="102387"/>
                  </a:lnTo>
                  <a:lnTo>
                    <a:pt x="68059" y="100556"/>
                  </a:lnTo>
                  <a:lnTo>
                    <a:pt x="79858" y="100217"/>
                  </a:lnTo>
                  <a:lnTo>
                    <a:pt x="91528" y="101542"/>
                  </a:lnTo>
                  <a:lnTo>
                    <a:pt x="102803" y="104361"/>
                  </a:lnTo>
                  <a:lnTo>
                    <a:pt x="113375" y="108377"/>
                  </a:lnTo>
                  <a:lnTo>
                    <a:pt x="123144" y="113298"/>
                  </a:lnTo>
                  <a:lnTo>
                    <a:pt x="132027" y="119038"/>
                  </a:lnTo>
                  <a:lnTo>
                    <a:pt x="139855" y="125713"/>
                  </a:lnTo>
                  <a:lnTo>
                    <a:pt x="146638" y="133316"/>
                  </a:lnTo>
                  <a:lnTo>
                    <a:pt x="152364" y="141879"/>
                  </a:lnTo>
                  <a:lnTo>
                    <a:pt x="156920" y="151536"/>
                  </a:lnTo>
                  <a:lnTo>
                    <a:pt x="160348" y="162250"/>
                  </a:lnTo>
                  <a:lnTo>
                    <a:pt x="162499" y="173529"/>
                  </a:lnTo>
                  <a:lnTo>
                    <a:pt x="162969" y="184560"/>
                  </a:lnTo>
                  <a:lnTo>
                    <a:pt x="161686" y="194902"/>
                  </a:lnTo>
                  <a:lnTo>
                    <a:pt x="158707" y="204469"/>
                  </a:lnTo>
                  <a:lnTo>
                    <a:pt x="154041" y="213356"/>
                  </a:lnTo>
                  <a:lnTo>
                    <a:pt x="147866" y="221691"/>
                  </a:lnTo>
                  <a:lnTo>
                    <a:pt x="140466" y="229119"/>
                  </a:lnTo>
                  <a:lnTo>
                    <a:pt x="132137" y="234831"/>
                  </a:lnTo>
                  <a:lnTo>
                    <a:pt x="123131" y="238527"/>
                  </a:lnTo>
                  <a:lnTo>
                    <a:pt x="113646" y="240364"/>
                  </a:lnTo>
                  <a:lnTo>
                    <a:pt x="103827" y="240693"/>
                  </a:lnTo>
                  <a:lnTo>
                    <a:pt x="93773" y="239883"/>
                  </a:lnTo>
                  <a:lnTo>
                    <a:pt x="83395" y="238410"/>
                  </a:lnTo>
                  <a:lnTo>
                    <a:pt x="72435" y="236825"/>
                  </a:lnTo>
                  <a:lnTo>
                    <a:pt x="60812" y="235440"/>
                  </a:lnTo>
                  <a:lnTo>
                    <a:pt x="49000" y="234540"/>
                  </a:lnTo>
                  <a:lnTo>
                    <a:pt x="36673" y="234502"/>
                  </a:lnTo>
                  <a:lnTo>
                    <a:pt x="21629" y="23644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432497" y="4964855"/>
              <a:ext cx="407781" cy="15125"/>
            </a:xfrm>
            <a:custGeom>
              <a:avLst/>
              <a:gdLst/>
              <a:ahLst/>
              <a:cxnLst/>
              <a:rect l="0" t="0" r="0" b="0"/>
              <a:pathLst>
                <a:path w="407781" h="15125">
                  <a:moveTo>
                    <a:pt x="400083" y="4595"/>
                  </a:moveTo>
                  <a:lnTo>
                    <a:pt x="407780" y="7548"/>
                  </a:lnTo>
                  <a:lnTo>
                    <a:pt x="407356" y="9985"/>
                  </a:lnTo>
                  <a:lnTo>
                    <a:pt x="402023" y="11210"/>
                  </a:lnTo>
                  <a:lnTo>
                    <a:pt x="394514" y="11144"/>
                  </a:lnTo>
                  <a:lnTo>
                    <a:pt x="385543" y="10213"/>
                  </a:lnTo>
                  <a:lnTo>
                    <a:pt x="374954" y="9004"/>
                  </a:lnTo>
                  <a:lnTo>
                    <a:pt x="362733" y="7872"/>
                  </a:lnTo>
                  <a:lnTo>
                    <a:pt x="349092" y="6948"/>
                  </a:lnTo>
                  <a:lnTo>
                    <a:pt x="334329" y="6248"/>
                  </a:lnTo>
                  <a:lnTo>
                    <a:pt x="318734" y="5734"/>
                  </a:lnTo>
                  <a:lnTo>
                    <a:pt x="302872" y="5200"/>
                  </a:lnTo>
                  <a:lnTo>
                    <a:pt x="287536" y="4301"/>
                  </a:lnTo>
                  <a:lnTo>
                    <a:pt x="273117" y="2885"/>
                  </a:lnTo>
                  <a:lnTo>
                    <a:pt x="259639" y="1287"/>
                  </a:lnTo>
                  <a:lnTo>
                    <a:pt x="246966" y="208"/>
                  </a:lnTo>
                  <a:lnTo>
                    <a:pt x="234907" y="0"/>
                  </a:lnTo>
                  <a:lnTo>
                    <a:pt x="222805" y="524"/>
                  </a:lnTo>
                  <a:lnTo>
                    <a:pt x="209606" y="1341"/>
                  </a:lnTo>
                  <a:lnTo>
                    <a:pt x="194828" y="2149"/>
                  </a:lnTo>
                  <a:lnTo>
                    <a:pt x="178661" y="2826"/>
                  </a:lnTo>
                  <a:lnTo>
                    <a:pt x="161666" y="3347"/>
                  </a:lnTo>
                  <a:lnTo>
                    <a:pt x="144271" y="3734"/>
                  </a:lnTo>
                  <a:lnTo>
                    <a:pt x="126711" y="4179"/>
                  </a:lnTo>
                  <a:lnTo>
                    <a:pt x="109098" y="5017"/>
                  </a:lnTo>
                  <a:lnTo>
                    <a:pt x="91491" y="6396"/>
                  </a:lnTo>
                  <a:lnTo>
                    <a:pt x="74281" y="8147"/>
                  </a:lnTo>
                  <a:lnTo>
                    <a:pt x="56297" y="10044"/>
                  </a:lnTo>
                  <a:lnTo>
                    <a:pt x="33726" y="12256"/>
                  </a:lnTo>
                  <a:lnTo>
                    <a:pt x="0" y="15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506197" y="5116850"/>
              <a:ext cx="21057" cy="273741"/>
            </a:xfrm>
            <a:custGeom>
              <a:avLst/>
              <a:gdLst/>
              <a:ahLst/>
              <a:cxnLst/>
              <a:rect l="0" t="0" r="0" b="0"/>
              <a:pathLst>
                <a:path w="21057" h="273741">
                  <a:moveTo>
                    <a:pt x="21056" y="0"/>
                  </a:moveTo>
                  <a:lnTo>
                    <a:pt x="18190" y="11735"/>
                  </a:lnTo>
                  <a:lnTo>
                    <a:pt x="16047" y="22863"/>
                  </a:lnTo>
                  <a:lnTo>
                    <a:pt x="14445" y="34466"/>
                  </a:lnTo>
                  <a:lnTo>
                    <a:pt x="13264" y="46800"/>
                  </a:lnTo>
                  <a:lnTo>
                    <a:pt x="12415" y="60109"/>
                  </a:lnTo>
                  <a:lnTo>
                    <a:pt x="11818" y="74414"/>
                  </a:lnTo>
                  <a:lnTo>
                    <a:pt x="11404" y="89418"/>
                  </a:lnTo>
                  <a:lnTo>
                    <a:pt x="11119" y="104631"/>
                  </a:lnTo>
                  <a:lnTo>
                    <a:pt x="10921" y="119754"/>
                  </a:lnTo>
                  <a:lnTo>
                    <a:pt x="10618" y="134839"/>
                  </a:lnTo>
                  <a:lnTo>
                    <a:pt x="9881" y="150185"/>
                  </a:lnTo>
                  <a:lnTo>
                    <a:pt x="8573" y="165950"/>
                  </a:lnTo>
                  <a:lnTo>
                    <a:pt x="6881" y="181979"/>
                  </a:lnTo>
                  <a:lnTo>
                    <a:pt x="5207" y="197900"/>
                  </a:lnTo>
                  <a:lnTo>
                    <a:pt x="3786" y="213483"/>
                  </a:lnTo>
                  <a:lnTo>
                    <a:pt x="2678" y="228084"/>
                  </a:lnTo>
                  <a:lnTo>
                    <a:pt x="1741" y="241998"/>
                  </a:lnTo>
                  <a:lnTo>
                    <a:pt x="895" y="256445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593542" y="5106321"/>
              <a:ext cx="130142" cy="312107"/>
            </a:xfrm>
            <a:custGeom>
              <a:avLst/>
              <a:gdLst/>
              <a:ahLst/>
              <a:cxnLst/>
              <a:rect l="0" t="0" r="0" b="0"/>
              <a:pathLst>
                <a:path w="130142" h="312107">
                  <a:moveTo>
                    <a:pt x="60054" y="10529"/>
                  </a:moveTo>
                  <a:lnTo>
                    <a:pt x="54253" y="16463"/>
                  </a:lnTo>
                  <a:lnTo>
                    <a:pt x="49329" y="22667"/>
                  </a:lnTo>
                  <a:lnTo>
                    <a:pt x="44821" y="29768"/>
                  </a:lnTo>
                  <a:lnTo>
                    <a:pt x="40428" y="37881"/>
                  </a:lnTo>
                  <a:lnTo>
                    <a:pt x="35766" y="47176"/>
                  </a:lnTo>
                  <a:lnTo>
                    <a:pt x="30661" y="57628"/>
                  </a:lnTo>
                  <a:lnTo>
                    <a:pt x="25428" y="69227"/>
                  </a:lnTo>
                  <a:lnTo>
                    <a:pt x="20753" y="82061"/>
                  </a:lnTo>
                  <a:lnTo>
                    <a:pt x="16976" y="96054"/>
                  </a:lnTo>
                  <a:lnTo>
                    <a:pt x="13951" y="110686"/>
                  </a:lnTo>
                  <a:lnTo>
                    <a:pt x="11230" y="125119"/>
                  </a:lnTo>
                  <a:lnTo>
                    <a:pt x="8516" y="138902"/>
                  </a:lnTo>
                  <a:lnTo>
                    <a:pt x="5844" y="152104"/>
                  </a:lnTo>
                  <a:lnTo>
                    <a:pt x="3496" y="165116"/>
                  </a:lnTo>
                  <a:lnTo>
                    <a:pt x="1621" y="178201"/>
                  </a:lnTo>
                  <a:lnTo>
                    <a:pt x="378" y="191294"/>
                  </a:lnTo>
                  <a:lnTo>
                    <a:pt x="0" y="204100"/>
                  </a:lnTo>
                  <a:lnTo>
                    <a:pt x="529" y="216465"/>
                  </a:lnTo>
                  <a:lnTo>
                    <a:pt x="1852" y="228550"/>
                  </a:lnTo>
                  <a:lnTo>
                    <a:pt x="3803" y="240731"/>
                  </a:lnTo>
                  <a:lnTo>
                    <a:pt x="6233" y="253214"/>
                  </a:lnTo>
                  <a:lnTo>
                    <a:pt x="9338" y="265716"/>
                  </a:lnTo>
                  <a:lnTo>
                    <a:pt x="13631" y="277584"/>
                  </a:lnTo>
                  <a:lnTo>
                    <a:pt x="19300" y="288479"/>
                  </a:lnTo>
                  <a:lnTo>
                    <a:pt x="26226" y="297912"/>
                  </a:lnTo>
                  <a:lnTo>
                    <a:pt x="34171" y="305113"/>
                  </a:lnTo>
                  <a:lnTo>
                    <a:pt x="42882" y="309865"/>
                  </a:lnTo>
                  <a:lnTo>
                    <a:pt x="51984" y="312106"/>
                  </a:lnTo>
                  <a:lnTo>
                    <a:pt x="61007" y="311655"/>
                  </a:lnTo>
                  <a:lnTo>
                    <a:pt x="69695" y="308687"/>
                  </a:lnTo>
                  <a:lnTo>
                    <a:pt x="77832" y="303630"/>
                  </a:lnTo>
                  <a:lnTo>
                    <a:pt x="85150" y="296965"/>
                  </a:lnTo>
                  <a:lnTo>
                    <a:pt x="91591" y="289120"/>
                  </a:lnTo>
                  <a:lnTo>
                    <a:pt x="97256" y="280433"/>
                  </a:lnTo>
                  <a:lnTo>
                    <a:pt x="102305" y="271158"/>
                  </a:lnTo>
                  <a:lnTo>
                    <a:pt x="106890" y="261469"/>
                  </a:lnTo>
                  <a:lnTo>
                    <a:pt x="111141" y="251167"/>
                  </a:lnTo>
                  <a:lnTo>
                    <a:pt x="115157" y="239726"/>
                  </a:lnTo>
                  <a:lnTo>
                    <a:pt x="119006" y="226949"/>
                  </a:lnTo>
                  <a:lnTo>
                    <a:pt x="122574" y="212943"/>
                  </a:lnTo>
                  <a:lnTo>
                    <a:pt x="125592" y="197937"/>
                  </a:lnTo>
                  <a:lnTo>
                    <a:pt x="127949" y="182182"/>
                  </a:lnTo>
                  <a:lnTo>
                    <a:pt x="129530" y="166214"/>
                  </a:lnTo>
                  <a:lnTo>
                    <a:pt x="130141" y="150808"/>
                  </a:lnTo>
                  <a:lnTo>
                    <a:pt x="129773" y="136340"/>
                  </a:lnTo>
                  <a:lnTo>
                    <a:pt x="128560" y="122831"/>
                  </a:lnTo>
                  <a:lnTo>
                    <a:pt x="126682" y="110138"/>
                  </a:lnTo>
                  <a:lnTo>
                    <a:pt x="124306" y="98077"/>
                  </a:lnTo>
                  <a:lnTo>
                    <a:pt x="121408" y="86485"/>
                  </a:lnTo>
                  <a:lnTo>
                    <a:pt x="117785" y="75225"/>
                  </a:lnTo>
                  <a:lnTo>
                    <a:pt x="113389" y="64202"/>
                  </a:lnTo>
                  <a:lnTo>
                    <a:pt x="108422" y="53415"/>
                  </a:lnTo>
                  <a:lnTo>
                    <a:pt x="102660" y="41672"/>
                  </a:lnTo>
                  <a:lnTo>
                    <a:pt x="94479" y="25706"/>
                  </a:lnTo>
                  <a:lnTo>
                    <a:pt x="811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781552" y="5137906"/>
              <a:ext cx="142188" cy="302082"/>
            </a:xfrm>
            <a:custGeom>
              <a:avLst/>
              <a:gdLst/>
              <a:ahLst/>
              <a:cxnLst/>
              <a:rect l="0" t="0" r="0" b="0"/>
              <a:pathLst>
                <a:path w="142188" h="302082">
                  <a:moveTo>
                    <a:pt x="51028" y="10529"/>
                  </a:moveTo>
                  <a:lnTo>
                    <a:pt x="45228" y="19397"/>
                  </a:lnTo>
                  <a:lnTo>
                    <a:pt x="40303" y="28384"/>
                  </a:lnTo>
                  <a:lnTo>
                    <a:pt x="35800" y="38379"/>
                  </a:lnTo>
                  <a:lnTo>
                    <a:pt x="31580" y="49360"/>
                  </a:lnTo>
                  <a:lnTo>
                    <a:pt x="27566" y="61172"/>
                  </a:lnTo>
                  <a:lnTo>
                    <a:pt x="23705" y="73630"/>
                  </a:lnTo>
                  <a:lnTo>
                    <a:pt x="19952" y="86567"/>
                  </a:lnTo>
                  <a:lnTo>
                    <a:pt x="16277" y="99848"/>
                  </a:lnTo>
                  <a:lnTo>
                    <a:pt x="12659" y="113375"/>
                  </a:lnTo>
                  <a:lnTo>
                    <a:pt x="9247" y="127235"/>
                  </a:lnTo>
                  <a:lnTo>
                    <a:pt x="6334" y="141686"/>
                  </a:lnTo>
                  <a:lnTo>
                    <a:pt x="4043" y="156814"/>
                  </a:lnTo>
                  <a:lnTo>
                    <a:pt x="2337" y="172398"/>
                  </a:lnTo>
                  <a:lnTo>
                    <a:pt x="1108" y="188013"/>
                  </a:lnTo>
                  <a:lnTo>
                    <a:pt x="253" y="203402"/>
                  </a:lnTo>
                  <a:lnTo>
                    <a:pt x="0" y="218328"/>
                  </a:lnTo>
                  <a:lnTo>
                    <a:pt x="888" y="232504"/>
                  </a:lnTo>
                  <a:lnTo>
                    <a:pt x="3115" y="245849"/>
                  </a:lnTo>
                  <a:lnTo>
                    <a:pt x="6578" y="258284"/>
                  </a:lnTo>
                  <a:lnTo>
                    <a:pt x="11045" y="269650"/>
                  </a:lnTo>
                  <a:lnTo>
                    <a:pt x="16276" y="279952"/>
                  </a:lnTo>
                  <a:lnTo>
                    <a:pt x="22228" y="288854"/>
                  </a:lnTo>
                  <a:lnTo>
                    <a:pt x="29048" y="295632"/>
                  </a:lnTo>
                  <a:lnTo>
                    <a:pt x="36739" y="300069"/>
                  </a:lnTo>
                  <a:lnTo>
                    <a:pt x="45021" y="302081"/>
                  </a:lnTo>
                  <a:lnTo>
                    <a:pt x="53426" y="301471"/>
                  </a:lnTo>
                  <a:lnTo>
                    <a:pt x="61672" y="298388"/>
                  </a:lnTo>
                  <a:lnTo>
                    <a:pt x="69666" y="293083"/>
                  </a:lnTo>
                  <a:lnTo>
                    <a:pt x="77413" y="285718"/>
                  </a:lnTo>
                  <a:lnTo>
                    <a:pt x="84953" y="276589"/>
                  </a:lnTo>
                  <a:lnTo>
                    <a:pt x="92169" y="266226"/>
                  </a:lnTo>
                  <a:lnTo>
                    <a:pt x="98795" y="255286"/>
                  </a:lnTo>
                  <a:lnTo>
                    <a:pt x="104737" y="244189"/>
                  </a:lnTo>
                  <a:lnTo>
                    <a:pt x="110049" y="232959"/>
                  </a:lnTo>
                  <a:lnTo>
                    <a:pt x="114852" y="221354"/>
                  </a:lnTo>
                  <a:lnTo>
                    <a:pt x="119270" y="209249"/>
                  </a:lnTo>
                  <a:lnTo>
                    <a:pt x="123407" y="196661"/>
                  </a:lnTo>
                  <a:lnTo>
                    <a:pt x="127346" y="183670"/>
                  </a:lnTo>
                  <a:lnTo>
                    <a:pt x="131143" y="170366"/>
                  </a:lnTo>
                  <a:lnTo>
                    <a:pt x="134676" y="156668"/>
                  </a:lnTo>
                  <a:lnTo>
                    <a:pt x="137671" y="142333"/>
                  </a:lnTo>
                  <a:lnTo>
                    <a:pt x="140011" y="127290"/>
                  </a:lnTo>
                  <a:lnTo>
                    <a:pt x="141582" y="111934"/>
                  </a:lnTo>
                  <a:lnTo>
                    <a:pt x="142187" y="97005"/>
                  </a:lnTo>
                  <a:lnTo>
                    <a:pt x="141814" y="82891"/>
                  </a:lnTo>
                  <a:lnTo>
                    <a:pt x="140597" y="69634"/>
                  </a:lnTo>
                  <a:lnTo>
                    <a:pt x="138718" y="57118"/>
                  </a:lnTo>
                  <a:lnTo>
                    <a:pt x="136336" y="45189"/>
                  </a:lnTo>
                  <a:lnTo>
                    <a:pt x="133263" y="34024"/>
                  </a:lnTo>
                  <a:lnTo>
                    <a:pt x="128992" y="24118"/>
                  </a:lnTo>
                  <a:lnTo>
                    <a:pt x="123342" y="15645"/>
                  </a:lnTo>
                  <a:lnTo>
                    <a:pt x="116512" y="8811"/>
                  </a:lnTo>
                  <a:lnTo>
                    <a:pt x="108022" y="3446"/>
                  </a:lnTo>
                  <a:lnTo>
                    <a:pt x="94888" y="201"/>
                  </a:lnTo>
                  <a:lnTo>
                    <a:pt x="720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253720" y="487469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1740" y="10461"/>
                  </a:lnTo>
                  <a:lnTo>
                    <a:pt x="98469" y="9821"/>
                  </a:lnTo>
                  <a:lnTo>
                    <a:pt x="85272" y="8530"/>
                  </a:lnTo>
                  <a:lnTo>
                    <a:pt x="71970" y="6834"/>
                  </a:lnTo>
                  <a:lnTo>
                    <a:pt x="56972" y="4983"/>
                  </a:lnTo>
                  <a:lnTo>
                    <a:pt x="35600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190549" y="499050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8" y="0"/>
                  </a:lnTo>
                  <a:lnTo>
                    <a:pt x="166648" y="0"/>
                  </a:lnTo>
                  <a:lnTo>
                    <a:pt x="155050" y="5"/>
                  </a:lnTo>
                  <a:lnTo>
                    <a:pt x="142889" y="177"/>
                  </a:lnTo>
                  <a:lnTo>
                    <a:pt x="130229" y="826"/>
                  </a:lnTo>
                  <a:lnTo>
                    <a:pt x="117173" y="2074"/>
                  </a:lnTo>
                  <a:lnTo>
                    <a:pt x="103821" y="3728"/>
                  </a:lnTo>
                  <a:lnTo>
                    <a:pt x="90256" y="5376"/>
                  </a:lnTo>
                  <a:lnTo>
                    <a:pt x="76550" y="6779"/>
                  </a:lnTo>
                  <a:lnTo>
                    <a:pt x="62970" y="7874"/>
                  </a:lnTo>
                  <a:lnTo>
                    <a:pt x="48440" y="8802"/>
                  </a:lnTo>
                  <a:lnTo>
                    <a:pt x="29447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790673" y="4632538"/>
              <a:ext cx="10129" cy="663297"/>
            </a:xfrm>
            <a:custGeom>
              <a:avLst/>
              <a:gdLst/>
              <a:ahLst/>
              <a:cxnLst/>
              <a:rect l="0" t="0" r="0" b="0"/>
              <a:pathLst>
                <a:path w="10129" h="663297">
                  <a:moveTo>
                    <a:pt x="0" y="0"/>
                  </a:moveTo>
                  <a:lnTo>
                    <a:pt x="1" y="8679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0" y="104458"/>
                  </a:lnTo>
                  <a:lnTo>
                    <a:pt x="0" y="120956"/>
                  </a:lnTo>
                  <a:lnTo>
                    <a:pt x="0" y="137334"/>
                  </a:lnTo>
                  <a:lnTo>
                    <a:pt x="0" y="153836"/>
                  </a:lnTo>
                  <a:lnTo>
                    <a:pt x="0" y="170547"/>
                  </a:lnTo>
                  <a:lnTo>
                    <a:pt x="0" y="187467"/>
                  </a:lnTo>
                  <a:lnTo>
                    <a:pt x="4" y="204565"/>
                  </a:lnTo>
                  <a:lnTo>
                    <a:pt x="177" y="221966"/>
                  </a:lnTo>
                  <a:lnTo>
                    <a:pt x="826" y="239940"/>
                  </a:lnTo>
                  <a:lnTo>
                    <a:pt x="2075" y="258584"/>
                  </a:lnTo>
                  <a:lnTo>
                    <a:pt x="3728" y="277681"/>
                  </a:lnTo>
                  <a:lnTo>
                    <a:pt x="5376" y="296807"/>
                  </a:lnTo>
                  <a:lnTo>
                    <a:pt x="6778" y="315715"/>
                  </a:lnTo>
                  <a:lnTo>
                    <a:pt x="7871" y="334496"/>
                  </a:lnTo>
                  <a:lnTo>
                    <a:pt x="8679" y="353478"/>
                  </a:lnTo>
                  <a:lnTo>
                    <a:pt x="9257" y="372843"/>
                  </a:lnTo>
                  <a:lnTo>
                    <a:pt x="9662" y="392611"/>
                  </a:lnTo>
                  <a:lnTo>
                    <a:pt x="9942" y="412729"/>
                  </a:lnTo>
                  <a:lnTo>
                    <a:pt x="10128" y="433115"/>
                  </a:lnTo>
                  <a:lnTo>
                    <a:pt x="10085" y="453534"/>
                  </a:lnTo>
                  <a:lnTo>
                    <a:pt x="9525" y="473624"/>
                  </a:lnTo>
                  <a:lnTo>
                    <a:pt x="8335" y="493206"/>
                  </a:lnTo>
                  <a:lnTo>
                    <a:pt x="6722" y="512117"/>
                  </a:lnTo>
                  <a:lnTo>
                    <a:pt x="5100" y="530129"/>
                  </a:lnTo>
                  <a:lnTo>
                    <a:pt x="3715" y="547215"/>
                  </a:lnTo>
                  <a:lnTo>
                    <a:pt x="2633" y="563656"/>
                  </a:lnTo>
                  <a:lnTo>
                    <a:pt x="1833" y="579931"/>
                  </a:lnTo>
                  <a:lnTo>
                    <a:pt x="1261" y="596308"/>
                  </a:lnTo>
                  <a:lnTo>
                    <a:pt x="859" y="612130"/>
                  </a:lnTo>
                  <a:lnTo>
                    <a:pt x="538" y="627461"/>
                  </a:lnTo>
                  <a:lnTo>
                    <a:pt x="267" y="643655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969658" y="5158963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148642" y="4695709"/>
              <a:ext cx="10530" cy="589598"/>
            </a:xfrm>
            <a:custGeom>
              <a:avLst/>
              <a:gdLst/>
              <a:ahLst/>
              <a:cxnLst/>
              <a:rect l="0" t="0" r="0" b="0"/>
              <a:pathLst>
                <a:path w="10530" h="589598">
                  <a:moveTo>
                    <a:pt x="10529" y="0"/>
                  </a:moveTo>
                  <a:lnTo>
                    <a:pt x="10529" y="14803"/>
                  </a:lnTo>
                  <a:lnTo>
                    <a:pt x="10529" y="29995"/>
                  </a:lnTo>
                  <a:lnTo>
                    <a:pt x="10529" y="47077"/>
                  </a:lnTo>
                  <a:lnTo>
                    <a:pt x="10529" y="65652"/>
                  </a:lnTo>
                  <a:lnTo>
                    <a:pt x="10529" y="84814"/>
                  </a:lnTo>
                  <a:lnTo>
                    <a:pt x="10529" y="103960"/>
                  </a:lnTo>
                  <a:lnTo>
                    <a:pt x="10529" y="122846"/>
                  </a:lnTo>
                  <a:lnTo>
                    <a:pt x="10529" y="141424"/>
                  </a:lnTo>
                  <a:lnTo>
                    <a:pt x="10529" y="159731"/>
                  </a:lnTo>
                  <a:lnTo>
                    <a:pt x="10529" y="177989"/>
                  </a:lnTo>
                  <a:lnTo>
                    <a:pt x="10529" y="196559"/>
                  </a:lnTo>
                  <a:lnTo>
                    <a:pt x="10529" y="215614"/>
                  </a:lnTo>
                  <a:lnTo>
                    <a:pt x="10529" y="234990"/>
                  </a:lnTo>
                  <a:lnTo>
                    <a:pt x="10529" y="254305"/>
                  </a:lnTo>
                  <a:lnTo>
                    <a:pt x="10529" y="273340"/>
                  </a:lnTo>
                  <a:lnTo>
                    <a:pt x="10529" y="292208"/>
                  </a:lnTo>
                  <a:lnTo>
                    <a:pt x="10529" y="311248"/>
                  </a:lnTo>
                  <a:lnTo>
                    <a:pt x="10529" y="330647"/>
                  </a:lnTo>
                  <a:lnTo>
                    <a:pt x="10529" y="350269"/>
                  </a:lnTo>
                  <a:lnTo>
                    <a:pt x="10529" y="369755"/>
                  </a:lnTo>
                  <a:lnTo>
                    <a:pt x="10529" y="388908"/>
                  </a:lnTo>
                  <a:lnTo>
                    <a:pt x="10529" y="407856"/>
                  </a:lnTo>
                  <a:lnTo>
                    <a:pt x="10529" y="426950"/>
                  </a:lnTo>
                  <a:lnTo>
                    <a:pt x="10529" y="446381"/>
                  </a:lnTo>
                  <a:lnTo>
                    <a:pt x="10529" y="465854"/>
                  </a:lnTo>
                  <a:lnTo>
                    <a:pt x="10529" y="484709"/>
                  </a:lnTo>
                  <a:lnTo>
                    <a:pt x="10524" y="502607"/>
                  </a:lnTo>
                  <a:lnTo>
                    <a:pt x="10323" y="519331"/>
                  </a:lnTo>
                  <a:lnTo>
                    <a:pt x="9421" y="536471"/>
                  </a:lnTo>
                  <a:lnTo>
                    <a:pt x="6623" y="557764"/>
                  </a:lnTo>
                  <a:lnTo>
                    <a:pt x="0" y="5895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232870" y="4676140"/>
              <a:ext cx="364117" cy="556524"/>
            </a:xfrm>
            <a:custGeom>
              <a:avLst/>
              <a:gdLst/>
              <a:ahLst/>
              <a:cxnLst/>
              <a:rect l="0" t="0" r="0" b="0"/>
              <a:pathLst>
                <a:path w="364117" h="556524">
                  <a:moveTo>
                    <a:pt x="326383" y="19569"/>
                  </a:moveTo>
                  <a:lnTo>
                    <a:pt x="314648" y="19502"/>
                  </a:lnTo>
                  <a:lnTo>
                    <a:pt x="303519" y="18862"/>
                  </a:lnTo>
                  <a:lnTo>
                    <a:pt x="291925" y="17566"/>
                  </a:lnTo>
                  <a:lnTo>
                    <a:pt x="279937" y="15706"/>
                  </a:lnTo>
                  <a:lnTo>
                    <a:pt x="267926" y="13390"/>
                  </a:lnTo>
                  <a:lnTo>
                    <a:pt x="256114" y="10728"/>
                  </a:lnTo>
                  <a:lnTo>
                    <a:pt x="244242" y="7977"/>
                  </a:lnTo>
                  <a:lnTo>
                    <a:pt x="231676" y="5518"/>
                  </a:lnTo>
                  <a:lnTo>
                    <a:pt x="218115" y="3536"/>
                  </a:lnTo>
                  <a:lnTo>
                    <a:pt x="203737" y="2038"/>
                  </a:lnTo>
                  <a:lnTo>
                    <a:pt x="189006" y="950"/>
                  </a:lnTo>
                  <a:lnTo>
                    <a:pt x="174252" y="189"/>
                  </a:lnTo>
                  <a:lnTo>
                    <a:pt x="159939" y="0"/>
                  </a:lnTo>
                  <a:lnTo>
                    <a:pt x="146714" y="930"/>
                  </a:lnTo>
                  <a:lnTo>
                    <a:pt x="134835" y="3195"/>
                  </a:lnTo>
                  <a:lnTo>
                    <a:pt x="124538" y="7023"/>
                  </a:lnTo>
                  <a:lnTo>
                    <a:pt x="116211" y="12798"/>
                  </a:lnTo>
                  <a:lnTo>
                    <a:pt x="109877" y="20540"/>
                  </a:lnTo>
                  <a:lnTo>
                    <a:pt x="105588" y="29976"/>
                  </a:lnTo>
                  <a:lnTo>
                    <a:pt x="103592" y="40743"/>
                  </a:lnTo>
                  <a:lnTo>
                    <a:pt x="103797" y="52501"/>
                  </a:lnTo>
                  <a:lnTo>
                    <a:pt x="105695" y="64969"/>
                  </a:lnTo>
                  <a:lnTo>
                    <a:pt x="108561" y="77936"/>
                  </a:lnTo>
                  <a:lnTo>
                    <a:pt x="111884" y="91252"/>
                  </a:lnTo>
                  <a:lnTo>
                    <a:pt x="115230" y="104973"/>
                  </a:lnTo>
                  <a:lnTo>
                    <a:pt x="118161" y="119329"/>
                  </a:lnTo>
                  <a:lnTo>
                    <a:pt x="120498" y="134395"/>
                  </a:lnTo>
                  <a:lnTo>
                    <a:pt x="122252" y="149937"/>
                  </a:lnTo>
                  <a:lnTo>
                    <a:pt x="123519" y="165524"/>
                  </a:lnTo>
                  <a:lnTo>
                    <a:pt x="124412" y="180898"/>
                  </a:lnTo>
                  <a:lnTo>
                    <a:pt x="125032" y="195985"/>
                  </a:lnTo>
                  <a:lnTo>
                    <a:pt x="125457" y="210802"/>
                  </a:lnTo>
                  <a:lnTo>
                    <a:pt x="125751" y="225305"/>
                  </a:lnTo>
                  <a:lnTo>
                    <a:pt x="126133" y="236291"/>
                  </a:lnTo>
                  <a:lnTo>
                    <a:pt x="126937" y="239952"/>
                  </a:lnTo>
                  <a:lnTo>
                    <a:pt x="128293" y="237974"/>
                  </a:lnTo>
                  <a:lnTo>
                    <a:pt x="130348" y="232535"/>
                  </a:lnTo>
                  <a:lnTo>
                    <a:pt x="133325" y="225063"/>
                  </a:lnTo>
                  <a:lnTo>
                    <a:pt x="137261" y="216412"/>
                  </a:lnTo>
                  <a:lnTo>
                    <a:pt x="142361" y="207558"/>
                  </a:lnTo>
                  <a:lnTo>
                    <a:pt x="149066" y="199703"/>
                  </a:lnTo>
                  <a:lnTo>
                    <a:pt x="157461" y="193403"/>
                  </a:lnTo>
                  <a:lnTo>
                    <a:pt x="167183" y="188822"/>
                  </a:lnTo>
                  <a:lnTo>
                    <a:pt x="177617" y="186025"/>
                  </a:lnTo>
                  <a:lnTo>
                    <a:pt x="188336" y="184844"/>
                  </a:lnTo>
                  <a:lnTo>
                    <a:pt x="199124" y="184979"/>
                  </a:lnTo>
                  <a:lnTo>
                    <a:pt x="209892" y="186116"/>
                  </a:lnTo>
                  <a:lnTo>
                    <a:pt x="220614" y="187991"/>
                  </a:lnTo>
                  <a:lnTo>
                    <a:pt x="231288" y="190721"/>
                  </a:lnTo>
                  <a:lnTo>
                    <a:pt x="241922" y="194761"/>
                  </a:lnTo>
                  <a:lnTo>
                    <a:pt x="252520" y="200268"/>
                  </a:lnTo>
                  <a:lnTo>
                    <a:pt x="262927" y="207425"/>
                  </a:lnTo>
                  <a:lnTo>
                    <a:pt x="272842" y="216590"/>
                  </a:lnTo>
                  <a:lnTo>
                    <a:pt x="282142" y="227747"/>
                  </a:lnTo>
                  <a:lnTo>
                    <a:pt x="290862" y="240121"/>
                  </a:lnTo>
                  <a:lnTo>
                    <a:pt x="299104" y="252417"/>
                  </a:lnTo>
                  <a:lnTo>
                    <a:pt x="306979" y="263904"/>
                  </a:lnTo>
                  <a:lnTo>
                    <a:pt x="314421" y="274563"/>
                  </a:lnTo>
                  <a:lnTo>
                    <a:pt x="321200" y="284787"/>
                  </a:lnTo>
                  <a:lnTo>
                    <a:pt x="327242" y="294887"/>
                  </a:lnTo>
                  <a:lnTo>
                    <a:pt x="332624" y="305009"/>
                  </a:lnTo>
                  <a:lnTo>
                    <a:pt x="337473" y="315208"/>
                  </a:lnTo>
                  <a:lnTo>
                    <a:pt x="341921" y="325495"/>
                  </a:lnTo>
                  <a:lnTo>
                    <a:pt x="346078" y="336186"/>
                  </a:lnTo>
                  <a:lnTo>
                    <a:pt x="350032" y="347883"/>
                  </a:lnTo>
                  <a:lnTo>
                    <a:pt x="353837" y="360824"/>
                  </a:lnTo>
                  <a:lnTo>
                    <a:pt x="357378" y="374770"/>
                  </a:lnTo>
                  <a:lnTo>
                    <a:pt x="360376" y="389201"/>
                  </a:lnTo>
                  <a:lnTo>
                    <a:pt x="362715" y="403756"/>
                  </a:lnTo>
                  <a:lnTo>
                    <a:pt x="364116" y="418103"/>
                  </a:lnTo>
                  <a:lnTo>
                    <a:pt x="364073" y="431883"/>
                  </a:lnTo>
                  <a:lnTo>
                    <a:pt x="362443" y="444953"/>
                  </a:lnTo>
                  <a:lnTo>
                    <a:pt x="359228" y="457033"/>
                  </a:lnTo>
                  <a:lnTo>
                    <a:pt x="354404" y="467627"/>
                  </a:lnTo>
                  <a:lnTo>
                    <a:pt x="348119" y="476607"/>
                  </a:lnTo>
                  <a:lnTo>
                    <a:pt x="340475" y="484147"/>
                  </a:lnTo>
                  <a:lnTo>
                    <a:pt x="331450" y="490536"/>
                  </a:lnTo>
                  <a:lnTo>
                    <a:pt x="321150" y="496057"/>
                  </a:lnTo>
                  <a:lnTo>
                    <a:pt x="309471" y="500784"/>
                  </a:lnTo>
                  <a:lnTo>
                    <a:pt x="296044" y="504596"/>
                  </a:lnTo>
                  <a:lnTo>
                    <a:pt x="280828" y="507497"/>
                  </a:lnTo>
                  <a:lnTo>
                    <a:pt x="264220" y="509617"/>
                  </a:lnTo>
                  <a:lnTo>
                    <a:pt x="246855" y="511123"/>
                  </a:lnTo>
                  <a:lnTo>
                    <a:pt x="229171" y="512173"/>
                  </a:lnTo>
                  <a:lnTo>
                    <a:pt x="211231" y="512896"/>
                  </a:lnTo>
                  <a:lnTo>
                    <a:pt x="192822" y="513389"/>
                  </a:lnTo>
                  <a:lnTo>
                    <a:pt x="173859" y="513729"/>
                  </a:lnTo>
                  <a:lnTo>
                    <a:pt x="154871" y="514127"/>
                  </a:lnTo>
                  <a:lnTo>
                    <a:pt x="136875" y="514927"/>
                  </a:lnTo>
                  <a:lnTo>
                    <a:pt x="120362" y="516282"/>
                  </a:lnTo>
                  <a:lnTo>
                    <a:pt x="105325" y="518176"/>
                  </a:lnTo>
                  <a:lnTo>
                    <a:pt x="91530" y="520518"/>
                  </a:lnTo>
                  <a:lnTo>
                    <a:pt x="78693" y="523209"/>
                  </a:lnTo>
                  <a:lnTo>
                    <a:pt x="66562" y="526321"/>
                  </a:lnTo>
                  <a:lnTo>
                    <a:pt x="54934" y="530087"/>
                  </a:lnTo>
                  <a:lnTo>
                    <a:pt x="43671" y="534574"/>
                  </a:lnTo>
                  <a:lnTo>
                    <a:pt x="33116" y="539404"/>
                  </a:lnTo>
                  <a:lnTo>
                    <a:pt x="23044" y="544314"/>
                  </a:lnTo>
                  <a:lnTo>
                    <a:pt x="12567" y="549738"/>
                  </a:lnTo>
                  <a:lnTo>
                    <a:pt x="0" y="556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1737202" y="5148435"/>
            <a:ext cx="549654" cy="530108"/>
            <a:chOff x="1737202" y="5148435"/>
            <a:chExt cx="549654" cy="530108"/>
          </a:xfrm>
        </p:grpSpPr>
        <p:sp>
          <p:nvSpPr>
            <p:cNvPr id="189" name="Freeform 188"/>
            <p:cNvSpPr/>
            <p:nvPr/>
          </p:nvSpPr>
          <p:spPr>
            <a:xfrm>
              <a:off x="1750369" y="5201077"/>
              <a:ext cx="239518" cy="477466"/>
            </a:xfrm>
            <a:custGeom>
              <a:avLst/>
              <a:gdLst/>
              <a:ahLst/>
              <a:cxnLst/>
              <a:rect l="0" t="0" r="0" b="0"/>
              <a:pathLst>
                <a:path w="239518" h="477466">
                  <a:moveTo>
                    <a:pt x="18418" y="0"/>
                  </a:moveTo>
                  <a:lnTo>
                    <a:pt x="15551" y="11803"/>
                  </a:lnTo>
                  <a:lnTo>
                    <a:pt x="13409" y="23572"/>
                  </a:lnTo>
                  <a:lnTo>
                    <a:pt x="11802" y="36476"/>
                  </a:lnTo>
                  <a:lnTo>
                    <a:pt x="10448" y="50843"/>
                  </a:lnTo>
                  <a:lnTo>
                    <a:pt x="8952" y="67116"/>
                  </a:lnTo>
                  <a:lnTo>
                    <a:pt x="7110" y="85349"/>
                  </a:lnTo>
                  <a:lnTo>
                    <a:pt x="5216" y="105448"/>
                  </a:lnTo>
                  <a:lnTo>
                    <a:pt x="3932" y="127362"/>
                  </a:lnTo>
                  <a:lnTo>
                    <a:pt x="3584" y="150873"/>
                  </a:lnTo>
                  <a:lnTo>
                    <a:pt x="4013" y="175506"/>
                  </a:lnTo>
                  <a:lnTo>
                    <a:pt x="4765" y="200637"/>
                  </a:lnTo>
                  <a:lnTo>
                    <a:pt x="5531" y="225858"/>
                  </a:lnTo>
                  <a:lnTo>
                    <a:pt x="6179" y="250504"/>
                  </a:lnTo>
                  <a:lnTo>
                    <a:pt x="6681" y="273600"/>
                  </a:lnTo>
                  <a:lnTo>
                    <a:pt x="7045" y="294756"/>
                  </a:lnTo>
                  <a:lnTo>
                    <a:pt x="7136" y="313929"/>
                  </a:lnTo>
                  <a:lnTo>
                    <a:pt x="6672" y="331136"/>
                  </a:lnTo>
                  <a:lnTo>
                    <a:pt x="5549" y="346610"/>
                  </a:lnTo>
                  <a:lnTo>
                    <a:pt x="3983" y="360854"/>
                  </a:lnTo>
                  <a:lnTo>
                    <a:pt x="2394" y="374517"/>
                  </a:lnTo>
                  <a:lnTo>
                    <a:pt x="1035" y="388013"/>
                  </a:lnTo>
                  <a:lnTo>
                    <a:pt x="142" y="401370"/>
                  </a:lnTo>
                  <a:lnTo>
                    <a:pt x="0" y="414346"/>
                  </a:lnTo>
                  <a:lnTo>
                    <a:pt x="692" y="426812"/>
                  </a:lnTo>
                  <a:lnTo>
                    <a:pt x="2293" y="438624"/>
                  </a:lnTo>
                  <a:lnTo>
                    <a:pt x="4964" y="449557"/>
                  </a:lnTo>
                  <a:lnTo>
                    <a:pt x="8690" y="459555"/>
                  </a:lnTo>
                  <a:lnTo>
                    <a:pt x="13480" y="468082"/>
                  </a:lnTo>
                  <a:lnTo>
                    <a:pt x="19443" y="474073"/>
                  </a:lnTo>
                  <a:lnTo>
                    <a:pt x="26524" y="477168"/>
                  </a:lnTo>
                  <a:lnTo>
                    <a:pt x="34379" y="477465"/>
                  </a:lnTo>
                  <a:lnTo>
                    <a:pt x="42490" y="475165"/>
                  </a:lnTo>
                  <a:lnTo>
                    <a:pt x="50544" y="470660"/>
                  </a:lnTo>
                  <a:lnTo>
                    <a:pt x="58747" y="464589"/>
                  </a:lnTo>
                  <a:lnTo>
                    <a:pt x="67699" y="457700"/>
                  </a:lnTo>
                  <a:lnTo>
                    <a:pt x="77688" y="450491"/>
                  </a:lnTo>
                  <a:lnTo>
                    <a:pt x="88686" y="443368"/>
                  </a:lnTo>
                  <a:lnTo>
                    <a:pt x="100526" y="436739"/>
                  </a:lnTo>
                  <a:lnTo>
                    <a:pt x="113014" y="430769"/>
                  </a:lnTo>
                  <a:lnTo>
                    <a:pt x="125977" y="425591"/>
                  </a:lnTo>
                  <a:lnTo>
                    <a:pt x="139277" y="421403"/>
                  </a:lnTo>
                  <a:lnTo>
                    <a:pt x="152808" y="418212"/>
                  </a:lnTo>
                  <a:lnTo>
                    <a:pt x="166469" y="415876"/>
                  </a:lnTo>
                  <a:lnTo>
                    <a:pt x="181806" y="413963"/>
                  </a:lnTo>
                  <a:lnTo>
                    <a:pt x="203521" y="412305"/>
                  </a:lnTo>
                  <a:lnTo>
                    <a:pt x="239517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758259" y="5401119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663" y="2934"/>
                  </a:lnTo>
                  <a:lnTo>
                    <a:pt x="124535" y="5716"/>
                  </a:lnTo>
                  <a:lnTo>
                    <a:pt x="112936" y="8615"/>
                  </a:lnTo>
                  <a:lnTo>
                    <a:pt x="100775" y="11656"/>
                  </a:lnTo>
                  <a:lnTo>
                    <a:pt x="88115" y="14821"/>
                  </a:lnTo>
                  <a:lnTo>
                    <a:pt x="75068" y="18080"/>
                  </a:lnTo>
                  <a:lnTo>
                    <a:pt x="61956" y="21258"/>
                  </a:lnTo>
                  <a:lnTo>
                    <a:pt x="47802" y="24345"/>
                  </a:lnTo>
                  <a:lnTo>
                    <a:pt x="29128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737202" y="5148435"/>
              <a:ext cx="178985" cy="94757"/>
            </a:xfrm>
            <a:custGeom>
              <a:avLst/>
              <a:gdLst/>
              <a:ahLst/>
              <a:cxnLst/>
              <a:rect l="0" t="0" r="0" b="0"/>
              <a:pathLst>
                <a:path w="178985" h="94757">
                  <a:moveTo>
                    <a:pt x="178984" y="0"/>
                  </a:moveTo>
                  <a:lnTo>
                    <a:pt x="170183" y="5800"/>
                  </a:lnTo>
                  <a:lnTo>
                    <a:pt x="161836" y="10725"/>
                  </a:lnTo>
                  <a:lnTo>
                    <a:pt x="153137" y="15232"/>
                  </a:lnTo>
                  <a:lnTo>
                    <a:pt x="144016" y="19626"/>
                  </a:lnTo>
                  <a:lnTo>
                    <a:pt x="134521" y="24288"/>
                  </a:lnTo>
                  <a:lnTo>
                    <a:pt x="124729" y="29398"/>
                  </a:lnTo>
                  <a:lnTo>
                    <a:pt x="114716" y="34803"/>
                  </a:lnTo>
                  <a:lnTo>
                    <a:pt x="104542" y="40126"/>
                  </a:lnTo>
                  <a:lnTo>
                    <a:pt x="94255" y="45156"/>
                  </a:lnTo>
                  <a:lnTo>
                    <a:pt x="83891" y="50007"/>
                  </a:lnTo>
                  <a:lnTo>
                    <a:pt x="73474" y="55024"/>
                  </a:lnTo>
                  <a:lnTo>
                    <a:pt x="63024" y="60395"/>
                  </a:lnTo>
                  <a:lnTo>
                    <a:pt x="52624" y="66036"/>
                  </a:lnTo>
                  <a:lnTo>
                    <a:pt x="41185" y="72331"/>
                  </a:lnTo>
                  <a:lnTo>
                    <a:pt x="25467" y="8095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958300" y="5390590"/>
              <a:ext cx="168457" cy="221100"/>
            </a:xfrm>
            <a:custGeom>
              <a:avLst/>
              <a:gdLst/>
              <a:ahLst/>
              <a:cxnLst/>
              <a:rect l="0" t="0" r="0" b="0"/>
              <a:pathLst>
                <a:path w="168457" h="221100">
                  <a:moveTo>
                    <a:pt x="168456" y="0"/>
                  </a:moveTo>
                  <a:lnTo>
                    <a:pt x="159722" y="5868"/>
                  </a:lnTo>
                  <a:lnTo>
                    <a:pt x="152015" y="11432"/>
                  </a:lnTo>
                  <a:lnTo>
                    <a:pt x="144613" y="17241"/>
                  </a:lnTo>
                  <a:lnTo>
                    <a:pt x="137352" y="23667"/>
                  </a:lnTo>
                  <a:lnTo>
                    <a:pt x="130174" y="31294"/>
                  </a:lnTo>
                  <a:lnTo>
                    <a:pt x="123043" y="40328"/>
                  </a:lnTo>
                  <a:lnTo>
                    <a:pt x="115780" y="50655"/>
                  </a:lnTo>
                  <a:lnTo>
                    <a:pt x="108065" y="62031"/>
                  </a:lnTo>
                  <a:lnTo>
                    <a:pt x="99761" y="74196"/>
                  </a:lnTo>
                  <a:lnTo>
                    <a:pt x="90895" y="86769"/>
                  </a:lnTo>
                  <a:lnTo>
                    <a:pt x="81565" y="99275"/>
                  </a:lnTo>
                  <a:lnTo>
                    <a:pt x="71885" y="111459"/>
                  </a:lnTo>
                  <a:lnTo>
                    <a:pt x="62114" y="123266"/>
                  </a:lnTo>
                  <a:lnTo>
                    <a:pt x="52635" y="134733"/>
                  </a:lnTo>
                  <a:lnTo>
                    <a:pt x="43637" y="145932"/>
                  </a:lnTo>
                  <a:lnTo>
                    <a:pt x="35291" y="156928"/>
                  </a:lnTo>
                  <a:lnTo>
                    <a:pt x="27831" y="167780"/>
                  </a:lnTo>
                  <a:lnTo>
                    <a:pt x="21300" y="178515"/>
                  </a:lnTo>
                  <a:lnTo>
                    <a:pt x="15728" y="188712"/>
                  </a:lnTo>
                  <a:lnTo>
                    <a:pt x="10678" y="198504"/>
                  </a:lnTo>
                  <a:lnTo>
                    <a:pt x="5708" y="20875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010943" y="5401119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0" y="0"/>
                  </a:moveTo>
                  <a:lnTo>
                    <a:pt x="3000" y="11735"/>
                  </a:lnTo>
                  <a:lnTo>
                    <a:pt x="6423" y="22863"/>
                  </a:lnTo>
                  <a:lnTo>
                    <a:pt x="10624" y="34462"/>
                  </a:lnTo>
                  <a:lnTo>
                    <a:pt x="15696" y="46623"/>
                  </a:lnTo>
                  <a:lnTo>
                    <a:pt x="21826" y="59283"/>
                  </a:lnTo>
                  <a:lnTo>
                    <a:pt x="29001" y="72334"/>
                  </a:lnTo>
                  <a:lnTo>
                    <a:pt x="36742" y="85514"/>
                  </a:lnTo>
                  <a:lnTo>
                    <a:pt x="44241" y="98430"/>
                  </a:lnTo>
                  <a:lnTo>
                    <a:pt x="51059" y="110897"/>
                  </a:lnTo>
                  <a:lnTo>
                    <a:pt x="57278" y="123063"/>
                  </a:lnTo>
                  <a:lnTo>
                    <a:pt x="63294" y="135305"/>
                  </a:lnTo>
                  <a:lnTo>
                    <a:pt x="69380" y="147837"/>
                  </a:lnTo>
                  <a:lnTo>
                    <a:pt x="75637" y="160543"/>
                  </a:lnTo>
                  <a:lnTo>
                    <a:pt x="82079" y="173080"/>
                  </a:lnTo>
                  <a:lnTo>
                    <a:pt x="88674" y="185243"/>
                  </a:lnTo>
                  <a:lnTo>
                    <a:pt x="95276" y="196551"/>
                  </a:lnTo>
                  <a:lnTo>
                    <a:pt x="102388" y="207284"/>
                  </a:lnTo>
                  <a:lnTo>
                    <a:pt x="111752" y="218382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253098" y="5285306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274155" y="55169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15896" y="304236"/>
            <a:ext cx="315856" cy="822314"/>
            <a:chOff x="515896" y="304236"/>
            <a:chExt cx="315856" cy="822314"/>
          </a:xfrm>
        </p:grpSpPr>
        <p:sp>
          <p:nvSpPr>
            <p:cNvPr id="2" name="Freeform 1"/>
            <p:cNvSpPr/>
            <p:nvPr/>
          </p:nvSpPr>
          <p:spPr>
            <a:xfrm>
              <a:off x="546060" y="304236"/>
              <a:ext cx="233049" cy="331468"/>
            </a:xfrm>
            <a:custGeom>
              <a:avLst/>
              <a:gdLst/>
              <a:ahLst/>
              <a:cxnLst/>
              <a:rect l="0" t="0" r="0" b="0"/>
              <a:pathLst>
                <a:path w="233049" h="331468">
                  <a:moveTo>
                    <a:pt x="54064" y="11618"/>
                  </a:moveTo>
                  <a:lnTo>
                    <a:pt x="48263" y="17553"/>
                  </a:lnTo>
                  <a:lnTo>
                    <a:pt x="43339" y="23758"/>
                  </a:lnTo>
                  <a:lnTo>
                    <a:pt x="38832" y="30849"/>
                  </a:lnTo>
                  <a:lnTo>
                    <a:pt x="34438" y="38616"/>
                  </a:lnTo>
                  <a:lnTo>
                    <a:pt x="29776" y="46614"/>
                  </a:lnTo>
                  <a:lnTo>
                    <a:pt x="24648" y="54523"/>
                  </a:lnTo>
                  <a:lnTo>
                    <a:pt x="18586" y="61072"/>
                  </a:lnTo>
                  <a:lnTo>
                    <a:pt x="11878" y="64266"/>
                  </a:lnTo>
                  <a:lnTo>
                    <a:pt x="6208" y="63735"/>
                  </a:lnTo>
                  <a:lnTo>
                    <a:pt x="2351" y="60177"/>
                  </a:lnTo>
                  <a:lnTo>
                    <a:pt x="325" y="54422"/>
                  </a:lnTo>
                  <a:lnTo>
                    <a:pt x="0" y="47300"/>
                  </a:lnTo>
                  <a:lnTo>
                    <a:pt x="1332" y="39600"/>
                  </a:lnTo>
                  <a:lnTo>
                    <a:pt x="4139" y="31794"/>
                  </a:lnTo>
                  <a:lnTo>
                    <a:pt x="8302" y="24247"/>
                  </a:lnTo>
                  <a:lnTo>
                    <a:pt x="13841" y="17321"/>
                  </a:lnTo>
                  <a:lnTo>
                    <a:pt x="20641" y="11151"/>
                  </a:lnTo>
                  <a:lnTo>
                    <a:pt x="28477" y="6006"/>
                  </a:lnTo>
                  <a:lnTo>
                    <a:pt x="37107" y="2372"/>
                  </a:lnTo>
                  <a:lnTo>
                    <a:pt x="46314" y="375"/>
                  </a:lnTo>
                  <a:lnTo>
                    <a:pt x="55767" y="0"/>
                  </a:lnTo>
                  <a:lnTo>
                    <a:pt x="65032" y="1259"/>
                  </a:lnTo>
                  <a:lnTo>
                    <a:pt x="73892" y="3994"/>
                  </a:lnTo>
                  <a:lnTo>
                    <a:pt x="82314" y="7930"/>
                  </a:lnTo>
                  <a:lnTo>
                    <a:pt x="90358" y="12780"/>
                  </a:lnTo>
                  <a:lnTo>
                    <a:pt x="98100" y="18301"/>
                  </a:lnTo>
                  <a:lnTo>
                    <a:pt x="105452" y="24464"/>
                  </a:lnTo>
                  <a:lnTo>
                    <a:pt x="112171" y="31431"/>
                  </a:lnTo>
                  <a:lnTo>
                    <a:pt x="118175" y="39230"/>
                  </a:lnTo>
                  <a:lnTo>
                    <a:pt x="123529" y="47756"/>
                  </a:lnTo>
                  <a:lnTo>
                    <a:pt x="128360" y="56857"/>
                  </a:lnTo>
                  <a:lnTo>
                    <a:pt x="132796" y="66393"/>
                  </a:lnTo>
                  <a:lnTo>
                    <a:pt x="136946" y="76407"/>
                  </a:lnTo>
                  <a:lnTo>
                    <a:pt x="140893" y="87115"/>
                  </a:lnTo>
                  <a:lnTo>
                    <a:pt x="144696" y="98578"/>
                  </a:lnTo>
                  <a:lnTo>
                    <a:pt x="148233" y="110717"/>
                  </a:lnTo>
                  <a:lnTo>
                    <a:pt x="151230" y="123397"/>
                  </a:lnTo>
                  <a:lnTo>
                    <a:pt x="153572" y="136490"/>
                  </a:lnTo>
                  <a:lnTo>
                    <a:pt x="155144" y="150044"/>
                  </a:lnTo>
                  <a:lnTo>
                    <a:pt x="155750" y="164282"/>
                  </a:lnTo>
                  <a:lnTo>
                    <a:pt x="155377" y="179264"/>
                  </a:lnTo>
                  <a:lnTo>
                    <a:pt x="154161" y="194749"/>
                  </a:lnTo>
                  <a:lnTo>
                    <a:pt x="152282" y="210297"/>
                  </a:lnTo>
                  <a:lnTo>
                    <a:pt x="149905" y="225640"/>
                  </a:lnTo>
                  <a:lnTo>
                    <a:pt x="147005" y="240536"/>
                  </a:lnTo>
                  <a:lnTo>
                    <a:pt x="143381" y="254692"/>
                  </a:lnTo>
                  <a:lnTo>
                    <a:pt x="138981" y="268022"/>
                  </a:lnTo>
                  <a:lnTo>
                    <a:pt x="133890" y="280448"/>
                  </a:lnTo>
                  <a:lnTo>
                    <a:pt x="128248" y="291808"/>
                  </a:lnTo>
                  <a:lnTo>
                    <a:pt x="122184" y="302111"/>
                  </a:lnTo>
                  <a:lnTo>
                    <a:pt x="115484" y="311184"/>
                  </a:lnTo>
                  <a:lnTo>
                    <a:pt x="107623" y="318608"/>
                  </a:lnTo>
                  <a:lnTo>
                    <a:pt x="98411" y="324301"/>
                  </a:lnTo>
                  <a:lnTo>
                    <a:pt x="88122" y="328312"/>
                  </a:lnTo>
                  <a:lnTo>
                    <a:pt x="77298" y="330645"/>
                  </a:lnTo>
                  <a:lnTo>
                    <a:pt x="66319" y="331467"/>
                  </a:lnTo>
                  <a:lnTo>
                    <a:pt x="55525" y="330732"/>
                  </a:lnTo>
                  <a:lnTo>
                    <a:pt x="45284" y="328120"/>
                  </a:lnTo>
                  <a:lnTo>
                    <a:pt x="35748" y="323623"/>
                  </a:lnTo>
                  <a:lnTo>
                    <a:pt x="27364" y="317503"/>
                  </a:lnTo>
                  <a:lnTo>
                    <a:pt x="20935" y="310107"/>
                  </a:lnTo>
                  <a:lnTo>
                    <a:pt x="16733" y="301769"/>
                  </a:lnTo>
                  <a:lnTo>
                    <a:pt x="14878" y="292918"/>
                  </a:lnTo>
                  <a:lnTo>
                    <a:pt x="15594" y="284064"/>
                  </a:lnTo>
                  <a:lnTo>
                    <a:pt x="18743" y="275489"/>
                  </a:lnTo>
                  <a:lnTo>
                    <a:pt x="23922" y="267429"/>
                  </a:lnTo>
                  <a:lnTo>
                    <a:pt x="30670" y="260161"/>
                  </a:lnTo>
                  <a:lnTo>
                    <a:pt x="38572" y="253763"/>
                  </a:lnTo>
                  <a:lnTo>
                    <a:pt x="47296" y="248466"/>
                  </a:lnTo>
                  <a:lnTo>
                    <a:pt x="56596" y="244730"/>
                  </a:lnTo>
                  <a:lnTo>
                    <a:pt x="66293" y="242661"/>
                  </a:lnTo>
                  <a:lnTo>
                    <a:pt x="76261" y="242068"/>
                  </a:lnTo>
                  <a:lnTo>
                    <a:pt x="86412" y="242649"/>
                  </a:lnTo>
                  <a:lnTo>
                    <a:pt x="96688" y="244111"/>
                  </a:lnTo>
                  <a:lnTo>
                    <a:pt x="107047" y="246208"/>
                  </a:lnTo>
                  <a:lnTo>
                    <a:pt x="117462" y="248753"/>
                  </a:lnTo>
                  <a:lnTo>
                    <a:pt x="127915" y="251612"/>
                  </a:lnTo>
                  <a:lnTo>
                    <a:pt x="138393" y="254852"/>
                  </a:lnTo>
                  <a:lnTo>
                    <a:pt x="148888" y="258712"/>
                  </a:lnTo>
                  <a:lnTo>
                    <a:pt x="159394" y="263271"/>
                  </a:lnTo>
                  <a:lnTo>
                    <a:pt x="169907" y="268299"/>
                  </a:lnTo>
                  <a:lnTo>
                    <a:pt x="180426" y="273367"/>
                  </a:lnTo>
                  <a:lnTo>
                    <a:pt x="190934" y="278215"/>
                  </a:lnTo>
                  <a:lnTo>
                    <a:pt x="200976" y="282619"/>
                  </a:lnTo>
                  <a:lnTo>
                    <a:pt x="210647" y="286741"/>
                  </a:lnTo>
                  <a:lnTo>
                    <a:pt x="220797" y="290939"/>
                  </a:lnTo>
                  <a:lnTo>
                    <a:pt x="233048" y="295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694880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306987" y="2867"/>
                  </a:lnTo>
                  <a:lnTo>
                    <a:pt x="298000" y="5009"/>
                  </a:lnTo>
                  <a:lnTo>
                    <a:pt x="288004" y="6612"/>
                  </a:lnTo>
                  <a:lnTo>
                    <a:pt x="277024" y="7793"/>
                  </a:lnTo>
                  <a:lnTo>
                    <a:pt x="265212" y="8641"/>
                  </a:lnTo>
                  <a:lnTo>
                    <a:pt x="252754" y="9239"/>
                  </a:lnTo>
                  <a:lnTo>
                    <a:pt x="239816" y="9653"/>
                  </a:lnTo>
                  <a:lnTo>
                    <a:pt x="226535" y="9937"/>
                  </a:lnTo>
                  <a:lnTo>
                    <a:pt x="213013" y="10131"/>
                  </a:lnTo>
                  <a:lnTo>
                    <a:pt x="199325" y="10261"/>
                  </a:lnTo>
                  <a:lnTo>
                    <a:pt x="185523" y="10350"/>
                  </a:lnTo>
                  <a:lnTo>
                    <a:pt x="171639" y="10414"/>
                  </a:lnTo>
                  <a:lnTo>
                    <a:pt x="157535" y="10626"/>
                  </a:lnTo>
                  <a:lnTo>
                    <a:pt x="142920" y="11301"/>
                  </a:lnTo>
                  <a:lnTo>
                    <a:pt x="127681" y="12563"/>
                  </a:lnTo>
                  <a:lnTo>
                    <a:pt x="112022" y="14055"/>
                  </a:lnTo>
                  <a:lnTo>
                    <a:pt x="96357" y="15063"/>
                  </a:lnTo>
                  <a:lnTo>
                    <a:pt x="80940" y="15226"/>
                  </a:lnTo>
                  <a:lnTo>
                    <a:pt x="66055" y="14866"/>
                  </a:lnTo>
                  <a:lnTo>
                    <a:pt x="50432" y="14871"/>
                  </a:lnTo>
                  <a:lnTo>
                    <a:pt x="30465" y="16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26424" y="810694"/>
              <a:ext cx="245347" cy="315856"/>
            </a:xfrm>
            <a:custGeom>
              <a:avLst/>
              <a:gdLst/>
              <a:ahLst/>
              <a:cxnLst/>
              <a:rect l="0" t="0" r="0" b="0"/>
              <a:pathLst>
                <a:path w="245347" h="315856">
                  <a:moveTo>
                    <a:pt x="200042" y="0"/>
                  </a:moveTo>
                  <a:lnTo>
                    <a:pt x="191173" y="2867"/>
                  </a:lnTo>
                  <a:lnTo>
                    <a:pt x="182187" y="5009"/>
                  </a:lnTo>
                  <a:lnTo>
                    <a:pt x="172196" y="6607"/>
                  </a:lnTo>
                  <a:lnTo>
                    <a:pt x="161388" y="7615"/>
                  </a:lnTo>
                  <a:lnTo>
                    <a:pt x="150225" y="7815"/>
                  </a:lnTo>
                  <a:lnTo>
                    <a:pt x="139015" y="7164"/>
                  </a:lnTo>
                  <a:lnTo>
                    <a:pt x="127730" y="5926"/>
                  </a:lnTo>
                  <a:lnTo>
                    <a:pt x="116097" y="4561"/>
                  </a:lnTo>
                  <a:lnTo>
                    <a:pt x="103992" y="3366"/>
                  </a:lnTo>
                  <a:lnTo>
                    <a:pt x="91915" y="2922"/>
                  </a:lnTo>
                  <a:lnTo>
                    <a:pt x="80866" y="4148"/>
                  </a:lnTo>
                  <a:lnTo>
                    <a:pt x="71334" y="7388"/>
                  </a:lnTo>
                  <a:lnTo>
                    <a:pt x="63629" y="12500"/>
                  </a:lnTo>
                  <a:lnTo>
                    <a:pt x="58129" y="19136"/>
                  </a:lnTo>
                  <a:lnTo>
                    <a:pt x="54804" y="26931"/>
                  </a:lnTo>
                  <a:lnTo>
                    <a:pt x="53334" y="35568"/>
                  </a:lnTo>
                  <a:lnTo>
                    <a:pt x="53311" y="44802"/>
                  </a:lnTo>
                  <a:lnTo>
                    <a:pt x="54360" y="54451"/>
                  </a:lnTo>
                  <a:lnTo>
                    <a:pt x="56178" y="64384"/>
                  </a:lnTo>
                  <a:lnTo>
                    <a:pt x="58534" y="74512"/>
                  </a:lnTo>
                  <a:lnTo>
                    <a:pt x="61271" y="84749"/>
                  </a:lnTo>
                  <a:lnTo>
                    <a:pt x="64599" y="94233"/>
                  </a:lnTo>
                  <a:lnTo>
                    <a:pt x="69050" y="101399"/>
                  </a:lnTo>
                  <a:lnTo>
                    <a:pt x="74828" y="105585"/>
                  </a:lnTo>
                  <a:lnTo>
                    <a:pt x="81830" y="107105"/>
                  </a:lnTo>
                  <a:lnTo>
                    <a:pt x="89826" y="106763"/>
                  </a:lnTo>
                  <a:lnTo>
                    <a:pt x="98580" y="105245"/>
                  </a:lnTo>
                  <a:lnTo>
                    <a:pt x="108052" y="103165"/>
                  </a:lnTo>
                  <a:lnTo>
                    <a:pt x="118387" y="101105"/>
                  </a:lnTo>
                  <a:lnTo>
                    <a:pt x="129592" y="99374"/>
                  </a:lnTo>
                  <a:lnTo>
                    <a:pt x="141387" y="98371"/>
                  </a:lnTo>
                  <a:lnTo>
                    <a:pt x="153303" y="98674"/>
                  </a:lnTo>
                  <a:lnTo>
                    <a:pt x="165055" y="100471"/>
                  </a:lnTo>
                  <a:lnTo>
                    <a:pt x="176386" y="103625"/>
                  </a:lnTo>
                  <a:lnTo>
                    <a:pt x="186996" y="107876"/>
                  </a:lnTo>
                  <a:lnTo>
                    <a:pt x="196797" y="112959"/>
                  </a:lnTo>
                  <a:lnTo>
                    <a:pt x="205870" y="118810"/>
                  </a:lnTo>
                  <a:lnTo>
                    <a:pt x="214358" y="125560"/>
                  </a:lnTo>
                  <a:lnTo>
                    <a:pt x="222396" y="133214"/>
                  </a:lnTo>
                  <a:lnTo>
                    <a:pt x="229780" y="141810"/>
                  </a:lnTo>
                  <a:lnTo>
                    <a:pt x="235988" y="151491"/>
                  </a:lnTo>
                  <a:lnTo>
                    <a:pt x="240822" y="162224"/>
                  </a:lnTo>
                  <a:lnTo>
                    <a:pt x="244067" y="173687"/>
                  </a:lnTo>
                  <a:lnTo>
                    <a:pt x="245346" y="185373"/>
                  </a:lnTo>
                  <a:lnTo>
                    <a:pt x="244647" y="196967"/>
                  </a:lnTo>
                  <a:lnTo>
                    <a:pt x="242246" y="208191"/>
                  </a:lnTo>
                  <a:lnTo>
                    <a:pt x="238508" y="218729"/>
                  </a:lnTo>
                  <a:lnTo>
                    <a:pt x="233777" y="228481"/>
                  </a:lnTo>
                  <a:lnTo>
                    <a:pt x="228333" y="237521"/>
                  </a:lnTo>
                  <a:lnTo>
                    <a:pt x="222388" y="245987"/>
                  </a:lnTo>
                  <a:lnTo>
                    <a:pt x="216089" y="254016"/>
                  </a:lnTo>
                  <a:lnTo>
                    <a:pt x="209215" y="261562"/>
                  </a:lnTo>
                  <a:lnTo>
                    <a:pt x="201230" y="268412"/>
                  </a:lnTo>
                  <a:lnTo>
                    <a:pt x="191931" y="274503"/>
                  </a:lnTo>
                  <a:lnTo>
                    <a:pt x="181583" y="279917"/>
                  </a:lnTo>
                  <a:lnTo>
                    <a:pt x="170718" y="284787"/>
                  </a:lnTo>
                  <a:lnTo>
                    <a:pt x="159698" y="289245"/>
                  </a:lnTo>
                  <a:lnTo>
                    <a:pt x="148366" y="293239"/>
                  </a:lnTo>
                  <a:lnTo>
                    <a:pt x="136168" y="296550"/>
                  </a:lnTo>
                  <a:lnTo>
                    <a:pt x="122859" y="299116"/>
                  </a:lnTo>
                  <a:lnTo>
                    <a:pt x="108820" y="301179"/>
                  </a:lnTo>
                  <a:lnTo>
                    <a:pt x="94850" y="303179"/>
                  </a:lnTo>
                  <a:lnTo>
                    <a:pt x="81415" y="305374"/>
                  </a:lnTo>
                  <a:lnTo>
                    <a:pt x="68503" y="307691"/>
                  </a:lnTo>
                  <a:lnTo>
                    <a:pt x="54213" y="310036"/>
                  </a:lnTo>
                  <a:lnTo>
                    <a:pt x="33942" y="31262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86482" y="2105173"/>
            <a:ext cx="486578" cy="798856"/>
            <a:chOff x="486482" y="2105173"/>
            <a:chExt cx="486578" cy="798856"/>
          </a:xfrm>
        </p:grpSpPr>
        <p:sp>
          <p:nvSpPr>
            <p:cNvPr id="6" name="Freeform 5"/>
            <p:cNvSpPr/>
            <p:nvPr/>
          </p:nvSpPr>
          <p:spPr>
            <a:xfrm>
              <a:off x="587154" y="2126230"/>
              <a:ext cx="25671" cy="305327"/>
            </a:xfrm>
            <a:custGeom>
              <a:avLst/>
              <a:gdLst/>
              <a:ahLst/>
              <a:cxnLst/>
              <a:rect l="0" t="0" r="0" b="0"/>
              <a:pathLst>
                <a:path w="25671" h="305327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49"/>
                  </a:lnTo>
                  <a:lnTo>
                    <a:pt x="507" y="42517"/>
                  </a:lnTo>
                  <a:lnTo>
                    <a:pt x="1326" y="55996"/>
                  </a:lnTo>
                  <a:lnTo>
                    <a:pt x="2146" y="69868"/>
                  </a:lnTo>
                  <a:lnTo>
                    <a:pt x="3003" y="83904"/>
                  </a:lnTo>
                  <a:lnTo>
                    <a:pt x="4178" y="97995"/>
                  </a:lnTo>
                  <a:lnTo>
                    <a:pt x="5813" y="112097"/>
                  </a:lnTo>
                  <a:lnTo>
                    <a:pt x="7740" y="126190"/>
                  </a:lnTo>
                  <a:lnTo>
                    <a:pt x="9580" y="140272"/>
                  </a:lnTo>
                  <a:lnTo>
                    <a:pt x="11119" y="154338"/>
                  </a:lnTo>
                  <a:lnTo>
                    <a:pt x="12475" y="168227"/>
                  </a:lnTo>
                  <a:lnTo>
                    <a:pt x="13992" y="181633"/>
                  </a:lnTo>
                  <a:lnTo>
                    <a:pt x="15860" y="194433"/>
                  </a:lnTo>
                  <a:lnTo>
                    <a:pt x="17946" y="206827"/>
                  </a:lnTo>
                  <a:lnTo>
                    <a:pt x="19892" y="219221"/>
                  </a:lnTo>
                  <a:lnTo>
                    <a:pt x="21498" y="231851"/>
                  </a:lnTo>
                  <a:lnTo>
                    <a:pt x="22732" y="244557"/>
                  </a:lnTo>
                  <a:lnTo>
                    <a:pt x="23768" y="258334"/>
                  </a:lnTo>
                  <a:lnTo>
                    <a:pt x="24696" y="276631"/>
                  </a:lnTo>
                  <a:lnTo>
                    <a:pt x="2567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60223" y="210517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1"/>
                  </a:lnTo>
                  <a:lnTo>
                    <a:pt x="177" y="46978"/>
                  </a:lnTo>
                  <a:lnTo>
                    <a:pt x="826" y="60935"/>
                  </a:lnTo>
                  <a:lnTo>
                    <a:pt x="2074" y="76488"/>
                  </a:lnTo>
                  <a:lnTo>
                    <a:pt x="3727" y="93145"/>
                  </a:lnTo>
                  <a:lnTo>
                    <a:pt x="5375" y="110007"/>
                  </a:lnTo>
                  <a:lnTo>
                    <a:pt x="6778" y="126527"/>
                  </a:lnTo>
                  <a:lnTo>
                    <a:pt x="7871" y="142532"/>
                  </a:lnTo>
                  <a:lnTo>
                    <a:pt x="8679" y="158038"/>
                  </a:lnTo>
                  <a:lnTo>
                    <a:pt x="9257" y="173133"/>
                  </a:lnTo>
                  <a:lnTo>
                    <a:pt x="9662" y="187914"/>
                  </a:lnTo>
                  <a:lnTo>
                    <a:pt x="9941" y="202466"/>
                  </a:lnTo>
                  <a:lnTo>
                    <a:pt x="10132" y="216852"/>
                  </a:lnTo>
                  <a:lnTo>
                    <a:pt x="10262" y="231093"/>
                  </a:lnTo>
                  <a:lnTo>
                    <a:pt x="10364" y="246885"/>
                  </a:lnTo>
                  <a:lnTo>
                    <a:pt x="10448" y="268972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6482" y="2442085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398876" y="2866"/>
                  </a:lnTo>
                  <a:lnTo>
                    <a:pt x="387747" y="5008"/>
                  </a:lnTo>
                  <a:lnTo>
                    <a:pt x="376149" y="6616"/>
                  </a:lnTo>
                  <a:lnTo>
                    <a:pt x="363988" y="7969"/>
                  </a:lnTo>
                  <a:lnTo>
                    <a:pt x="351328" y="9466"/>
                  </a:lnTo>
                  <a:lnTo>
                    <a:pt x="338272" y="11312"/>
                  </a:lnTo>
                  <a:lnTo>
                    <a:pt x="324920" y="13380"/>
                  </a:lnTo>
                  <a:lnTo>
                    <a:pt x="311355" y="15312"/>
                  </a:lnTo>
                  <a:lnTo>
                    <a:pt x="297635" y="16913"/>
                  </a:lnTo>
                  <a:lnTo>
                    <a:pt x="283643" y="18309"/>
                  </a:lnTo>
                  <a:lnTo>
                    <a:pt x="269105" y="19853"/>
                  </a:lnTo>
                  <a:lnTo>
                    <a:pt x="253917" y="21739"/>
                  </a:lnTo>
                  <a:lnTo>
                    <a:pt x="238293" y="23837"/>
                  </a:lnTo>
                  <a:lnTo>
                    <a:pt x="222652" y="25791"/>
                  </a:lnTo>
                  <a:lnTo>
                    <a:pt x="207236" y="27403"/>
                  </a:lnTo>
                  <a:lnTo>
                    <a:pt x="191953" y="28637"/>
                  </a:lnTo>
                  <a:lnTo>
                    <a:pt x="176472" y="29541"/>
                  </a:lnTo>
                  <a:lnTo>
                    <a:pt x="160612" y="30183"/>
                  </a:lnTo>
                  <a:lnTo>
                    <a:pt x="144349" y="30631"/>
                  </a:lnTo>
                  <a:lnTo>
                    <a:pt x="127739" y="30940"/>
                  </a:lnTo>
                  <a:lnTo>
                    <a:pt x="110866" y="31155"/>
                  </a:lnTo>
                  <a:lnTo>
                    <a:pt x="94127" y="31470"/>
                  </a:lnTo>
                  <a:lnTo>
                    <a:pt x="78195" y="32215"/>
                  </a:lnTo>
                  <a:lnTo>
                    <a:pt x="63380" y="33528"/>
                  </a:lnTo>
                  <a:lnTo>
                    <a:pt x="49904" y="35233"/>
                  </a:lnTo>
                  <a:lnTo>
                    <a:pt x="36647" y="37094"/>
                  </a:lnTo>
                  <a:lnTo>
                    <a:pt x="21330" y="392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5681" y="2599484"/>
              <a:ext cx="213486" cy="304545"/>
            </a:xfrm>
            <a:custGeom>
              <a:avLst/>
              <a:gdLst/>
              <a:ahLst/>
              <a:cxnLst/>
              <a:rect l="0" t="0" r="0" b="0"/>
              <a:pathLst>
                <a:path w="213486" h="304545">
                  <a:moveTo>
                    <a:pt x="55557" y="528"/>
                  </a:moveTo>
                  <a:lnTo>
                    <a:pt x="49757" y="9329"/>
                  </a:lnTo>
                  <a:lnTo>
                    <a:pt x="44833" y="17676"/>
                  </a:lnTo>
                  <a:lnTo>
                    <a:pt x="40315" y="26341"/>
                  </a:lnTo>
                  <a:lnTo>
                    <a:pt x="35572" y="34165"/>
                  </a:lnTo>
                  <a:lnTo>
                    <a:pt x="30430" y="37919"/>
                  </a:lnTo>
                  <a:lnTo>
                    <a:pt x="26517" y="36365"/>
                  </a:lnTo>
                  <a:lnTo>
                    <a:pt x="25155" y="31513"/>
                  </a:lnTo>
                  <a:lnTo>
                    <a:pt x="26372" y="25042"/>
                  </a:lnTo>
                  <a:lnTo>
                    <a:pt x="29908" y="18277"/>
                  </a:lnTo>
                  <a:lnTo>
                    <a:pt x="35363" y="11911"/>
                  </a:lnTo>
                  <a:lnTo>
                    <a:pt x="42300" y="6480"/>
                  </a:lnTo>
                  <a:lnTo>
                    <a:pt x="50330" y="2577"/>
                  </a:lnTo>
                  <a:lnTo>
                    <a:pt x="59132" y="367"/>
                  </a:lnTo>
                  <a:lnTo>
                    <a:pt x="68145" y="0"/>
                  </a:lnTo>
                  <a:lnTo>
                    <a:pt x="76584" y="1789"/>
                  </a:lnTo>
                  <a:lnTo>
                    <a:pt x="84072" y="5697"/>
                  </a:lnTo>
                  <a:lnTo>
                    <a:pt x="90590" y="11573"/>
                  </a:lnTo>
                  <a:lnTo>
                    <a:pt x="96284" y="19328"/>
                  </a:lnTo>
                  <a:lnTo>
                    <a:pt x="101339" y="28722"/>
                  </a:lnTo>
                  <a:lnTo>
                    <a:pt x="105923" y="39265"/>
                  </a:lnTo>
                  <a:lnTo>
                    <a:pt x="110171" y="50324"/>
                  </a:lnTo>
                  <a:lnTo>
                    <a:pt x="114178" y="61503"/>
                  </a:lnTo>
                  <a:lnTo>
                    <a:pt x="117855" y="72786"/>
                  </a:lnTo>
                  <a:lnTo>
                    <a:pt x="120946" y="84427"/>
                  </a:lnTo>
                  <a:lnTo>
                    <a:pt x="123352" y="96552"/>
                  </a:lnTo>
                  <a:lnTo>
                    <a:pt x="124966" y="108984"/>
                  </a:lnTo>
                  <a:lnTo>
                    <a:pt x="125600" y="121337"/>
                  </a:lnTo>
                  <a:lnTo>
                    <a:pt x="125247" y="133400"/>
                  </a:lnTo>
                  <a:lnTo>
                    <a:pt x="124043" y="145450"/>
                  </a:lnTo>
                  <a:lnTo>
                    <a:pt x="122173" y="158140"/>
                  </a:lnTo>
                  <a:lnTo>
                    <a:pt x="119801" y="171783"/>
                  </a:lnTo>
                  <a:lnTo>
                    <a:pt x="116906" y="186047"/>
                  </a:lnTo>
                  <a:lnTo>
                    <a:pt x="113284" y="200169"/>
                  </a:lnTo>
                  <a:lnTo>
                    <a:pt x="108885" y="213701"/>
                  </a:lnTo>
                  <a:lnTo>
                    <a:pt x="103796" y="226380"/>
                  </a:lnTo>
                  <a:lnTo>
                    <a:pt x="98155" y="237969"/>
                  </a:lnTo>
                  <a:lnTo>
                    <a:pt x="92100" y="248463"/>
                  </a:lnTo>
                  <a:lnTo>
                    <a:pt x="85747" y="258018"/>
                  </a:lnTo>
                  <a:lnTo>
                    <a:pt x="79182" y="266837"/>
                  </a:lnTo>
                  <a:lnTo>
                    <a:pt x="72467" y="275106"/>
                  </a:lnTo>
                  <a:lnTo>
                    <a:pt x="65484" y="282816"/>
                  </a:lnTo>
                  <a:lnTo>
                    <a:pt x="57957" y="289775"/>
                  </a:lnTo>
                  <a:lnTo>
                    <a:pt x="49783" y="295926"/>
                  </a:lnTo>
                  <a:lnTo>
                    <a:pt x="41175" y="300870"/>
                  </a:lnTo>
                  <a:lnTo>
                    <a:pt x="32550" y="303829"/>
                  </a:lnTo>
                  <a:lnTo>
                    <a:pt x="24165" y="304544"/>
                  </a:lnTo>
                  <a:lnTo>
                    <a:pt x="16418" y="302904"/>
                  </a:lnTo>
                  <a:lnTo>
                    <a:pt x="9900" y="298687"/>
                  </a:lnTo>
                  <a:lnTo>
                    <a:pt x="4827" y="292043"/>
                  </a:lnTo>
                  <a:lnTo>
                    <a:pt x="1406" y="283702"/>
                  </a:lnTo>
                  <a:lnTo>
                    <a:pt x="0" y="274744"/>
                  </a:lnTo>
                  <a:lnTo>
                    <a:pt x="616" y="265845"/>
                  </a:lnTo>
                  <a:lnTo>
                    <a:pt x="3129" y="257436"/>
                  </a:lnTo>
                  <a:lnTo>
                    <a:pt x="7474" y="249868"/>
                  </a:lnTo>
                  <a:lnTo>
                    <a:pt x="13430" y="243237"/>
                  </a:lnTo>
                  <a:lnTo>
                    <a:pt x="20681" y="237768"/>
                  </a:lnTo>
                  <a:lnTo>
                    <a:pt x="28909" y="233909"/>
                  </a:lnTo>
                  <a:lnTo>
                    <a:pt x="37843" y="231759"/>
                  </a:lnTo>
                  <a:lnTo>
                    <a:pt x="47110" y="231279"/>
                  </a:lnTo>
                  <a:lnTo>
                    <a:pt x="56251" y="232468"/>
                  </a:lnTo>
                  <a:lnTo>
                    <a:pt x="65031" y="235151"/>
                  </a:lnTo>
                  <a:lnTo>
                    <a:pt x="73570" y="238883"/>
                  </a:lnTo>
                  <a:lnTo>
                    <a:pt x="82224" y="243063"/>
                  </a:lnTo>
                  <a:lnTo>
                    <a:pt x="91199" y="247316"/>
                  </a:lnTo>
                  <a:lnTo>
                    <a:pt x="100533" y="251644"/>
                  </a:lnTo>
                  <a:lnTo>
                    <a:pt x="110186" y="256308"/>
                  </a:lnTo>
                  <a:lnTo>
                    <a:pt x="120095" y="261433"/>
                  </a:lnTo>
                  <a:lnTo>
                    <a:pt x="130362" y="266519"/>
                  </a:lnTo>
                  <a:lnTo>
                    <a:pt x="141239" y="270569"/>
                  </a:lnTo>
                  <a:lnTo>
                    <a:pt x="152802" y="273110"/>
                  </a:lnTo>
                  <a:lnTo>
                    <a:pt x="164573" y="274321"/>
                  </a:lnTo>
                  <a:lnTo>
                    <a:pt x="176867" y="274891"/>
                  </a:lnTo>
                  <a:lnTo>
                    <a:pt x="191883" y="274863"/>
                  </a:lnTo>
                  <a:lnTo>
                    <a:pt x="213485" y="27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34474" y="2629139"/>
              <a:ext cx="238586" cy="260216"/>
            </a:xfrm>
            <a:custGeom>
              <a:avLst/>
              <a:gdLst/>
              <a:ahLst/>
              <a:cxnLst/>
              <a:rect l="0" t="0" r="0" b="0"/>
              <a:pathLst>
                <a:path w="238586" h="260216">
                  <a:moveTo>
                    <a:pt x="109977" y="23515"/>
                  </a:moveTo>
                  <a:lnTo>
                    <a:pt x="95509" y="26516"/>
                  </a:lnTo>
                  <a:lnTo>
                    <a:pt x="83518" y="29939"/>
                  </a:lnTo>
                  <a:lnTo>
                    <a:pt x="72910" y="34144"/>
                  </a:lnTo>
                  <a:lnTo>
                    <a:pt x="63288" y="39390"/>
                  </a:lnTo>
                  <a:lnTo>
                    <a:pt x="54412" y="46168"/>
                  </a:lnTo>
                  <a:lnTo>
                    <a:pt x="46092" y="54600"/>
                  </a:lnTo>
                  <a:lnTo>
                    <a:pt x="38173" y="64340"/>
                  </a:lnTo>
                  <a:lnTo>
                    <a:pt x="30538" y="74783"/>
                  </a:lnTo>
                  <a:lnTo>
                    <a:pt x="23109" y="85511"/>
                  </a:lnTo>
                  <a:lnTo>
                    <a:pt x="16153" y="96473"/>
                  </a:lnTo>
                  <a:lnTo>
                    <a:pt x="10240" y="107891"/>
                  </a:lnTo>
                  <a:lnTo>
                    <a:pt x="5604" y="119862"/>
                  </a:lnTo>
                  <a:lnTo>
                    <a:pt x="2323" y="132189"/>
                  </a:lnTo>
                  <a:lnTo>
                    <a:pt x="488" y="144470"/>
                  </a:lnTo>
                  <a:lnTo>
                    <a:pt x="0" y="156476"/>
                  </a:lnTo>
                  <a:lnTo>
                    <a:pt x="790" y="168148"/>
                  </a:lnTo>
                  <a:lnTo>
                    <a:pt x="2908" y="179520"/>
                  </a:lnTo>
                  <a:lnTo>
                    <a:pt x="6255" y="190646"/>
                  </a:lnTo>
                  <a:lnTo>
                    <a:pt x="10619" y="201423"/>
                  </a:lnTo>
                  <a:lnTo>
                    <a:pt x="15764" y="211594"/>
                  </a:lnTo>
                  <a:lnTo>
                    <a:pt x="21491" y="221063"/>
                  </a:lnTo>
                  <a:lnTo>
                    <a:pt x="27963" y="229727"/>
                  </a:lnTo>
                  <a:lnTo>
                    <a:pt x="35671" y="237402"/>
                  </a:lnTo>
                  <a:lnTo>
                    <a:pt x="44785" y="244078"/>
                  </a:lnTo>
                  <a:lnTo>
                    <a:pt x="55178" y="249731"/>
                  </a:lnTo>
                  <a:lnTo>
                    <a:pt x="66604" y="254237"/>
                  </a:lnTo>
                  <a:lnTo>
                    <a:pt x="78805" y="257632"/>
                  </a:lnTo>
                  <a:lnTo>
                    <a:pt x="91404" y="259760"/>
                  </a:lnTo>
                  <a:lnTo>
                    <a:pt x="103928" y="260215"/>
                  </a:lnTo>
                  <a:lnTo>
                    <a:pt x="116120" y="258927"/>
                  </a:lnTo>
                  <a:lnTo>
                    <a:pt x="127762" y="256114"/>
                  </a:lnTo>
                  <a:lnTo>
                    <a:pt x="138588" y="252091"/>
                  </a:lnTo>
                  <a:lnTo>
                    <a:pt x="148537" y="247161"/>
                  </a:lnTo>
                  <a:lnTo>
                    <a:pt x="157711" y="241413"/>
                  </a:lnTo>
                  <a:lnTo>
                    <a:pt x="166267" y="234731"/>
                  </a:lnTo>
                  <a:lnTo>
                    <a:pt x="174361" y="227127"/>
                  </a:lnTo>
                  <a:lnTo>
                    <a:pt x="182121" y="218734"/>
                  </a:lnTo>
                  <a:lnTo>
                    <a:pt x="189647" y="209722"/>
                  </a:lnTo>
                  <a:lnTo>
                    <a:pt x="197005" y="200246"/>
                  </a:lnTo>
                  <a:lnTo>
                    <a:pt x="204083" y="190272"/>
                  </a:lnTo>
                  <a:lnTo>
                    <a:pt x="210610" y="179592"/>
                  </a:lnTo>
                  <a:lnTo>
                    <a:pt x="216481" y="168151"/>
                  </a:lnTo>
                  <a:lnTo>
                    <a:pt x="221744" y="156197"/>
                  </a:lnTo>
                  <a:lnTo>
                    <a:pt x="226514" y="144173"/>
                  </a:lnTo>
                  <a:lnTo>
                    <a:pt x="230899" y="132340"/>
                  </a:lnTo>
                  <a:lnTo>
                    <a:pt x="234675" y="120614"/>
                  </a:lnTo>
                  <a:lnTo>
                    <a:pt x="237307" y="108675"/>
                  </a:lnTo>
                  <a:lnTo>
                    <a:pt x="238585" y="96351"/>
                  </a:lnTo>
                  <a:lnTo>
                    <a:pt x="238291" y="83785"/>
                  </a:lnTo>
                  <a:lnTo>
                    <a:pt x="236040" y="71343"/>
                  </a:lnTo>
                  <a:lnTo>
                    <a:pt x="231818" y="59234"/>
                  </a:lnTo>
                  <a:lnTo>
                    <a:pt x="225899" y="47662"/>
                  </a:lnTo>
                  <a:lnTo>
                    <a:pt x="218645" y="36890"/>
                  </a:lnTo>
                  <a:lnTo>
                    <a:pt x="210396" y="26989"/>
                  </a:lnTo>
                  <a:lnTo>
                    <a:pt x="201267" y="18189"/>
                  </a:lnTo>
                  <a:lnTo>
                    <a:pt x="191163" y="10949"/>
                  </a:lnTo>
                  <a:lnTo>
                    <a:pt x="180113" y="5384"/>
                  </a:lnTo>
                  <a:lnTo>
                    <a:pt x="168422" y="1630"/>
                  </a:lnTo>
                  <a:lnTo>
                    <a:pt x="156575" y="0"/>
                  </a:lnTo>
                  <a:lnTo>
                    <a:pt x="144870" y="460"/>
                  </a:lnTo>
                  <a:lnTo>
                    <a:pt x="133570" y="2700"/>
                  </a:lnTo>
                  <a:lnTo>
                    <a:pt x="122981" y="6329"/>
                  </a:lnTo>
                  <a:lnTo>
                    <a:pt x="113194" y="10991"/>
                  </a:lnTo>
                  <a:lnTo>
                    <a:pt x="104131" y="16558"/>
                  </a:lnTo>
                  <a:lnTo>
                    <a:pt x="95649" y="23118"/>
                  </a:lnTo>
                  <a:lnTo>
                    <a:pt x="87614" y="30626"/>
                  </a:lnTo>
                  <a:lnTo>
                    <a:pt x="80207" y="38478"/>
                  </a:lnTo>
                  <a:lnTo>
                    <a:pt x="73196" y="46359"/>
                  </a:lnTo>
                  <a:lnTo>
                    <a:pt x="65960" y="54958"/>
                  </a:lnTo>
                  <a:lnTo>
                    <a:pt x="57334" y="6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15896" y="3767820"/>
            <a:ext cx="410612" cy="652768"/>
            <a:chOff x="515896" y="3767820"/>
            <a:chExt cx="410612" cy="652768"/>
          </a:xfrm>
        </p:grpSpPr>
        <p:sp>
          <p:nvSpPr>
            <p:cNvPr id="12" name="Freeform 11"/>
            <p:cNvSpPr/>
            <p:nvPr/>
          </p:nvSpPr>
          <p:spPr>
            <a:xfrm>
              <a:off x="610652" y="3767820"/>
              <a:ext cx="190244" cy="231628"/>
            </a:xfrm>
            <a:custGeom>
              <a:avLst/>
              <a:gdLst/>
              <a:ahLst/>
              <a:cxnLst/>
              <a:rect l="0" t="0" r="0" b="0"/>
              <a:pathLst>
                <a:path w="190244" h="231628">
                  <a:moveTo>
                    <a:pt x="73700" y="0"/>
                  </a:moveTo>
                  <a:lnTo>
                    <a:pt x="67832" y="5934"/>
                  </a:lnTo>
                  <a:lnTo>
                    <a:pt x="62268" y="12139"/>
                  </a:lnTo>
                  <a:lnTo>
                    <a:pt x="56469" y="19231"/>
                  </a:lnTo>
                  <a:lnTo>
                    <a:pt x="50388" y="26998"/>
                  </a:lnTo>
                  <a:lnTo>
                    <a:pt x="44058" y="34996"/>
                  </a:lnTo>
                  <a:lnTo>
                    <a:pt x="37541" y="42862"/>
                  </a:lnTo>
                  <a:lnTo>
                    <a:pt x="31307" y="47884"/>
                  </a:lnTo>
                  <a:lnTo>
                    <a:pt x="26810" y="47416"/>
                  </a:lnTo>
                  <a:lnTo>
                    <a:pt x="25240" y="43490"/>
                  </a:lnTo>
                  <a:lnTo>
                    <a:pt x="26292" y="37857"/>
                  </a:lnTo>
                  <a:lnTo>
                    <a:pt x="29436" y="31420"/>
                  </a:lnTo>
                  <a:lnTo>
                    <a:pt x="34383" y="24621"/>
                  </a:lnTo>
                  <a:lnTo>
                    <a:pt x="40834" y="17678"/>
                  </a:lnTo>
                  <a:lnTo>
                    <a:pt x="48461" y="11179"/>
                  </a:lnTo>
                  <a:lnTo>
                    <a:pt x="56964" y="6085"/>
                  </a:lnTo>
                  <a:lnTo>
                    <a:pt x="66087" y="2811"/>
                  </a:lnTo>
                  <a:lnTo>
                    <a:pt x="75317" y="1594"/>
                  </a:lnTo>
                  <a:lnTo>
                    <a:pt x="83902" y="2745"/>
                  </a:lnTo>
                  <a:lnTo>
                    <a:pt x="91483" y="6194"/>
                  </a:lnTo>
                  <a:lnTo>
                    <a:pt x="97894" y="11745"/>
                  </a:lnTo>
                  <a:lnTo>
                    <a:pt x="102984" y="19275"/>
                  </a:lnTo>
                  <a:lnTo>
                    <a:pt x="106806" y="28511"/>
                  </a:lnTo>
                  <a:lnTo>
                    <a:pt x="109239" y="38775"/>
                  </a:lnTo>
                  <a:lnTo>
                    <a:pt x="109906" y="49116"/>
                  </a:lnTo>
                  <a:lnTo>
                    <a:pt x="108764" y="58989"/>
                  </a:lnTo>
                  <a:lnTo>
                    <a:pt x="106051" y="68241"/>
                  </a:lnTo>
                  <a:lnTo>
                    <a:pt x="102096" y="76916"/>
                  </a:lnTo>
                  <a:lnTo>
                    <a:pt x="97277" y="85084"/>
                  </a:lnTo>
                  <a:lnTo>
                    <a:pt x="93999" y="91517"/>
                  </a:lnTo>
                  <a:lnTo>
                    <a:pt x="95143" y="94844"/>
                  </a:lnTo>
                  <a:lnTo>
                    <a:pt x="100125" y="96079"/>
                  </a:lnTo>
                  <a:lnTo>
                    <a:pt x="107737" y="96639"/>
                  </a:lnTo>
                  <a:lnTo>
                    <a:pt x="116848" y="97754"/>
                  </a:lnTo>
                  <a:lnTo>
                    <a:pt x="126721" y="99975"/>
                  </a:lnTo>
                  <a:lnTo>
                    <a:pt x="136796" y="103353"/>
                  </a:lnTo>
                  <a:lnTo>
                    <a:pt x="146567" y="107724"/>
                  </a:lnTo>
                  <a:lnTo>
                    <a:pt x="155802" y="112871"/>
                  </a:lnTo>
                  <a:lnTo>
                    <a:pt x="164328" y="118759"/>
                  </a:lnTo>
                  <a:lnTo>
                    <a:pt x="171918" y="125529"/>
                  </a:lnTo>
                  <a:lnTo>
                    <a:pt x="178537" y="133195"/>
                  </a:lnTo>
                  <a:lnTo>
                    <a:pt x="183984" y="141799"/>
                  </a:lnTo>
                  <a:lnTo>
                    <a:pt x="187822" y="151484"/>
                  </a:lnTo>
                  <a:lnTo>
                    <a:pt x="189949" y="162211"/>
                  </a:lnTo>
                  <a:lnTo>
                    <a:pt x="190243" y="173329"/>
                  </a:lnTo>
                  <a:lnTo>
                    <a:pt x="188396" y="183720"/>
                  </a:lnTo>
                  <a:lnTo>
                    <a:pt x="184444" y="192808"/>
                  </a:lnTo>
                  <a:lnTo>
                    <a:pt x="178537" y="200382"/>
                  </a:lnTo>
                  <a:lnTo>
                    <a:pt x="170760" y="206326"/>
                  </a:lnTo>
                  <a:lnTo>
                    <a:pt x="161342" y="210767"/>
                  </a:lnTo>
                  <a:lnTo>
                    <a:pt x="150443" y="213971"/>
                  </a:lnTo>
                  <a:lnTo>
                    <a:pt x="138080" y="216227"/>
                  </a:lnTo>
                  <a:lnTo>
                    <a:pt x="124404" y="217797"/>
                  </a:lnTo>
                  <a:lnTo>
                    <a:pt x="109985" y="219043"/>
                  </a:lnTo>
                  <a:lnTo>
                    <a:pt x="95693" y="220421"/>
                  </a:lnTo>
                  <a:lnTo>
                    <a:pt x="82010" y="222164"/>
                  </a:lnTo>
                  <a:lnTo>
                    <a:pt x="68916" y="224158"/>
                  </a:lnTo>
                  <a:lnTo>
                    <a:pt x="54476" y="226246"/>
                  </a:lnTo>
                  <a:lnTo>
                    <a:pt x="34075" y="22861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5896" y="4062618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31585"/>
                  </a:moveTo>
                  <a:lnTo>
                    <a:pt x="401676" y="25852"/>
                  </a:lnTo>
                  <a:lnTo>
                    <a:pt x="392049" y="21568"/>
                  </a:lnTo>
                  <a:lnTo>
                    <a:pt x="380761" y="18362"/>
                  </a:lnTo>
                  <a:lnTo>
                    <a:pt x="368094" y="16001"/>
                  </a:lnTo>
                  <a:lnTo>
                    <a:pt x="354614" y="14304"/>
                  </a:lnTo>
                  <a:lnTo>
                    <a:pt x="340743" y="13109"/>
                  </a:lnTo>
                  <a:lnTo>
                    <a:pt x="326707" y="12280"/>
                  </a:lnTo>
                  <a:lnTo>
                    <a:pt x="312615" y="11712"/>
                  </a:lnTo>
                  <a:lnTo>
                    <a:pt x="298514" y="11325"/>
                  </a:lnTo>
                  <a:lnTo>
                    <a:pt x="284420" y="11063"/>
                  </a:lnTo>
                  <a:lnTo>
                    <a:pt x="270339" y="10887"/>
                  </a:lnTo>
                  <a:lnTo>
                    <a:pt x="256268" y="10769"/>
                  </a:lnTo>
                  <a:lnTo>
                    <a:pt x="242207" y="10689"/>
                  </a:lnTo>
                  <a:lnTo>
                    <a:pt x="228152" y="10636"/>
                  </a:lnTo>
                  <a:lnTo>
                    <a:pt x="214098" y="10600"/>
                  </a:lnTo>
                  <a:lnTo>
                    <a:pt x="199880" y="10576"/>
                  </a:lnTo>
                  <a:lnTo>
                    <a:pt x="185188" y="10560"/>
                  </a:lnTo>
                  <a:lnTo>
                    <a:pt x="169898" y="10550"/>
                  </a:lnTo>
                  <a:lnTo>
                    <a:pt x="154205" y="10543"/>
                  </a:lnTo>
                  <a:lnTo>
                    <a:pt x="138517" y="10538"/>
                  </a:lnTo>
                  <a:lnTo>
                    <a:pt x="123076" y="10535"/>
                  </a:lnTo>
                  <a:lnTo>
                    <a:pt x="107944" y="10532"/>
                  </a:lnTo>
                  <a:lnTo>
                    <a:pt x="93098" y="10531"/>
                  </a:lnTo>
                  <a:lnTo>
                    <a:pt x="78490" y="10526"/>
                  </a:lnTo>
                  <a:lnTo>
                    <a:pt x="64285" y="10324"/>
                  </a:lnTo>
                  <a:lnTo>
                    <a:pt x="49258" y="9421"/>
                  </a:lnTo>
                  <a:lnTo>
                    <a:pt x="29852" y="6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69633" y="4167903"/>
              <a:ext cx="9476" cy="252685"/>
            </a:xfrm>
            <a:custGeom>
              <a:avLst/>
              <a:gdLst/>
              <a:ahLst/>
              <a:cxnLst/>
              <a:rect l="0" t="0" r="0" b="0"/>
              <a:pathLst>
                <a:path w="9476" h="252685">
                  <a:moveTo>
                    <a:pt x="9475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6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2" y="65176"/>
                  </a:lnTo>
                  <a:lnTo>
                    <a:pt x="0" y="79766"/>
                  </a:lnTo>
                  <a:lnTo>
                    <a:pt x="364" y="94695"/>
                  </a:lnTo>
                  <a:lnTo>
                    <a:pt x="1415" y="109625"/>
                  </a:lnTo>
                  <a:lnTo>
                    <a:pt x="2764" y="124578"/>
                  </a:lnTo>
                  <a:lnTo>
                    <a:pt x="3676" y="139837"/>
                  </a:lnTo>
                  <a:lnTo>
                    <a:pt x="3775" y="155538"/>
                  </a:lnTo>
                  <a:lnTo>
                    <a:pt x="3348" y="171355"/>
                  </a:lnTo>
                  <a:lnTo>
                    <a:pt x="3130" y="186600"/>
                  </a:lnTo>
                  <a:lnTo>
                    <a:pt x="3536" y="200917"/>
                  </a:lnTo>
                  <a:lnTo>
                    <a:pt x="4496" y="213845"/>
                  </a:lnTo>
                  <a:lnTo>
                    <a:pt x="5709" y="225923"/>
                  </a:lnTo>
                  <a:lnTo>
                    <a:pt x="7290" y="238208"/>
                  </a:lnTo>
                  <a:lnTo>
                    <a:pt x="947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2521" y="4157374"/>
              <a:ext cx="64474" cy="189514"/>
            </a:xfrm>
            <a:custGeom>
              <a:avLst/>
              <a:gdLst/>
              <a:ahLst/>
              <a:cxnLst/>
              <a:rect l="0" t="0" r="0" b="0"/>
              <a:pathLst>
                <a:path w="64474" h="189514">
                  <a:moveTo>
                    <a:pt x="64473" y="136871"/>
                  </a:moveTo>
                  <a:lnTo>
                    <a:pt x="58606" y="142806"/>
                  </a:lnTo>
                  <a:lnTo>
                    <a:pt x="53041" y="149010"/>
                  </a:lnTo>
                  <a:lnTo>
                    <a:pt x="47242" y="156101"/>
                  </a:lnTo>
                  <a:lnTo>
                    <a:pt x="41162" y="163869"/>
                  </a:lnTo>
                  <a:lnTo>
                    <a:pt x="34832" y="171867"/>
                  </a:lnTo>
                  <a:lnTo>
                    <a:pt x="28289" y="179775"/>
                  </a:lnTo>
                  <a:lnTo>
                    <a:pt x="21083" y="186324"/>
                  </a:lnTo>
                  <a:lnTo>
                    <a:pt x="13479" y="189513"/>
                  </a:lnTo>
                  <a:lnTo>
                    <a:pt x="7194" y="188810"/>
                  </a:lnTo>
                  <a:lnTo>
                    <a:pt x="2940" y="184604"/>
                  </a:lnTo>
                  <a:lnTo>
                    <a:pt x="658" y="177586"/>
                  </a:lnTo>
                  <a:lnTo>
                    <a:pt x="0" y="168292"/>
                  </a:lnTo>
                  <a:lnTo>
                    <a:pt x="581" y="156999"/>
                  </a:lnTo>
                  <a:lnTo>
                    <a:pt x="2059" y="144032"/>
                  </a:lnTo>
                  <a:lnTo>
                    <a:pt x="4007" y="129915"/>
                  </a:lnTo>
                  <a:lnTo>
                    <a:pt x="5925" y="115292"/>
                  </a:lnTo>
                  <a:lnTo>
                    <a:pt x="7548" y="100571"/>
                  </a:lnTo>
                  <a:lnTo>
                    <a:pt x="8975" y="86093"/>
                  </a:lnTo>
                  <a:lnTo>
                    <a:pt x="10548" y="72217"/>
                  </a:lnTo>
                  <a:lnTo>
                    <a:pt x="12457" y="59079"/>
                  </a:lnTo>
                  <a:lnTo>
                    <a:pt x="14581" y="46882"/>
                  </a:lnTo>
                  <a:lnTo>
                    <a:pt x="16777" y="34695"/>
                  </a:lnTo>
                  <a:lnTo>
                    <a:pt x="19241" y="20332"/>
                  </a:lnTo>
                  <a:lnTo>
                    <a:pt x="223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30550" y="5183640"/>
            <a:ext cx="584200" cy="621182"/>
            <a:chOff x="430550" y="5183640"/>
            <a:chExt cx="584200" cy="621182"/>
          </a:xfrm>
        </p:grpSpPr>
        <p:sp>
          <p:nvSpPr>
            <p:cNvPr id="17" name="Freeform 16"/>
            <p:cNvSpPr/>
            <p:nvPr/>
          </p:nvSpPr>
          <p:spPr>
            <a:xfrm>
              <a:off x="572552" y="5267867"/>
              <a:ext cx="21058" cy="442199"/>
            </a:xfrm>
            <a:custGeom>
              <a:avLst/>
              <a:gdLst/>
              <a:ahLst/>
              <a:cxnLst/>
              <a:rect l="0" t="0" r="0" b="0"/>
              <a:pathLst>
                <a:path w="21058" h="442199">
                  <a:moveTo>
                    <a:pt x="21057" y="0"/>
                  </a:moveTo>
                  <a:lnTo>
                    <a:pt x="18123" y="8802"/>
                  </a:lnTo>
                  <a:lnTo>
                    <a:pt x="15341" y="17149"/>
                  </a:lnTo>
                  <a:lnTo>
                    <a:pt x="12446" y="25857"/>
                  </a:lnTo>
                  <a:lnTo>
                    <a:pt x="9579" y="35324"/>
                  </a:lnTo>
                  <a:lnTo>
                    <a:pt x="7062" y="46115"/>
                  </a:lnTo>
                  <a:lnTo>
                    <a:pt x="5051" y="58413"/>
                  </a:lnTo>
                  <a:lnTo>
                    <a:pt x="3539" y="72078"/>
                  </a:lnTo>
                  <a:lnTo>
                    <a:pt x="2444" y="86845"/>
                  </a:lnTo>
                  <a:lnTo>
                    <a:pt x="1671" y="102444"/>
                  </a:lnTo>
                  <a:lnTo>
                    <a:pt x="1135" y="118645"/>
                  </a:lnTo>
                  <a:lnTo>
                    <a:pt x="767" y="135271"/>
                  </a:lnTo>
                  <a:lnTo>
                    <a:pt x="516" y="152198"/>
                  </a:lnTo>
                  <a:lnTo>
                    <a:pt x="347" y="169496"/>
                  </a:lnTo>
                  <a:lnTo>
                    <a:pt x="232" y="187407"/>
                  </a:lnTo>
                  <a:lnTo>
                    <a:pt x="156" y="206016"/>
                  </a:lnTo>
                  <a:lnTo>
                    <a:pt x="104" y="225261"/>
                  </a:lnTo>
                  <a:lnTo>
                    <a:pt x="70" y="245020"/>
                  </a:lnTo>
                  <a:lnTo>
                    <a:pt x="47" y="265157"/>
                  </a:lnTo>
                  <a:lnTo>
                    <a:pt x="31" y="285239"/>
                  </a:lnTo>
                  <a:lnTo>
                    <a:pt x="21" y="304569"/>
                  </a:lnTo>
                  <a:lnTo>
                    <a:pt x="14" y="322827"/>
                  </a:lnTo>
                  <a:lnTo>
                    <a:pt x="9" y="340036"/>
                  </a:lnTo>
                  <a:lnTo>
                    <a:pt x="6" y="356366"/>
                  </a:lnTo>
                  <a:lnTo>
                    <a:pt x="4" y="372008"/>
                  </a:lnTo>
                  <a:lnTo>
                    <a:pt x="3" y="386730"/>
                  </a:lnTo>
                  <a:lnTo>
                    <a:pt x="2" y="401424"/>
                  </a:lnTo>
                  <a:lnTo>
                    <a:pt x="1" y="418505"/>
                  </a:lnTo>
                  <a:lnTo>
                    <a:pt x="0" y="442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0550" y="5246811"/>
              <a:ext cx="163060" cy="273859"/>
            </a:xfrm>
            <a:custGeom>
              <a:avLst/>
              <a:gdLst/>
              <a:ahLst/>
              <a:cxnLst/>
              <a:rect l="0" t="0" r="0" b="0"/>
              <a:pathLst>
                <a:path w="163060" h="273859">
                  <a:moveTo>
                    <a:pt x="163059" y="178984"/>
                  </a:moveTo>
                  <a:lnTo>
                    <a:pt x="154258" y="184785"/>
                  </a:lnTo>
                  <a:lnTo>
                    <a:pt x="145911" y="189709"/>
                  </a:lnTo>
                  <a:lnTo>
                    <a:pt x="137213" y="194216"/>
                  </a:lnTo>
                  <a:lnTo>
                    <a:pt x="128092" y="198610"/>
                  </a:lnTo>
                  <a:lnTo>
                    <a:pt x="118597" y="203272"/>
                  </a:lnTo>
                  <a:lnTo>
                    <a:pt x="108805" y="208386"/>
                  </a:lnTo>
                  <a:lnTo>
                    <a:pt x="98791" y="213964"/>
                  </a:lnTo>
                  <a:lnTo>
                    <a:pt x="88617" y="219936"/>
                  </a:lnTo>
                  <a:lnTo>
                    <a:pt x="78335" y="226214"/>
                  </a:lnTo>
                  <a:lnTo>
                    <a:pt x="68144" y="232718"/>
                  </a:lnTo>
                  <a:lnTo>
                    <a:pt x="58374" y="239383"/>
                  </a:lnTo>
                  <a:lnTo>
                    <a:pt x="49169" y="246162"/>
                  </a:lnTo>
                  <a:lnTo>
                    <a:pt x="40343" y="253018"/>
                  </a:lnTo>
                  <a:lnTo>
                    <a:pt x="31497" y="259926"/>
                  </a:lnTo>
                  <a:lnTo>
                    <a:pt x="22402" y="266838"/>
                  </a:lnTo>
                  <a:lnTo>
                    <a:pt x="13345" y="272514"/>
                  </a:lnTo>
                  <a:lnTo>
                    <a:pt x="5893" y="273858"/>
                  </a:lnTo>
                  <a:lnTo>
                    <a:pt x="1572" y="269850"/>
                  </a:lnTo>
                  <a:lnTo>
                    <a:pt x="0" y="262531"/>
                  </a:lnTo>
                  <a:lnTo>
                    <a:pt x="301" y="253307"/>
                  </a:lnTo>
                  <a:lnTo>
                    <a:pt x="1786" y="243135"/>
                  </a:lnTo>
                  <a:lnTo>
                    <a:pt x="4007" y="232561"/>
                  </a:lnTo>
                  <a:lnTo>
                    <a:pt x="6690" y="221688"/>
                  </a:lnTo>
                  <a:lnTo>
                    <a:pt x="9664" y="210326"/>
                  </a:lnTo>
                  <a:lnTo>
                    <a:pt x="12825" y="198380"/>
                  </a:lnTo>
                  <a:lnTo>
                    <a:pt x="16106" y="185730"/>
                  </a:lnTo>
                  <a:lnTo>
                    <a:pt x="19465" y="172165"/>
                  </a:lnTo>
                  <a:lnTo>
                    <a:pt x="22871" y="157667"/>
                  </a:lnTo>
                  <a:lnTo>
                    <a:pt x="26142" y="142522"/>
                  </a:lnTo>
                  <a:lnTo>
                    <a:pt x="28959" y="127209"/>
                  </a:lnTo>
                  <a:lnTo>
                    <a:pt x="31191" y="112027"/>
                  </a:lnTo>
                  <a:lnTo>
                    <a:pt x="33029" y="97241"/>
                  </a:lnTo>
                  <a:lnTo>
                    <a:pt x="34877" y="83159"/>
                  </a:lnTo>
                  <a:lnTo>
                    <a:pt x="36971" y="69878"/>
                  </a:lnTo>
                  <a:lnTo>
                    <a:pt x="39219" y="57387"/>
                  </a:lnTo>
                  <a:lnTo>
                    <a:pt x="41511" y="44228"/>
                  </a:lnTo>
                  <a:lnTo>
                    <a:pt x="44053" y="27008"/>
                  </a:lnTo>
                  <a:lnTo>
                    <a:pt x="472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6892" y="5183640"/>
              <a:ext cx="7817" cy="147399"/>
            </a:xfrm>
            <a:custGeom>
              <a:avLst/>
              <a:gdLst/>
              <a:ahLst/>
              <a:cxnLst/>
              <a:rect l="0" t="0" r="0" b="0"/>
              <a:pathLst>
                <a:path w="7817" h="147399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1" y="38830"/>
                  </a:lnTo>
                  <a:lnTo>
                    <a:pt x="0" y="50642"/>
                  </a:lnTo>
                  <a:lnTo>
                    <a:pt x="652" y="63096"/>
                  </a:lnTo>
                  <a:lnTo>
                    <a:pt x="1898" y="75994"/>
                  </a:lnTo>
                  <a:lnTo>
                    <a:pt x="3395" y="90721"/>
                  </a:lnTo>
                  <a:lnTo>
                    <a:pt x="5274" y="111918"/>
                  </a:lnTo>
                  <a:lnTo>
                    <a:pt x="7816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9951" y="5394209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59655" y="2934"/>
                  </a:lnTo>
                  <a:lnTo>
                    <a:pt x="151308" y="5717"/>
                  </a:lnTo>
                  <a:lnTo>
                    <a:pt x="142609" y="8616"/>
                  </a:lnTo>
                  <a:lnTo>
                    <a:pt x="133489" y="11656"/>
                  </a:lnTo>
                  <a:lnTo>
                    <a:pt x="123994" y="14822"/>
                  </a:lnTo>
                  <a:lnTo>
                    <a:pt x="114197" y="18081"/>
                  </a:lnTo>
                  <a:lnTo>
                    <a:pt x="104010" y="21246"/>
                  </a:lnTo>
                  <a:lnTo>
                    <a:pt x="93188" y="23990"/>
                  </a:lnTo>
                  <a:lnTo>
                    <a:pt x="81653" y="26174"/>
                  </a:lnTo>
                  <a:lnTo>
                    <a:pt x="69636" y="28149"/>
                  </a:lnTo>
                  <a:lnTo>
                    <a:pt x="57570" y="30621"/>
                  </a:lnTo>
                  <a:lnTo>
                    <a:pt x="45727" y="33948"/>
                  </a:lnTo>
                  <a:lnTo>
                    <a:pt x="34636" y="37845"/>
                  </a:lnTo>
                  <a:lnTo>
                    <a:pt x="24072" y="41956"/>
                  </a:lnTo>
                  <a:lnTo>
                    <a:pt x="13112" y="466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2397" y="5446170"/>
              <a:ext cx="242353" cy="358652"/>
            </a:xfrm>
            <a:custGeom>
              <a:avLst/>
              <a:gdLst/>
              <a:ahLst/>
              <a:cxnLst/>
              <a:rect l="0" t="0" r="0" b="0"/>
              <a:pathLst>
                <a:path w="242353" h="358652">
                  <a:moveTo>
                    <a:pt x="31782" y="682"/>
                  </a:moveTo>
                  <a:lnTo>
                    <a:pt x="28849" y="9484"/>
                  </a:lnTo>
                  <a:lnTo>
                    <a:pt x="26067" y="17830"/>
                  </a:lnTo>
                  <a:lnTo>
                    <a:pt x="23167" y="26529"/>
                  </a:lnTo>
                  <a:lnTo>
                    <a:pt x="20127" y="35650"/>
                  </a:lnTo>
                  <a:lnTo>
                    <a:pt x="16962" y="45145"/>
                  </a:lnTo>
                  <a:lnTo>
                    <a:pt x="13692" y="54865"/>
                  </a:lnTo>
                  <a:lnTo>
                    <a:pt x="10182" y="62227"/>
                  </a:lnTo>
                  <a:lnTo>
                    <a:pt x="7120" y="64042"/>
                  </a:lnTo>
                  <a:lnTo>
                    <a:pt x="5961" y="61284"/>
                  </a:lnTo>
                  <a:lnTo>
                    <a:pt x="6909" y="55570"/>
                  </a:lnTo>
                  <a:lnTo>
                    <a:pt x="9603" y="48204"/>
                  </a:lnTo>
                  <a:lnTo>
                    <a:pt x="13609" y="40204"/>
                  </a:lnTo>
                  <a:lnTo>
                    <a:pt x="18561" y="32130"/>
                  </a:lnTo>
                  <a:lnTo>
                    <a:pt x="24342" y="24368"/>
                  </a:lnTo>
                  <a:lnTo>
                    <a:pt x="31053" y="17282"/>
                  </a:lnTo>
                  <a:lnTo>
                    <a:pt x="38681" y="10997"/>
                  </a:lnTo>
                  <a:lnTo>
                    <a:pt x="47092" y="5771"/>
                  </a:lnTo>
                  <a:lnTo>
                    <a:pt x="56117" y="2081"/>
                  </a:lnTo>
                  <a:lnTo>
                    <a:pt x="65589" y="56"/>
                  </a:lnTo>
                  <a:lnTo>
                    <a:pt x="75050" y="0"/>
                  </a:lnTo>
                  <a:lnTo>
                    <a:pt x="83790" y="2538"/>
                  </a:lnTo>
                  <a:lnTo>
                    <a:pt x="91478" y="7764"/>
                  </a:lnTo>
                  <a:lnTo>
                    <a:pt x="98131" y="15170"/>
                  </a:lnTo>
                  <a:lnTo>
                    <a:pt x="103915" y="23960"/>
                  </a:lnTo>
                  <a:lnTo>
                    <a:pt x="109026" y="33541"/>
                  </a:lnTo>
                  <a:lnTo>
                    <a:pt x="113477" y="43885"/>
                  </a:lnTo>
                  <a:lnTo>
                    <a:pt x="117102" y="55411"/>
                  </a:lnTo>
                  <a:lnTo>
                    <a:pt x="119879" y="68274"/>
                  </a:lnTo>
                  <a:lnTo>
                    <a:pt x="121915" y="82353"/>
                  </a:lnTo>
                  <a:lnTo>
                    <a:pt x="123365" y="97414"/>
                  </a:lnTo>
                  <a:lnTo>
                    <a:pt x="124374" y="113208"/>
                  </a:lnTo>
                  <a:lnTo>
                    <a:pt x="124899" y="129205"/>
                  </a:lnTo>
                  <a:lnTo>
                    <a:pt x="124727" y="144630"/>
                  </a:lnTo>
                  <a:lnTo>
                    <a:pt x="123798" y="159111"/>
                  </a:lnTo>
                  <a:lnTo>
                    <a:pt x="122190" y="172629"/>
                  </a:lnTo>
                  <a:lnTo>
                    <a:pt x="120041" y="185329"/>
                  </a:lnTo>
                  <a:lnTo>
                    <a:pt x="117483" y="197393"/>
                  </a:lnTo>
                  <a:lnTo>
                    <a:pt x="114631" y="208989"/>
                  </a:lnTo>
                  <a:lnTo>
                    <a:pt x="111570" y="220251"/>
                  </a:lnTo>
                  <a:lnTo>
                    <a:pt x="108366" y="231279"/>
                  </a:lnTo>
                  <a:lnTo>
                    <a:pt x="105062" y="242146"/>
                  </a:lnTo>
                  <a:lnTo>
                    <a:pt x="101691" y="252903"/>
                  </a:lnTo>
                  <a:lnTo>
                    <a:pt x="98270" y="263579"/>
                  </a:lnTo>
                  <a:lnTo>
                    <a:pt x="94650" y="274038"/>
                  </a:lnTo>
                  <a:lnTo>
                    <a:pt x="90534" y="283987"/>
                  </a:lnTo>
                  <a:lnTo>
                    <a:pt x="85795" y="293304"/>
                  </a:lnTo>
                  <a:lnTo>
                    <a:pt x="80306" y="301865"/>
                  </a:lnTo>
                  <a:lnTo>
                    <a:pt x="73864" y="309469"/>
                  </a:lnTo>
                  <a:lnTo>
                    <a:pt x="66453" y="316093"/>
                  </a:lnTo>
                  <a:lnTo>
                    <a:pt x="58206" y="321541"/>
                  </a:lnTo>
                  <a:lnTo>
                    <a:pt x="49299" y="325378"/>
                  </a:lnTo>
                  <a:lnTo>
                    <a:pt x="39911" y="327505"/>
                  </a:lnTo>
                  <a:lnTo>
                    <a:pt x="30507" y="327798"/>
                  </a:lnTo>
                  <a:lnTo>
                    <a:pt x="21807" y="325950"/>
                  </a:lnTo>
                  <a:lnTo>
                    <a:pt x="14154" y="322002"/>
                  </a:lnTo>
                  <a:lnTo>
                    <a:pt x="7866" y="316267"/>
                  </a:lnTo>
                  <a:lnTo>
                    <a:pt x="3390" y="309139"/>
                  </a:lnTo>
                  <a:lnTo>
                    <a:pt x="795" y="300978"/>
                  </a:lnTo>
                  <a:lnTo>
                    <a:pt x="0" y="292077"/>
                  </a:lnTo>
                  <a:lnTo>
                    <a:pt x="971" y="282659"/>
                  </a:lnTo>
                  <a:lnTo>
                    <a:pt x="3514" y="272892"/>
                  </a:lnTo>
                  <a:lnTo>
                    <a:pt x="7489" y="263217"/>
                  </a:lnTo>
                  <a:lnTo>
                    <a:pt x="12897" y="254327"/>
                  </a:lnTo>
                  <a:lnTo>
                    <a:pt x="19606" y="246542"/>
                  </a:lnTo>
                  <a:lnTo>
                    <a:pt x="27380" y="240165"/>
                  </a:lnTo>
                  <a:lnTo>
                    <a:pt x="35969" y="235628"/>
                  </a:lnTo>
                  <a:lnTo>
                    <a:pt x="45152" y="232991"/>
                  </a:lnTo>
                  <a:lnTo>
                    <a:pt x="54758" y="232169"/>
                  </a:lnTo>
                  <a:lnTo>
                    <a:pt x="64659" y="233121"/>
                  </a:lnTo>
                  <a:lnTo>
                    <a:pt x="74763" y="235651"/>
                  </a:lnTo>
                  <a:lnTo>
                    <a:pt x="85006" y="239618"/>
                  </a:lnTo>
                  <a:lnTo>
                    <a:pt x="95342" y="245020"/>
                  </a:lnTo>
                  <a:lnTo>
                    <a:pt x="105737" y="251721"/>
                  </a:lnTo>
                  <a:lnTo>
                    <a:pt x="116007" y="259320"/>
                  </a:lnTo>
                  <a:lnTo>
                    <a:pt x="125829" y="267259"/>
                  </a:lnTo>
                  <a:lnTo>
                    <a:pt x="135070" y="275188"/>
                  </a:lnTo>
                  <a:lnTo>
                    <a:pt x="143920" y="282968"/>
                  </a:lnTo>
                  <a:lnTo>
                    <a:pt x="152784" y="290572"/>
                  </a:lnTo>
                  <a:lnTo>
                    <a:pt x="161898" y="298020"/>
                  </a:lnTo>
                  <a:lnTo>
                    <a:pt x="171326" y="305343"/>
                  </a:lnTo>
                  <a:lnTo>
                    <a:pt x="181041" y="312575"/>
                  </a:lnTo>
                  <a:lnTo>
                    <a:pt x="190979" y="319735"/>
                  </a:lnTo>
                  <a:lnTo>
                    <a:pt x="200820" y="326735"/>
                  </a:lnTo>
                  <a:lnTo>
                    <a:pt x="211070" y="334165"/>
                  </a:lnTo>
                  <a:lnTo>
                    <a:pt x="223748" y="343797"/>
                  </a:lnTo>
                  <a:lnTo>
                    <a:pt x="242352" y="358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950565" y="914926"/>
            <a:ext cx="564080" cy="897289"/>
            <a:chOff x="4950565" y="914926"/>
            <a:chExt cx="564080" cy="897289"/>
          </a:xfrm>
        </p:grpSpPr>
        <p:sp>
          <p:nvSpPr>
            <p:cNvPr id="23" name="Freeform 22"/>
            <p:cNvSpPr/>
            <p:nvPr/>
          </p:nvSpPr>
          <p:spPr>
            <a:xfrm>
              <a:off x="5077310" y="914926"/>
              <a:ext cx="10126" cy="336913"/>
            </a:xfrm>
            <a:custGeom>
              <a:avLst/>
              <a:gdLst/>
              <a:ahLst/>
              <a:cxnLst/>
              <a:rect l="0" t="0" r="0" b="0"/>
              <a:pathLst>
                <a:path w="10126" h="336913">
                  <a:moveTo>
                    <a:pt x="10125" y="0"/>
                  </a:moveTo>
                  <a:lnTo>
                    <a:pt x="7259" y="8935"/>
                  </a:lnTo>
                  <a:lnTo>
                    <a:pt x="5116" y="18562"/>
                  </a:lnTo>
                  <a:lnTo>
                    <a:pt x="3513" y="29850"/>
                  </a:lnTo>
                  <a:lnTo>
                    <a:pt x="2333" y="42517"/>
                  </a:lnTo>
                  <a:lnTo>
                    <a:pt x="1485" y="55997"/>
                  </a:lnTo>
                  <a:lnTo>
                    <a:pt x="887" y="69873"/>
                  </a:lnTo>
                  <a:lnTo>
                    <a:pt x="473" y="84082"/>
                  </a:lnTo>
                  <a:lnTo>
                    <a:pt x="188" y="98822"/>
                  </a:lnTo>
                  <a:lnTo>
                    <a:pt x="0" y="114171"/>
                  </a:lnTo>
                  <a:lnTo>
                    <a:pt x="42" y="129918"/>
                  </a:lnTo>
                  <a:lnTo>
                    <a:pt x="602" y="145648"/>
                  </a:lnTo>
                  <a:lnTo>
                    <a:pt x="1792" y="161121"/>
                  </a:lnTo>
                  <a:lnTo>
                    <a:pt x="3405" y="176275"/>
                  </a:lnTo>
                  <a:lnTo>
                    <a:pt x="5026" y="191138"/>
                  </a:lnTo>
                  <a:lnTo>
                    <a:pt x="6411" y="205770"/>
                  </a:lnTo>
                  <a:lnTo>
                    <a:pt x="7492" y="220393"/>
                  </a:lnTo>
                  <a:lnTo>
                    <a:pt x="8291" y="235364"/>
                  </a:lnTo>
                  <a:lnTo>
                    <a:pt x="8864" y="250836"/>
                  </a:lnTo>
                  <a:lnTo>
                    <a:pt x="9267" y="266429"/>
                  </a:lnTo>
                  <a:lnTo>
                    <a:pt x="9588" y="283062"/>
                  </a:lnTo>
                  <a:lnTo>
                    <a:pt x="9858" y="304435"/>
                  </a:lnTo>
                  <a:lnTo>
                    <a:pt x="1012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5462" y="958838"/>
              <a:ext cx="218358" cy="312273"/>
            </a:xfrm>
            <a:custGeom>
              <a:avLst/>
              <a:gdLst/>
              <a:ahLst/>
              <a:cxnLst/>
              <a:rect l="0" t="0" r="0" b="0"/>
              <a:pathLst>
                <a:path w="218358" h="312273">
                  <a:moveTo>
                    <a:pt x="39372" y="8730"/>
                  </a:moveTo>
                  <a:lnTo>
                    <a:pt x="36438" y="17532"/>
                  </a:lnTo>
                  <a:lnTo>
                    <a:pt x="33656" y="25878"/>
                  </a:lnTo>
                  <a:lnTo>
                    <a:pt x="30757" y="34577"/>
                  </a:lnTo>
                  <a:lnTo>
                    <a:pt x="27717" y="43698"/>
                  </a:lnTo>
                  <a:lnTo>
                    <a:pt x="24552" y="53193"/>
                  </a:lnTo>
                  <a:lnTo>
                    <a:pt x="21282" y="62914"/>
                  </a:lnTo>
                  <a:lnTo>
                    <a:pt x="17767" y="70275"/>
                  </a:lnTo>
                  <a:lnTo>
                    <a:pt x="14532" y="72090"/>
                  </a:lnTo>
                  <a:lnTo>
                    <a:pt x="12725" y="69333"/>
                  </a:lnTo>
                  <a:lnTo>
                    <a:pt x="12424" y="63618"/>
                  </a:lnTo>
                  <a:lnTo>
                    <a:pt x="13465" y="56253"/>
                  </a:lnTo>
                  <a:lnTo>
                    <a:pt x="15823" y="48253"/>
                  </a:lnTo>
                  <a:lnTo>
                    <a:pt x="19372" y="40173"/>
                  </a:lnTo>
                  <a:lnTo>
                    <a:pt x="24060" y="32239"/>
                  </a:lnTo>
                  <a:lnTo>
                    <a:pt x="29964" y="24505"/>
                  </a:lnTo>
                  <a:lnTo>
                    <a:pt x="37013" y="16971"/>
                  </a:lnTo>
                  <a:lnTo>
                    <a:pt x="45020" y="10093"/>
                  </a:lnTo>
                  <a:lnTo>
                    <a:pt x="53766" y="4754"/>
                  </a:lnTo>
                  <a:lnTo>
                    <a:pt x="63050" y="1321"/>
                  </a:lnTo>
                  <a:lnTo>
                    <a:pt x="72555" y="0"/>
                  </a:lnTo>
                  <a:lnTo>
                    <a:pt x="81856" y="1083"/>
                  </a:lnTo>
                  <a:lnTo>
                    <a:pt x="90738" y="4485"/>
                  </a:lnTo>
                  <a:lnTo>
                    <a:pt x="99176" y="10007"/>
                  </a:lnTo>
                  <a:lnTo>
                    <a:pt x="107230" y="17517"/>
                  </a:lnTo>
                  <a:lnTo>
                    <a:pt x="114975" y="26753"/>
                  </a:lnTo>
                  <a:lnTo>
                    <a:pt x="122159" y="37527"/>
                  </a:lnTo>
                  <a:lnTo>
                    <a:pt x="128233" y="49806"/>
                  </a:lnTo>
                  <a:lnTo>
                    <a:pt x="132986" y="63435"/>
                  </a:lnTo>
                  <a:lnTo>
                    <a:pt x="136516" y="78162"/>
                  </a:lnTo>
                  <a:lnTo>
                    <a:pt x="139051" y="93724"/>
                  </a:lnTo>
                  <a:lnTo>
                    <a:pt x="140832" y="109893"/>
                  </a:lnTo>
                  <a:lnTo>
                    <a:pt x="142064" y="126325"/>
                  </a:lnTo>
                  <a:lnTo>
                    <a:pt x="142907" y="142584"/>
                  </a:lnTo>
                  <a:lnTo>
                    <a:pt x="143475" y="158440"/>
                  </a:lnTo>
                  <a:lnTo>
                    <a:pt x="143690" y="173697"/>
                  </a:lnTo>
                  <a:lnTo>
                    <a:pt x="143303" y="188104"/>
                  </a:lnTo>
                  <a:lnTo>
                    <a:pt x="142224" y="201610"/>
                  </a:lnTo>
                  <a:lnTo>
                    <a:pt x="140516" y="214326"/>
                  </a:lnTo>
                  <a:lnTo>
                    <a:pt x="138298" y="226414"/>
                  </a:lnTo>
                  <a:lnTo>
                    <a:pt x="135691" y="238027"/>
                  </a:lnTo>
                  <a:lnTo>
                    <a:pt x="132634" y="249134"/>
                  </a:lnTo>
                  <a:lnTo>
                    <a:pt x="128905" y="259527"/>
                  </a:lnTo>
                  <a:lnTo>
                    <a:pt x="124429" y="269150"/>
                  </a:lnTo>
                  <a:lnTo>
                    <a:pt x="119118" y="278088"/>
                  </a:lnTo>
                  <a:lnTo>
                    <a:pt x="112796" y="286478"/>
                  </a:lnTo>
                  <a:lnTo>
                    <a:pt x="105466" y="294443"/>
                  </a:lnTo>
                  <a:lnTo>
                    <a:pt x="97272" y="301606"/>
                  </a:lnTo>
                  <a:lnTo>
                    <a:pt x="88401" y="307133"/>
                  </a:lnTo>
                  <a:lnTo>
                    <a:pt x="79028" y="310695"/>
                  </a:lnTo>
                  <a:lnTo>
                    <a:pt x="69295" y="312272"/>
                  </a:lnTo>
                  <a:lnTo>
                    <a:pt x="59309" y="311892"/>
                  </a:lnTo>
                  <a:lnTo>
                    <a:pt x="49153" y="309779"/>
                  </a:lnTo>
                  <a:lnTo>
                    <a:pt x="39045" y="306108"/>
                  </a:lnTo>
                  <a:lnTo>
                    <a:pt x="29332" y="300911"/>
                  </a:lnTo>
                  <a:lnTo>
                    <a:pt x="20182" y="294342"/>
                  </a:lnTo>
                  <a:lnTo>
                    <a:pt x="12072" y="286493"/>
                  </a:lnTo>
                  <a:lnTo>
                    <a:pt x="5836" y="277323"/>
                  </a:lnTo>
                  <a:lnTo>
                    <a:pt x="1766" y="266945"/>
                  </a:lnTo>
                  <a:lnTo>
                    <a:pt x="0" y="256062"/>
                  </a:lnTo>
                  <a:lnTo>
                    <a:pt x="778" y="245830"/>
                  </a:lnTo>
                  <a:lnTo>
                    <a:pt x="3968" y="236857"/>
                  </a:lnTo>
                  <a:lnTo>
                    <a:pt x="9175" y="229700"/>
                  </a:lnTo>
                  <a:lnTo>
                    <a:pt x="15941" y="225100"/>
                  </a:lnTo>
                  <a:lnTo>
                    <a:pt x="23851" y="223198"/>
                  </a:lnTo>
                  <a:lnTo>
                    <a:pt x="32411" y="223666"/>
                  </a:lnTo>
                  <a:lnTo>
                    <a:pt x="41068" y="226017"/>
                  </a:lnTo>
                  <a:lnTo>
                    <a:pt x="49515" y="229773"/>
                  </a:lnTo>
                  <a:lnTo>
                    <a:pt x="57660" y="234543"/>
                  </a:lnTo>
                  <a:lnTo>
                    <a:pt x="65516" y="240026"/>
                  </a:lnTo>
                  <a:lnTo>
                    <a:pt x="73141" y="245998"/>
                  </a:lnTo>
                  <a:lnTo>
                    <a:pt x="80757" y="252141"/>
                  </a:lnTo>
                  <a:lnTo>
                    <a:pt x="88716" y="258038"/>
                  </a:lnTo>
                  <a:lnTo>
                    <a:pt x="97184" y="263491"/>
                  </a:lnTo>
                  <a:lnTo>
                    <a:pt x="105992" y="268645"/>
                  </a:lnTo>
                  <a:lnTo>
                    <a:pt x="114751" y="273873"/>
                  </a:lnTo>
                  <a:lnTo>
                    <a:pt x="123243" y="279385"/>
                  </a:lnTo>
                  <a:lnTo>
                    <a:pt x="131742" y="284902"/>
                  </a:lnTo>
                  <a:lnTo>
                    <a:pt x="140894" y="289774"/>
                  </a:lnTo>
                  <a:lnTo>
                    <a:pt x="151007" y="293680"/>
                  </a:lnTo>
                  <a:lnTo>
                    <a:pt x="161848" y="296630"/>
                  </a:lnTo>
                  <a:lnTo>
                    <a:pt x="174088" y="299088"/>
                  </a:lnTo>
                  <a:lnTo>
                    <a:pt x="191043" y="301264"/>
                  </a:lnTo>
                  <a:lnTo>
                    <a:pt x="218357" y="303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0565" y="1357123"/>
              <a:ext cx="494840" cy="10529"/>
            </a:xfrm>
            <a:custGeom>
              <a:avLst/>
              <a:gdLst/>
              <a:ahLst/>
              <a:cxnLst/>
              <a:rect l="0" t="0" r="0" b="0"/>
              <a:pathLst>
                <a:path w="494840" h="10529">
                  <a:moveTo>
                    <a:pt x="494839" y="0"/>
                  </a:moveTo>
                  <a:lnTo>
                    <a:pt x="486170" y="0"/>
                  </a:lnTo>
                  <a:lnTo>
                    <a:pt x="473995" y="0"/>
                  </a:lnTo>
                  <a:lnTo>
                    <a:pt x="460465" y="0"/>
                  </a:lnTo>
                  <a:lnTo>
                    <a:pt x="446450" y="0"/>
                  </a:lnTo>
                  <a:lnTo>
                    <a:pt x="432119" y="0"/>
                  </a:lnTo>
                  <a:lnTo>
                    <a:pt x="417285" y="0"/>
                  </a:lnTo>
                  <a:lnTo>
                    <a:pt x="401864" y="0"/>
                  </a:lnTo>
                  <a:lnTo>
                    <a:pt x="385899" y="0"/>
                  </a:lnTo>
                  <a:lnTo>
                    <a:pt x="369488" y="0"/>
                  </a:lnTo>
                  <a:lnTo>
                    <a:pt x="352740" y="0"/>
                  </a:lnTo>
                  <a:lnTo>
                    <a:pt x="335746" y="0"/>
                  </a:lnTo>
                  <a:lnTo>
                    <a:pt x="318578" y="0"/>
                  </a:lnTo>
                  <a:lnTo>
                    <a:pt x="301288" y="0"/>
                  </a:lnTo>
                  <a:lnTo>
                    <a:pt x="283914" y="0"/>
                  </a:lnTo>
                  <a:lnTo>
                    <a:pt x="266483" y="0"/>
                  </a:lnTo>
                  <a:lnTo>
                    <a:pt x="249015" y="0"/>
                  </a:lnTo>
                  <a:lnTo>
                    <a:pt x="231521" y="0"/>
                  </a:lnTo>
                  <a:lnTo>
                    <a:pt x="214008" y="0"/>
                  </a:lnTo>
                  <a:lnTo>
                    <a:pt x="196485" y="4"/>
                  </a:lnTo>
                  <a:lnTo>
                    <a:pt x="178953" y="177"/>
                  </a:lnTo>
                  <a:lnTo>
                    <a:pt x="161416" y="826"/>
                  </a:lnTo>
                  <a:lnTo>
                    <a:pt x="143880" y="2070"/>
                  </a:lnTo>
                  <a:lnTo>
                    <a:pt x="126510" y="3550"/>
                  </a:lnTo>
                  <a:lnTo>
                    <a:pt x="109614" y="4549"/>
                  </a:lnTo>
                  <a:lnTo>
                    <a:pt x="93327" y="4708"/>
                  </a:lnTo>
                  <a:lnTo>
                    <a:pt x="77779" y="4321"/>
                  </a:lnTo>
                  <a:lnTo>
                    <a:pt x="63177" y="4129"/>
                  </a:lnTo>
                  <a:lnTo>
                    <a:pt x="49553" y="4553"/>
                  </a:lnTo>
                  <a:lnTo>
                    <a:pt x="37227" y="5525"/>
                  </a:lnTo>
                  <a:lnTo>
                    <a:pt x="25684" y="6748"/>
                  </a:lnTo>
                  <a:lnTo>
                    <a:pt x="13911" y="8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0070" y="1492522"/>
              <a:ext cx="258465" cy="319142"/>
            </a:xfrm>
            <a:custGeom>
              <a:avLst/>
              <a:gdLst/>
              <a:ahLst/>
              <a:cxnLst/>
              <a:rect l="0" t="0" r="0" b="0"/>
              <a:pathLst>
                <a:path w="258465" h="319142">
                  <a:moveTo>
                    <a:pt x="47894" y="1471"/>
                  </a:moveTo>
                  <a:lnTo>
                    <a:pt x="42093" y="7406"/>
                  </a:lnTo>
                  <a:lnTo>
                    <a:pt x="37169" y="13611"/>
                  </a:lnTo>
                  <a:lnTo>
                    <a:pt x="32667" y="20706"/>
                  </a:lnTo>
                  <a:lnTo>
                    <a:pt x="28446" y="28647"/>
                  </a:lnTo>
                  <a:lnTo>
                    <a:pt x="24432" y="37293"/>
                  </a:lnTo>
                  <a:lnTo>
                    <a:pt x="20571" y="46487"/>
                  </a:lnTo>
                  <a:lnTo>
                    <a:pt x="16819" y="56087"/>
                  </a:lnTo>
                  <a:lnTo>
                    <a:pt x="13143" y="65977"/>
                  </a:lnTo>
                  <a:lnTo>
                    <a:pt x="9515" y="75999"/>
                  </a:lnTo>
                  <a:lnTo>
                    <a:pt x="5739" y="83593"/>
                  </a:lnTo>
                  <a:lnTo>
                    <a:pt x="2309" y="85588"/>
                  </a:lnTo>
                  <a:lnTo>
                    <a:pt x="376" y="82950"/>
                  </a:lnTo>
                  <a:lnTo>
                    <a:pt x="0" y="77307"/>
                  </a:lnTo>
                  <a:lnTo>
                    <a:pt x="998" y="69984"/>
                  </a:lnTo>
                  <a:lnTo>
                    <a:pt x="3329" y="62009"/>
                  </a:lnTo>
                  <a:lnTo>
                    <a:pt x="6859" y="53941"/>
                  </a:lnTo>
                  <a:lnTo>
                    <a:pt x="11364" y="45843"/>
                  </a:lnTo>
                  <a:lnTo>
                    <a:pt x="16614" y="37467"/>
                  </a:lnTo>
                  <a:lnTo>
                    <a:pt x="22416" y="28683"/>
                  </a:lnTo>
                  <a:lnTo>
                    <a:pt x="28940" y="19982"/>
                  </a:lnTo>
                  <a:lnTo>
                    <a:pt x="36684" y="12348"/>
                  </a:lnTo>
                  <a:lnTo>
                    <a:pt x="45813" y="6261"/>
                  </a:lnTo>
                  <a:lnTo>
                    <a:pt x="55877" y="2021"/>
                  </a:lnTo>
                  <a:lnTo>
                    <a:pt x="66018" y="0"/>
                  </a:lnTo>
                  <a:lnTo>
                    <a:pt x="75724" y="169"/>
                  </a:lnTo>
                  <a:lnTo>
                    <a:pt x="84851" y="2367"/>
                  </a:lnTo>
                  <a:lnTo>
                    <a:pt x="93433" y="6493"/>
                  </a:lnTo>
                  <a:lnTo>
                    <a:pt x="101569" y="12299"/>
                  </a:lnTo>
                  <a:lnTo>
                    <a:pt x="109201" y="19448"/>
                  </a:lnTo>
                  <a:lnTo>
                    <a:pt x="116116" y="27607"/>
                  </a:lnTo>
                  <a:lnTo>
                    <a:pt x="122248" y="36508"/>
                  </a:lnTo>
                  <a:lnTo>
                    <a:pt x="127522" y="46262"/>
                  </a:lnTo>
                  <a:lnTo>
                    <a:pt x="131766" y="57327"/>
                  </a:lnTo>
                  <a:lnTo>
                    <a:pt x="134991" y="69848"/>
                  </a:lnTo>
                  <a:lnTo>
                    <a:pt x="137344" y="83681"/>
                  </a:lnTo>
                  <a:lnTo>
                    <a:pt x="139013" y="98571"/>
                  </a:lnTo>
                  <a:lnTo>
                    <a:pt x="140172" y="114246"/>
                  </a:lnTo>
                  <a:lnTo>
                    <a:pt x="140799" y="130162"/>
                  </a:lnTo>
                  <a:lnTo>
                    <a:pt x="140697" y="145533"/>
                  </a:lnTo>
                  <a:lnTo>
                    <a:pt x="139814" y="159977"/>
                  </a:lnTo>
                  <a:lnTo>
                    <a:pt x="138238" y="173470"/>
                  </a:lnTo>
                  <a:lnTo>
                    <a:pt x="136110" y="186152"/>
                  </a:lnTo>
                  <a:lnTo>
                    <a:pt x="133562" y="198205"/>
                  </a:lnTo>
                  <a:lnTo>
                    <a:pt x="130546" y="209794"/>
                  </a:lnTo>
                  <a:lnTo>
                    <a:pt x="126843" y="221051"/>
                  </a:lnTo>
                  <a:lnTo>
                    <a:pt x="122394" y="232075"/>
                  </a:lnTo>
                  <a:lnTo>
                    <a:pt x="117441" y="242940"/>
                  </a:lnTo>
                  <a:lnTo>
                    <a:pt x="112423" y="253695"/>
                  </a:lnTo>
                  <a:lnTo>
                    <a:pt x="107596" y="264371"/>
                  </a:lnTo>
                  <a:lnTo>
                    <a:pt x="102712" y="274829"/>
                  </a:lnTo>
                  <a:lnTo>
                    <a:pt x="97141" y="284777"/>
                  </a:lnTo>
                  <a:lnTo>
                    <a:pt x="90570" y="294089"/>
                  </a:lnTo>
                  <a:lnTo>
                    <a:pt x="82850" y="302477"/>
                  </a:lnTo>
                  <a:lnTo>
                    <a:pt x="73833" y="309433"/>
                  </a:lnTo>
                  <a:lnTo>
                    <a:pt x="63589" y="314799"/>
                  </a:lnTo>
                  <a:lnTo>
                    <a:pt x="52811" y="318249"/>
                  </a:lnTo>
                  <a:lnTo>
                    <a:pt x="42658" y="319141"/>
                  </a:lnTo>
                  <a:lnTo>
                    <a:pt x="33736" y="317367"/>
                  </a:lnTo>
                  <a:lnTo>
                    <a:pt x="26446" y="313262"/>
                  </a:lnTo>
                  <a:lnTo>
                    <a:pt x="21225" y="307310"/>
                  </a:lnTo>
                  <a:lnTo>
                    <a:pt x="18093" y="299982"/>
                  </a:lnTo>
                  <a:lnTo>
                    <a:pt x="16922" y="291830"/>
                  </a:lnTo>
                  <a:lnTo>
                    <a:pt x="17632" y="283454"/>
                  </a:lnTo>
                  <a:lnTo>
                    <a:pt x="19995" y="275204"/>
                  </a:lnTo>
                  <a:lnTo>
                    <a:pt x="23849" y="267363"/>
                  </a:lnTo>
                  <a:lnTo>
                    <a:pt x="29175" y="260243"/>
                  </a:lnTo>
                  <a:lnTo>
                    <a:pt x="35830" y="253944"/>
                  </a:lnTo>
                  <a:lnTo>
                    <a:pt x="43567" y="248713"/>
                  </a:lnTo>
                  <a:lnTo>
                    <a:pt x="52130" y="245022"/>
                  </a:lnTo>
                  <a:lnTo>
                    <a:pt x="61297" y="242983"/>
                  </a:lnTo>
                  <a:lnTo>
                    <a:pt x="70892" y="242410"/>
                  </a:lnTo>
                  <a:lnTo>
                    <a:pt x="80786" y="243004"/>
                  </a:lnTo>
                  <a:lnTo>
                    <a:pt x="90885" y="244479"/>
                  </a:lnTo>
                  <a:lnTo>
                    <a:pt x="101124" y="246755"/>
                  </a:lnTo>
                  <a:lnTo>
                    <a:pt x="111458" y="249952"/>
                  </a:lnTo>
                  <a:lnTo>
                    <a:pt x="121857" y="254058"/>
                  </a:lnTo>
                  <a:lnTo>
                    <a:pt x="132298" y="258780"/>
                  </a:lnTo>
                  <a:lnTo>
                    <a:pt x="142768" y="263641"/>
                  </a:lnTo>
                  <a:lnTo>
                    <a:pt x="153257" y="268345"/>
                  </a:lnTo>
                  <a:lnTo>
                    <a:pt x="163760" y="272468"/>
                  </a:lnTo>
                  <a:lnTo>
                    <a:pt x="174271" y="275400"/>
                  </a:lnTo>
                  <a:lnTo>
                    <a:pt x="184787" y="276921"/>
                  </a:lnTo>
                  <a:lnTo>
                    <a:pt x="195308" y="277145"/>
                  </a:lnTo>
                  <a:lnTo>
                    <a:pt x="205832" y="276314"/>
                  </a:lnTo>
                  <a:lnTo>
                    <a:pt x="216343" y="274690"/>
                  </a:lnTo>
                  <a:lnTo>
                    <a:pt x="226387" y="272644"/>
                  </a:lnTo>
                  <a:lnTo>
                    <a:pt x="236060" y="270452"/>
                  </a:lnTo>
                  <a:lnTo>
                    <a:pt x="246212" y="267927"/>
                  </a:lnTo>
                  <a:lnTo>
                    <a:pt x="258464" y="264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74613" y="1491901"/>
              <a:ext cx="240032" cy="320314"/>
            </a:xfrm>
            <a:custGeom>
              <a:avLst/>
              <a:gdLst/>
              <a:ahLst/>
              <a:cxnLst/>
              <a:rect l="0" t="0" r="0" b="0"/>
              <a:pathLst>
                <a:path w="240032" h="320314">
                  <a:moveTo>
                    <a:pt x="86564" y="44206"/>
                  </a:moveTo>
                  <a:lnTo>
                    <a:pt x="77829" y="47207"/>
                  </a:lnTo>
                  <a:lnTo>
                    <a:pt x="70123" y="50629"/>
                  </a:lnTo>
                  <a:lnTo>
                    <a:pt x="62721" y="54835"/>
                  </a:lnTo>
                  <a:lnTo>
                    <a:pt x="55460" y="60081"/>
                  </a:lnTo>
                  <a:lnTo>
                    <a:pt x="48281" y="66859"/>
                  </a:lnTo>
                  <a:lnTo>
                    <a:pt x="41160" y="75291"/>
                  </a:lnTo>
                  <a:lnTo>
                    <a:pt x="34242" y="85031"/>
                  </a:lnTo>
                  <a:lnTo>
                    <a:pt x="27824" y="95474"/>
                  </a:lnTo>
                  <a:lnTo>
                    <a:pt x="22026" y="106197"/>
                  </a:lnTo>
                  <a:lnTo>
                    <a:pt x="16811" y="116987"/>
                  </a:lnTo>
                  <a:lnTo>
                    <a:pt x="12074" y="127756"/>
                  </a:lnTo>
                  <a:lnTo>
                    <a:pt x="7711" y="138487"/>
                  </a:lnTo>
                  <a:lnTo>
                    <a:pt x="3950" y="149507"/>
                  </a:lnTo>
                  <a:lnTo>
                    <a:pt x="1328" y="161438"/>
                  </a:lnTo>
                  <a:lnTo>
                    <a:pt x="46" y="174542"/>
                  </a:lnTo>
                  <a:lnTo>
                    <a:pt x="0" y="188600"/>
                  </a:lnTo>
                  <a:lnTo>
                    <a:pt x="956" y="203108"/>
                  </a:lnTo>
                  <a:lnTo>
                    <a:pt x="2679" y="217715"/>
                  </a:lnTo>
                  <a:lnTo>
                    <a:pt x="5122" y="232098"/>
                  </a:lnTo>
                  <a:lnTo>
                    <a:pt x="8432" y="245902"/>
                  </a:lnTo>
                  <a:lnTo>
                    <a:pt x="12623" y="258992"/>
                  </a:lnTo>
                  <a:lnTo>
                    <a:pt x="17741" y="271255"/>
                  </a:lnTo>
                  <a:lnTo>
                    <a:pt x="23933" y="282506"/>
                  </a:lnTo>
                  <a:lnTo>
                    <a:pt x="31184" y="292734"/>
                  </a:lnTo>
                  <a:lnTo>
                    <a:pt x="39665" y="301757"/>
                  </a:lnTo>
                  <a:lnTo>
                    <a:pt x="49793" y="309149"/>
                  </a:lnTo>
                  <a:lnTo>
                    <a:pt x="61642" y="314815"/>
                  </a:lnTo>
                  <a:lnTo>
                    <a:pt x="74836" y="318638"/>
                  </a:lnTo>
                  <a:lnTo>
                    <a:pt x="88755" y="320313"/>
                  </a:lnTo>
                  <a:lnTo>
                    <a:pt x="102963" y="319884"/>
                  </a:lnTo>
                  <a:lnTo>
                    <a:pt x="117076" y="317665"/>
                  </a:lnTo>
                  <a:lnTo>
                    <a:pt x="130698" y="314050"/>
                  </a:lnTo>
                  <a:lnTo>
                    <a:pt x="143667" y="309401"/>
                  </a:lnTo>
                  <a:lnTo>
                    <a:pt x="155849" y="304013"/>
                  </a:lnTo>
                  <a:lnTo>
                    <a:pt x="167045" y="298105"/>
                  </a:lnTo>
                  <a:lnTo>
                    <a:pt x="177246" y="291835"/>
                  </a:lnTo>
                  <a:lnTo>
                    <a:pt x="186591" y="285151"/>
                  </a:lnTo>
                  <a:lnTo>
                    <a:pt x="195262" y="277825"/>
                  </a:lnTo>
                  <a:lnTo>
                    <a:pt x="203430" y="269782"/>
                  </a:lnTo>
                  <a:lnTo>
                    <a:pt x="211069" y="261091"/>
                  </a:lnTo>
                  <a:lnTo>
                    <a:pt x="217980" y="251878"/>
                  </a:lnTo>
                  <a:lnTo>
                    <a:pt x="224109" y="242263"/>
                  </a:lnTo>
                  <a:lnTo>
                    <a:pt x="229377" y="232026"/>
                  </a:lnTo>
                  <a:lnTo>
                    <a:pt x="233617" y="220636"/>
                  </a:lnTo>
                  <a:lnTo>
                    <a:pt x="236835" y="207897"/>
                  </a:lnTo>
                  <a:lnTo>
                    <a:pt x="239012" y="193917"/>
                  </a:lnTo>
                  <a:lnTo>
                    <a:pt x="240031" y="178930"/>
                  </a:lnTo>
                  <a:lnTo>
                    <a:pt x="239940" y="163189"/>
                  </a:lnTo>
                  <a:lnTo>
                    <a:pt x="238915" y="147230"/>
                  </a:lnTo>
                  <a:lnTo>
                    <a:pt x="237163" y="131830"/>
                  </a:lnTo>
                  <a:lnTo>
                    <a:pt x="234872" y="117367"/>
                  </a:lnTo>
                  <a:lnTo>
                    <a:pt x="232030" y="103861"/>
                  </a:lnTo>
                  <a:lnTo>
                    <a:pt x="228445" y="91170"/>
                  </a:lnTo>
                  <a:lnTo>
                    <a:pt x="224070" y="79115"/>
                  </a:lnTo>
                  <a:lnTo>
                    <a:pt x="218997" y="67696"/>
                  </a:lnTo>
                  <a:lnTo>
                    <a:pt x="213367" y="57085"/>
                  </a:lnTo>
                  <a:lnTo>
                    <a:pt x="207315" y="47316"/>
                  </a:lnTo>
                  <a:lnTo>
                    <a:pt x="200793" y="38449"/>
                  </a:lnTo>
                  <a:lnTo>
                    <a:pt x="193584" y="30638"/>
                  </a:lnTo>
                  <a:lnTo>
                    <a:pt x="185622" y="23866"/>
                  </a:lnTo>
                  <a:lnTo>
                    <a:pt x="176988" y="17979"/>
                  </a:lnTo>
                  <a:lnTo>
                    <a:pt x="167814" y="12783"/>
                  </a:lnTo>
                  <a:lnTo>
                    <a:pt x="158234" y="8108"/>
                  </a:lnTo>
                  <a:lnTo>
                    <a:pt x="148360" y="4136"/>
                  </a:lnTo>
                  <a:lnTo>
                    <a:pt x="138279" y="1372"/>
                  </a:lnTo>
                  <a:lnTo>
                    <a:pt x="128058" y="0"/>
                  </a:lnTo>
                  <a:lnTo>
                    <a:pt x="117908" y="63"/>
                  </a:lnTo>
                  <a:lnTo>
                    <a:pt x="108166" y="1625"/>
                  </a:lnTo>
                  <a:lnTo>
                    <a:pt x="98993" y="4558"/>
                  </a:lnTo>
                  <a:lnTo>
                    <a:pt x="90670" y="8307"/>
                  </a:lnTo>
                  <a:lnTo>
                    <a:pt x="82870" y="12360"/>
                  </a:lnTo>
                  <a:lnTo>
                    <a:pt x="74911" y="17067"/>
                  </a:lnTo>
                  <a:lnTo>
                    <a:pt x="65506" y="231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84435" y="332227"/>
            <a:ext cx="705410" cy="683578"/>
            <a:chOff x="1084435" y="332227"/>
            <a:chExt cx="705410" cy="683578"/>
          </a:xfrm>
        </p:grpSpPr>
        <p:sp>
          <p:nvSpPr>
            <p:cNvPr id="29" name="Freeform 28"/>
            <p:cNvSpPr/>
            <p:nvPr/>
          </p:nvSpPr>
          <p:spPr>
            <a:xfrm>
              <a:off x="1084435" y="610652"/>
              <a:ext cx="178985" cy="168457"/>
            </a:xfrm>
            <a:custGeom>
              <a:avLst/>
              <a:gdLst/>
              <a:ahLst/>
              <a:cxnLst/>
              <a:rect l="0" t="0" r="0" b="0"/>
              <a:pathLst>
                <a:path w="178985" h="168457">
                  <a:moveTo>
                    <a:pt x="178984" y="0"/>
                  </a:moveTo>
                  <a:lnTo>
                    <a:pt x="173117" y="5868"/>
                  </a:lnTo>
                  <a:lnTo>
                    <a:pt x="167552" y="11432"/>
                  </a:lnTo>
                  <a:lnTo>
                    <a:pt x="161753" y="17232"/>
                  </a:lnTo>
                  <a:lnTo>
                    <a:pt x="155673" y="23312"/>
                  </a:lnTo>
                  <a:lnTo>
                    <a:pt x="149343" y="29642"/>
                  </a:lnTo>
                  <a:lnTo>
                    <a:pt x="142814" y="36170"/>
                  </a:lnTo>
                  <a:lnTo>
                    <a:pt x="136139" y="42846"/>
                  </a:lnTo>
                  <a:lnTo>
                    <a:pt x="129356" y="49629"/>
                  </a:lnTo>
                  <a:lnTo>
                    <a:pt x="122498" y="56486"/>
                  </a:lnTo>
                  <a:lnTo>
                    <a:pt x="115589" y="63396"/>
                  </a:lnTo>
                  <a:lnTo>
                    <a:pt x="108644" y="70341"/>
                  </a:lnTo>
                  <a:lnTo>
                    <a:pt x="101674" y="77310"/>
                  </a:lnTo>
                  <a:lnTo>
                    <a:pt x="94689" y="84296"/>
                  </a:lnTo>
                  <a:lnTo>
                    <a:pt x="87692" y="91292"/>
                  </a:lnTo>
                  <a:lnTo>
                    <a:pt x="80688" y="98296"/>
                  </a:lnTo>
                  <a:lnTo>
                    <a:pt x="73679" y="105305"/>
                  </a:lnTo>
                  <a:lnTo>
                    <a:pt x="66667" y="112318"/>
                  </a:lnTo>
                  <a:lnTo>
                    <a:pt x="59648" y="119332"/>
                  </a:lnTo>
                  <a:lnTo>
                    <a:pt x="52459" y="126348"/>
                  </a:lnTo>
                  <a:lnTo>
                    <a:pt x="44794" y="133365"/>
                  </a:lnTo>
                  <a:lnTo>
                    <a:pt x="36536" y="140374"/>
                  </a:lnTo>
                  <a:lnTo>
                    <a:pt x="28178" y="147071"/>
                  </a:lnTo>
                  <a:lnTo>
                    <a:pt x="19902" y="153520"/>
                  </a:lnTo>
                  <a:lnTo>
                    <a:pt x="10980" y="1602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05492" y="600124"/>
              <a:ext cx="157928" cy="178985"/>
            </a:xfrm>
            <a:custGeom>
              <a:avLst/>
              <a:gdLst/>
              <a:ahLst/>
              <a:cxnLst/>
              <a:rect l="0" t="0" r="0" b="0"/>
              <a:pathLst>
                <a:path w="157928" h="178985">
                  <a:moveTo>
                    <a:pt x="0" y="0"/>
                  </a:moveTo>
                  <a:lnTo>
                    <a:pt x="5934" y="8734"/>
                  </a:lnTo>
                  <a:lnTo>
                    <a:pt x="12139" y="16441"/>
                  </a:lnTo>
                  <a:lnTo>
                    <a:pt x="19230" y="23847"/>
                  </a:lnTo>
                  <a:lnTo>
                    <a:pt x="26998" y="31281"/>
                  </a:lnTo>
                  <a:lnTo>
                    <a:pt x="34996" y="39108"/>
                  </a:lnTo>
                  <a:lnTo>
                    <a:pt x="42937" y="47482"/>
                  </a:lnTo>
                  <a:lnTo>
                    <a:pt x="50711" y="56226"/>
                  </a:lnTo>
                  <a:lnTo>
                    <a:pt x="58304" y="64941"/>
                  </a:lnTo>
                  <a:lnTo>
                    <a:pt x="65737" y="73399"/>
                  </a:lnTo>
                  <a:lnTo>
                    <a:pt x="72879" y="81705"/>
                  </a:lnTo>
                  <a:lnTo>
                    <a:pt x="79456" y="90194"/>
                  </a:lnTo>
                  <a:lnTo>
                    <a:pt x="85372" y="99050"/>
                  </a:lnTo>
                  <a:lnTo>
                    <a:pt x="91008" y="108133"/>
                  </a:lnTo>
                  <a:lnTo>
                    <a:pt x="97092" y="117084"/>
                  </a:lnTo>
                  <a:lnTo>
                    <a:pt x="104001" y="125699"/>
                  </a:lnTo>
                  <a:lnTo>
                    <a:pt x="111610" y="133943"/>
                  </a:lnTo>
                  <a:lnTo>
                    <a:pt x="119489" y="141859"/>
                  </a:lnTo>
                  <a:lnTo>
                    <a:pt x="127337" y="149506"/>
                  </a:lnTo>
                  <a:lnTo>
                    <a:pt x="134733" y="156650"/>
                  </a:lnTo>
                  <a:lnTo>
                    <a:pt x="141793" y="163455"/>
                  </a:lnTo>
                  <a:lnTo>
                    <a:pt x="149134" y="170522"/>
                  </a:lnTo>
                  <a:lnTo>
                    <a:pt x="157927" y="1789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10818" y="673823"/>
              <a:ext cx="379027" cy="10530"/>
            </a:xfrm>
            <a:custGeom>
              <a:avLst/>
              <a:gdLst/>
              <a:ahLst/>
              <a:cxnLst/>
              <a:rect l="0" t="0" r="0" b="0"/>
              <a:pathLst>
                <a:path w="379027" h="10530">
                  <a:moveTo>
                    <a:pt x="0" y="0"/>
                  </a:moveTo>
                  <a:lnTo>
                    <a:pt x="14669" y="2867"/>
                  </a:lnTo>
                  <a:lnTo>
                    <a:pt x="28580" y="5009"/>
                  </a:lnTo>
                  <a:lnTo>
                    <a:pt x="43074" y="6612"/>
                  </a:lnTo>
                  <a:lnTo>
                    <a:pt x="58102" y="7793"/>
                  </a:lnTo>
                  <a:lnTo>
                    <a:pt x="73279" y="8641"/>
                  </a:lnTo>
                  <a:lnTo>
                    <a:pt x="88346" y="9239"/>
                  </a:lnTo>
                  <a:lnTo>
                    <a:pt x="103210" y="9653"/>
                  </a:lnTo>
                  <a:lnTo>
                    <a:pt x="117870" y="9937"/>
                  </a:lnTo>
                  <a:lnTo>
                    <a:pt x="132358" y="10131"/>
                  </a:lnTo>
                  <a:lnTo>
                    <a:pt x="146713" y="10262"/>
                  </a:lnTo>
                  <a:lnTo>
                    <a:pt x="160972" y="10350"/>
                  </a:lnTo>
                  <a:lnTo>
                    <a:pt x="175161" y="10409"/>
                  </a:lnTo>
                  <a:lnTo>
                    <a:pt x="189301" y="10449"/>
                  </a:lnTo>
                  <a:lnTo>
                    <a:pt x="203409" y="10475"/>
                  </a:lnTo>
                  <a:lnTo>
                    <a:pt x="217498" y="10493"/>
                  </a:lnTo>
                  <a:lnTo>
                    <a:pt x="231741" y="10505"/>
                  </a:lnTo>
                  <a:lnTo>
                    <a:pt x="246448" y="10513"/>
                  </a:lnTo>
                  <a:lnTo>
                    <a:pt x="261749" y="10518"/>
                  </a:lnTo>
                  <a:lnTo>
                    <a:pt x="277449" y="10522"/>
                  </a:lnTo>
                  <a:lnTo>
                    <a:pt x="293142" y="10524"/>
                  </a:lnTo>
                  <a:lnTo>
                    <a:pt x="308573" y="10526"/>
                  </a:lnTo>
                  <a:lnTo>
                    <a:pt x="323268" y="10527"/>
                  </a:lnTo>
                  <a:lnTo>
                    <a:pt x="338000" y="10528"/>
                  </a:lnTo>
                  <a:lnTo>
                    <a:pt x="355175" y="10528"/>
                  </a:lnTo>
                  <a:lnTo>
                    <a:pt x="379026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29858" y="726466"/>
              <a:ext cx="228402" cy="289339"/>
            </a:xfrm>
            <a:custGeom>
              <a:avLst/>
              <a:gdLst/>
              <a:ahLst/>
              <a:cxnLst/>
              <a:rect l="0" t="0" r="0" b="0"/>
              <a:pathLst>
                <a:path w="228402" h="289339">
                  <a:moveTo>
                    <a:pt x="17831" y="0"/>
                  </a:moveTo>
                  <a:lnTo>
                    <a:pt x="17764" y="11668"/>
                  </a:lnTo>
                  <a:lnTo>
                    <a:pt x="17123" y="22157"/>
                  </a:lnTo>
                  <a:lnTo>
                    <a:pt x="15802" y="32409"/>
                  </a:lnTo>
                  <a:lnTo>
                    <a:pt x="13073" y="40862"/>
                  </a:lnTo>
                  <a:lnTo>
                    <a:pt x="9297" y="44835"/>
                  </a:lnTo>
                  <a:lnTo>
                    <a:pt x="6933" y="44233"/>
                  </a:lnTo>
                  <a:lnTo>
                    <a:pt x="6739" y="40244"/>
                  </a:lnTo>
                  <a:lnTo>
                    <a:pt x="8677" y="34320"/>
                  </a:lnTo>
                  <a:lnTo>
                    <a:pt x="12634" y="27868"/>
                  </a:lnTo>
                  <a:lnTo>
                    <a:pt x="18331" y="21677"/>
                  </a:lnTo>
                  <a:lnTo>
                    <a:pt x="25409" y="16343"/>
                  </a:lnTo>
                  <a:lnTo>
                    <a:pt x="33523" y="12496"/>
                  </a:lnTo>
                  <a:lnTo>
                    <a:pt x="42381" y="10313"/>
                  </a:lnTo>
                  <a:lnTo>
                    <a:pt x="51598" y="9792"/>
                  </a:lnTo>
                  <a:lnTo>
                    <a:pt x="60705" y="10944"/>
                  </a:lnTo>
                  <a:lnTo>
                    <a:pt x="69458" y="13602"/>
                  </a:lnTo>
                  <a:lnTo>
                    <a:pt x="77810" y="17484"/>
                  </a:lnTo>
                  <a:lnTo>
                    <a:pt x="85806" y="22297"/>
                  </a:lnTo>
                  <a:lnTo>
                    <a:pt x="93516" y="27792"/>
                  </a:lnTo>
                  <a:lnTo>
                    <a:pt x="100847" y="33938"/>
                  </a:lnTo>
                  <a:lnTo>
                    <a:pt x="107552" y="40893"/>
                  </a:lnTo>
                  <a:lnTo>
                    <a:pt x="113546" y="48685"/>
                  </a:lnTo>
                  <a:lnTo>
                    <a:pt x="118894" y="57205"/>
                  </a:lnTo>
                  <a:lnTo>
                    <a:pt x="123721" y="66303"/>
                  </a:lnTo>
                  <a:lnTo>
                    <a:pt x="128150" y="75836"/>
                  </a:lnTo>
                  <a:lnTo>
                    <a:pt x="132125" y="85849"/>
                  </a:lnTo>
                  <a:lnTo>
                    <a:pt x="135422" y="96555"/>
                  </a:lnTo>
                  <a:lnTo>
                    <a:pt x="137971" y="108018"/>
                  </a:lnTo>
                  <a:lnTo>
                    <a:pt x="139682" y="120156"/>
                  </a:lnTo>
                  <a:lnTo>
                    <a:pt x="140382" y="132837"/>
                  </a:lnTo>
                  <a:lnTo>
                    <a:pt x="140073" y="145919"/>
                  </a:lnTo>
                  <a:lnTo>
                    <a:pt x="138899" y="159128"/>
                  </a:lnTo>
                  <a:lnTo>
                    <a:pt x="137048" y="172069"/>
                  </a:lnTo>
                  <a:lnTo>
                    <a:pt x="134690" y="184549"/>
                  </a:lnTo>
                  <a:lnTo>
                    <a:pt x="131803" y="196556"/>
                  </a:lnTo>
                  <a:lnTo>
                    <a:pt x="128188" y="208159"/>
                  </a:lnTo>
                  <a:lnTo>
                    <a:pt x="123793" y="219443"/>
                  </a:lnTo>
                  <a:lnTo>
                    <a:pt x="118707" y="230328"/>
                  </a:lnTo>
                  <a:lnTo>
                    <a:pt x="113067" y="240572"/>
                  </a:lnTo>
                  <a:lnTo>
                    <a:pt x="107009" y="250090"/>
                  </a:lnTo>
                  <a:lnTo>
                    <a:pt x="100483" y="258788"/>
                  </a:lnTo>
                  <a:lnTo>
                    <a:pt x="93271" y="266484"/>
                  </a:lnTo>
                  <a:lnTo>
                    <a:pt x="85303" y="273175"/>
                  </a:lnTo>
                  <a:lnTo>
                    <a:pt x="76495" y="278838"/>
                  </a:lnTo>
                  <a:lnTo>
                    <a:pt x="66671" y="283351"/>
                  </a:lnTo>
                  <a:lnTo>
                    <a:pt x="55846" y="286750"/>
                  </a:lnTo>
                  <a:lnTo>
                    <a:pt x="44492" y="288881"/>
                  </a:lnTo>
                  <a:lnTo>
                    <a:pt x="33411" y="289338"/>
                  </a:lnTo>
                  <a:lnTo>
                    <a:pt x="23051" y="288042"/>
                  </a:lnTo>
                  <a:lnTo>
                    <a:pt x="13978" y="284884"/>
                  </a:lnTo>
                  <a:lnTo>
                    <a:pt x="7022" y="279566"/>
                  </a:lnTo>
                  <a:lnTo>
                    <a:pt x="2428" y="272143"/>
                  </a:lnTo>
                  <a:lnTo>
                    <a:pt x="124" y="263262"/>
                  </a:lnTo>
                  <a:lnTo>
                    <a:pt x="0" y="253932"/>
                  </a:lnTo>
                  <a:lnTo>
                    <a:pt x="1768" y="244781"/>
                  </a:lnTo>
                  <a:lnTo>
                    <a:pt x="5205" y="236200"/>
                  </a:lnTo>
                  <a:lnTo>
                    <a:pt x="10244" y="228518"/>
                  </a:lnTo>
                  <a:lnTo>
                    <a:pt x="16701" y="221809"/>
                  </a:lnTo>
                  <a:lnTo>
                    <a:pt x="24305" y="216287"/>
                  </a:lnTo>
                  <a:lnTo>
                    <a:pt x="32779" y="212394"/>
                  </a:lnTo>
                  <a:lnTo>
                    <a:pt x="41885" y="210216"/>
                  </a:lnTo>
                  <a:lnTo>
                    <a:pt x="51439" y="209548"/>
                  </a:lnTo>
                  <a:lnTo>
                    <a:pt x="61306" y="210078"/>
                  </a:lnTo>
                  <a:lnTo>
                    <a:pt x="71387" y="211506"/>
                  </a:lnTo>
                  <a:lnTo>
                    <a:pt x="81613" y="213580"/>
                  </a:lnTo>
                  <a:lnTo>
                    <a:pt x="91940" y="216108"/>
                  </a:lnTo>
                  <a:lnTo>
                    <a:pt x="102332" y="218953"/>
                  </a:lnTo>
                  <a:lnTo>
                    <a:pt x="112770" y="222013"/>
                  </a:lnTo>
                  <a:lnTo>
                    <a:pt x="123238" y="225220"/>
                  </a:lnTo>
                  <a:lnTo>
                    <a:pt x="133726" y="228527"/>
                  </a:lnTo>
                  <a:lnTo>
                    <a:pt x="144227" y="231900"/>
                  </a:lnTo>
                  <a:lnTo>
                    <a:pt x="154737" y="235319"/>
                  </a:lnTo>
                  <a:lnTo>
                    <a:pt x="165249" y="238763"/>
                  </a:lnTo>
                  <a:lnTo>
                    <a:pt x="175691" y="242072"/>
                  </a:lnTo>
                  <a:lnTo>
                    <a:pt x="187163" y="245265"/>
                  </a:lnTo>
                  <a:lnTo>
                    <a:pt x="202907" y="248623"/>
                  </a:lnTo>
                  <a:lnTo>
                    <a:pt x="228401" y="2526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34572" y="332227"/>
              <a:ext cx="223688" cy="257369"/>
            </a:xfrm>
            <a:custGeom>
              <a:avLst/>
              <a:gdLst/>
              <a:ahLst/>
              <a:cxnLst/>
              <a:rect l="0" t="0" r="0" b="0"/>
              <a:pathLst>
                <a:path w="223688" h="257369">
                  <a:moveTo>
                    <a:pt x="13117" y="15213"/>
                  </a:moveTo>
                  <a:lnTo>
                    <a:pt x="10250" y="24081"/>
                  </a:lnTo>
                  <a:lnTo>
                    <a:pt x="8108" y="33068"/>
                  </a:lnTo>
                  <a:lnTo>
                    <a:pt x="6481" y="43015"/>
                  </a:lnTo>
                  <a:lnTo>
                    <a:pt x="4436" y="52125"/>
                  </a:lnTo>
                  <a:lnTo>
                    <a:pt x="1756" y="56185"/>
                  </a:lnTo>
                  <a:lnTo>
                    <a:pt x="73" y="54057"/>
                  </a:lnTo>
                  <a:lnTo>
                    <a:pt x="0" y="48618"/>
                  </a:lnTo>
                  <a:lnTo>
                    <a:pt x="1588" y="41807"/>
                  </a:lnTo>
                  <a:lnTo>
                    <a:pt x="4627" y="34517"/>
                  </a:lnTo>
                  <a:lnTo>
                    <a:pt x="8980" y="27283"/>
                  </a:lnTo>
                  <a:lnTo>
                    <a:pt x="14664" y="20555"/>
                  </a:lnTo>
                  <a:lnTo>
                    <a:pt x="21574" y="14505"/>
                  </a:lnTo>
                  <a:lnTo>
                    <a:pt x="29658" y="9269"/>
                  </a:lnTo>
                  <a:lnTo>
                    <a:pt x="38989" y="5039"/>
                  </a:lnTo>
                  <a:lnTo>
                    <a:pt x="49480" y="1833"/>
                  </a:lnTo>
                  <a:lnTo>
                    <a:pt x="60610" y="0"/>
                  </a:lnTo>
                  <a:lnTo>
                    <a:pt x="71540" y="275"/>
                  </a:lnTo>
                  <a:lnTo>
                    <a:pt x="81809" y="2870"/>
                  </a:lnTo>
                  <a:lnTo>
                    <a:pt x="91159" y="7545"/>
                  </a:lnTo>
                  <a:lnTo>
                    <a:pt x="99368" y="13888"/>
                  </a:lnTo>
                  <a:lnTo>
                    <a:pt x="106442" y="21490"/>
                  </a:lnTo>
                  <a:lnTo>
                    <a:pt x="112549" y="30168"/>
                  </a:lnTo>
                  <a:lnTo>
                    <a:pt x="117901" y="39962"/>
                  </a:lnTo>
                  <a:lnTo>
                    <a:pt x="122690" y="50809"/>
                  </a:lnTo>
                  <a:lnTo>
                    <a:pt x="126909" y="62702"/>
                  </a:lnTo>
                  <a:lnTo>
                    <a:pt x="130372" y="75748"/>
                  </a:lnTo>
                  <a:lnTo>
                    <a:pt x="133031" y="89890"/>
                  </a:lnTo>
                  <a:lnTo>
                    <a:pt x="134817" y="104625"/>
                  </a:lnTo>
                  <a:lnTo>
                    <a:pt x="135567" y="119129"/>
                  </a:lnTo>
                  <a:lnTo>
                    <a:pt x="135291" y="132960"/>
                  </a:lnTo>
                  <a:lnTo>
                    <a:pt x="134140" y="146194"/>
                  </a:lnTo>
                  <a:lnTo>
                    <a:pt x="132304" y="159228"/>
                  </a:lnTo>
                  <a:lnTo>
                    <a:pt x="129956" y="172327"/>
                  </a:lnTo>
                  <a:lnTo>
                    <a:pt x="127076" y="185431"/>
                  </a:lnTo>
                  <a:lnTo>
                    <a:pt x="123465" y="198243"/>
                  </a:lnTo>
                  <a:lnTo>
                    <a:pt x="119064" y="210594"/>
                  </a:lnTo>
                  <a:lnTo>
                    <a:pt x="113633" y="221991"/>
                  </a:lnTo>
                  <a:lnTo>
                    <a:pt x="106699" y="231581"/>
                  </a:lnTo>
                  <a:lnTo>
                    <a:pt x="98145" y="239056"/>
                  </a:lnTo>
                  <a:lnTo>
                    <a:pt x="88314" y="244430"/>
                  </a:lnTo>
                  <a:lnTo>
                    <a:pt x="77806" y="247760"/>
                  </a:lnTo>
                  <a:lnTo>
                    <a:pt x="67042" y="249290"/>
                  </a:lnTo>
                  <a:lnTo>
                    <a:pt x="56393" y="249049"/>
                  </a:lnTo>
                  <a:lnTo>
                    <a:pt x="46251" y="246776"/>
                  </a:lnTo>
                  <a:lnTo>
                    <a:pt x="36777" y="242506"/>
                  </a:lnTo>
                  <a:lnTo>
                    <a:pt x="28264" y="236370"/>
                  </a:lnTo>
                  <a:lnTo>
                    <a:pt x="21217" y="228433"/>
                  </a:lnTo>
                  <a:lnTo>
                    <a:pt x="15786" y="218921"/>
                  </a:lnTo>
                  <a:lnTo>
                    <a:pt x="12291" y="208638"/>
                  </a:lnTo>
                  <a:lnTo>
                    <a:pt x="11368" y="198816"/>
                  </a:lnTo>
                  <a:lnTo>
                    <a:pt x="13124" y="190118"/>
                  </a:lnTo>
                  <a:lnTo>
                    <a:pt x="17388" y="182977"/>
                  </a:lnTo>
                  <a:lnTo>
                    <a:pt x="23979" y="177856"/>
                  </a:lnTo>
                  <a:lnTo>
                    <a:pt x="32553" y="174791"/>
                  </a:lnTo>
                  <a:lnTo>
                    <a:pt x="42526" y="173664"/>
                  </a:lnTo>
                  <a:lnTo>
                    <a:pt x="53195" y="174404"/>
                  </a:lnTo>
                  <a:lnTo>
                    <a:pt x="64104" y="176779"/>
                  </a:lnTo>
                  <a:lnTo>
                    <a:pt x="75035" y="180300"/>
                  </a:lnTo>
                  <a:lnTo>
                    <a:pt x="85907" y="184338"/>
                  </a:lnTo>
                  <a:lnTo>
                    <a:pt x="96703" y="188496"/>
                  </a:lnTo>
                  <a:lnTo>
                    <a:pt x="107427" y="192759"/>
                  </a:lnTo>
                  <a:lnTo>
                    <a:pt x="118095" y="197381"/>
                  </a:lnTo>
                  <a:lnTo>
                    <a:pt x="128722" y="202490"/>
                  </a:lnTo>
                  <a:lnTo>
                    <a:pt x="139317" y="208076"/>
                  </a:lnTo>
                  <a:lnTo>
                    <a:pt x="149892" y="214057"/>
                  </a:lnTo>
                  <a:lnTo>
                    <a:pt x="160447" y="220340"/>
                  </a:lnTo>
                  <a:lnTo>
                    <a:pt x="170918" y="226731"/>
                  </a:lnTo>
                  <a:lnTo>
                    <a:pt x="182412" y="233678"/>
                  </a:lnTo>
                  <a:lnTo>
                    <a:pt x="198176" y="242908"/>
                  </a:lnTo>
                  <a:lnTo>
                    <a:pt x="223687" y="25736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926715" y="336911"/>
            <a:ext cx="2021472" cy="727627"/>
            <a:chOff x="1926715" y="336911"/>
            <a:chExt cx="2021472" cy="727627"/>
          </a:xfrm>
        </p:grpSpPr>
        <p:sp>
          <p:nvSpPr>
            <p:cNvPr id="35" name="Freeform 34"/>
            <p:cNvSpPr/>
            <p:nvPr/>
          </p:nvSpPr>
          <p:spPr>
            <a:xfrm>
              <a:off x="1926715" y="62118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8463" y="2867"/>
                  </a:lnTo>
                  <a:lnTo>
                    <a:pt x="128836" y="5009"/>
                  </a:lnTo>
                  <a:lnTo>
                    <a:pt x="117549" y="6612"/>
                  </a:lnTo>
                  <a:lnTo>
                    <a:pt x="104881" y="7792"/>
                  </a:lnTo>
                  <a:lnTo>
                    <a:pt x="91402" y="8641"/>
                  </a:lnTo>
                  <a:lnTo>
                    <a:pt x="77539" y="9238"/>
                  </a:lnTo>
                  <a:lnTo>
                    <a:pt x="63742" y="9653"/>
                  </a:lnTo>
                  <a:lnTo>
                    <a:pt x="48986" y="9983"/>
                  </a:lnTo>
                  <a:lnTo>
                    <a:pt x="29747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37243" y="67382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70049" y="28652"/>
                  </a:lnTo>
                  <a:lnTo>
                    <a:pt x="160422" y="25870"/>
                  </a:lnTo>
                  <a:lnTo>
                    <a:pt x="149135" y="22975"/>
                  </a:lnTo>
                  <a:lnTo>
                    <a:pt x="136467" y="20107"/>
                  </a:lnTo>
                  <a:lnTo>
                    <a:pt x="122988" y="17591"/>
                  </a:lnTo>
                  <a:lnTo>
                    <a:pt x="109116" y="15580"/>
                  </a:lnTo>
                  <a:lnTo>
                    <a:pt x="95080" y="14068"/>
                  </a:lnTo>
                  <a:lnTo>
                    <a:pt x="80989" y="12973"/>
                  </a:lnTo>
                  <a:lnTo>
                    <a:pt x="66901" y="12195"/>
                  </a:lnTo>
                  <a:lnTo>
                    <a:pt x="53248" y="11456"/>
                  </a:lnTo>
                  <a:lnTo>
                    <a:pt x="39397" y="10128"/>
                  </a:lnTo>
                  <a:lnTo>
                    <a:pt x="23014" y="69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42611" y="37902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5" y="29850"/>
                  </a:lnTo>
                  <a:lnTo>
                    <a:pt x="13265" y="42518"/>
                  </a:lnTo>
                  <a:lnTo>
                    <a:pt x="12416" y="55997"/>
                  </a:lnTo>
                  <a:lnTo>
                    <a:pt x="11819" y="69869"/>
                  </a:lnTo>
                  <a:lnTo>
                    <a:pt x="11404" y="83905"/>
                  </a:lnTo>
                  <a:lnTo>
                    <a:pt x="11120" y="97996"/>
                  </a:lnTo>
                  <a:lnTo>
                    <a:pt x="10927" y="112098"/>
                  </a:lnTo>
                  <a:lnTo>
                    <a:pt x="10796" y="126191"/>
                  </a:lnTo>
                  <a:lnTo>
                    <a:pt x="10708" y="140273"/>
                  </a:lnTo>
                  <a:lnTo>
                    <a:pt x="10649" y="154344"/>
                  </a:lnTo>
                  <a:lnTo>
                    <a:pt x="10609" y="168405"/>
                  </a:lnTo>
                  <a:lnTo>
                    <a:pt x="10582" y="182459"/>
                  </a:lnTo>
                  <a:lnTo>
                    <a:pt x="10560" y="196509"/>
                  </a:lnTo>
                  <a:lnTo>
                    <a:pt x="10375" y="210554"/>
                  </a:lnTo>
                  <a:lnTo>
                    <a:pt x="9719" y="224598"/>
                  </a:lnTo>
                  <a:lnTo>
                    <a:pt x="8465" y="238625"/>
                  </a:lnTo>
                  <a:lnTo>
                    <a:pt x="6800" y="252225"/>
                  </a:lnTo>
                  <a:lnTo>
                    <a:pt x="4970" y="266028"/>
                  </a:lnTo>
                  <a:lnTo>
                    <a:pt x="2814" y="28236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26542" y="336911"/>
              <a:ext cx="126598" cy="219532"/>
            </a:xfrm>
            <a:custGeom>
              <a:avLst/>
              <a:gdLst/>
              <a:ahLst/>
              <a:cxnLst/>
              <a:rect l="0" t="0" r="0" b="0"/>
              <a:pathLst>
                <a:path w="126598" h="219532">
                  <a:moveTo>
                    <a:pt x="126597" y="178985"/>
                  </a:moveTo>
                  <a:lnTo>
                    <a:pt x="117796" y="181919"/>
                  </a:lnTo>
                  <a:lnTo>
                    <a:pt x="109450" y="184701"/>
                  </a:lnTo>
                  <a:lnTo>
                    <a:pt x="100751" y="187605"/>
                  </a:lnTo>
                  <a:lnTo>
                    <a:pt x="91630" y="190818"/>
                  </a:lnTo>
                  <a:lnTo>
                    <a:pt x="82135" y="194631"/>
                  </a:lnTo>
                  <a:lnTo>
                    <a:pt x="72343" y="199144"/>
                  </a:lnTo>
                  <a:lnTo>
                    <a:pt x="62329" y="204135"/>
                  </a:lnTo>
                  <a:lnTo>
                    <a:pt x="52155" y="209174"/>
                  </a:lnTo>
                  <a:lnTo>
                    <a:pt x="41878" y="213988"/>
                  </a:lnTo>
                  <a:lnTo>
                    <a:pt x="31859" y="217844"/>
                  </a:lnTo>
                  <a:lnTo>
                    <a:pt x="22738" y="219531"/>
                  </a:lnTo>
                  <a:lnTo>
                    <a:pt x="14800" y="218581"/>
                  </a:lnTo>
                  <a:lnTo>
                    <a:pt x="8318" y="215177"/>
                  </a:lnTo>
                  <a:lnTo>
                    <a:pt x="3713" y="209768"/>
                  </a:lnTo>
                  <a:lnTo>
                    <a:pt x="1025" y="202833"/>
                  </a:lnTo>
                  <a:lnTo>
                    <a:pt x="0" y="194621"/>
                  </a:lnTo>
                  <a:lnTo>
                    <a:pt x="283" y="185148"/>
                  </a:lnTo>
                  <a:lnTo>
                    <a:pt x="1541" y="174530"/>
                  </a:lnTo>
                  <a:lnTo>
                    <a:pt x="3501" y="163132"/>
                  </a:lnTo>
                  <a:lnTo>
                    <a:pt x="5952" y="151482"/>
                  </a:lnTo>
                  <a:lnTo>
                    <a:pt x="8744" y="139905"/>
                  </a:lnTo>
                  <a:lnTo>
                    <a:pt x="11770" y="128521"/>
                  </a:lnTo>
                  <a:lnTo>
                    <a:pt x="14953" y="117344"/>
                  </a:lnTo>
                  <a:lnTo>
                    <a:pt x="18244" y="106344"/>
                  </a:lnTo>
                  <a:lnTo>
                    <a:pt x="21607" y="95481"/>
                  </a:lnTo>
                  <a:lnTo>
                    <a:pt x="25019" y="84720"/>
                  </a:lnTo>
                  <a:lnTo>
                    <a:pt x="28459" y="74032"/>
                  </a:lnTo>
                  <a:lnTo>
                    <a:pt x="31763" y="63272"/>
                  </a:lnTo>
                  <a:lnTo>
                    <a:pt x="34954" y="50807"/>
                  </a:lnTo>
                  <a:lnTo>
                    <a:pt x="38311" y="32189"/>
                  </a:lnTo>
                  <a:lnTo>
                    <a:pt x="423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89927" y="726466"/>
              <a:ext cx="410612" cy="10529"/>
            </a:xfrm>
            <a:custGeom>
              <a:avLst/>
              <a:gdLst/>
              <a:ahLst/>
              <a:cxnLst/>
              <a:rect l="0" t="0" r="0" b="0"/>
              <a:pathLst>
                <a:path w="410612" h="10529">
                  <a:moveTo>
                    <a:pt x="410611" y="10528"/>
                  </a:moveTo>
                  <a:lnTo>
                    <a:pt x="395943" y="10528"/>
                  </a:lnTo>
                  <a:lnTo>
                    <a:pt x="382031" y="10528"/>
                  </a:lnTo>
                  <a:lnTo>
                    <a:pt x="367533" y="10528"/>
                  </a:lnTo>
                  <a:lnTo>
                    <a:pt x="352332" y="10528"/>
                  </a:lnTo>
                  <a:lnTo>
                    <a:pt x="336507" y="10528"/>
                  </a:lnTo>
                  <a:lnTo>
                    <a:pt x="320187" y="10528"/>
                  </a:lnTo>
                  <a:lnTo>
                    <a:pt x="303497" y="10528"/>
                  </a:lnTo>
                  <a:lnTo>
                    <a:pt x="286541" y="10528"/>
                  </a:lnTo>
                  <a:lnTo>
                    <a:pt x="269401" y="10528"/>
                  </a:lnTo>
                  <a:lnTo>
                    <a:pt x="252300" y="10528"/>
                  </a:lnTo>
                  <a:lnTo>
                    <a:pt x="235586" y="10528"/>
                  </a:lnTo>
                  <a:lnTo>
                    <a:pt x="219416" y="10528"/>
                  </a:lnTo>
                  <a:lnTo>
                    <a:pt x="203778" y="10528"/>
                  </a:lnTo>
                  <a:lnTo>
                    <a:pt x="188582" y="10528"/>
                  </a:lnTo>
                  <a:lnTo>
                    <a:pt x="173728" y="10528"/>
                  </a:lnTo>
                  <a:lnTo>
                    <a:pt x="159124" y="10528"/>
                  </a:lnTo>
                  <a:lnTo>
                    <a:pt x="144698" y="10528"/>
                  </a:lnTo>
                  <a:lnTo>
                    <a:pt x="130395" y="10524"/>
                  </a:lnTo>
                  <a:lnTo>
                    <a:pt x="116179" y="10351"/>
                  </a:lnTo>
                  <a:lnTo>
                    <a:pt x="102020" y="9703"/>
                  </a:lnTo>
                  <a:lnTo>
                    <a:pt x="87906" y="8454"/>
                  </a:lnTo>
                  <a:lnTo>
                    <a:pt x="73851" y="6793"/>
                  </a:lnTo>
                  <a:lnTo>
                    <a:pt x="58204" y="4966"/>
                  </a:lnTo>
                  <a:lnTo>
                    <a:pt x="36237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37326" y="842279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68"/>
                  </a:lnTo>
                  <a:lnTo>
                    <a:pt x="0" y="126749"/>
                  </a:lnTo>
                  <a:lnTo>
                    <a:pt x="0" y="142181"/>
                  </a:lnTo>
                  <a:lnTo>
                    <a:pt x="0" y="16397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24335" y="821549"/>
              <a:ext cx="198520" cy="242989"/>
            </a:xfrm>
            <a:custGeom>
              <a:avLst/>
              <a:gdLst/>
              <a:ahLst/>
              <a:cxnLst/>
              <a:rect l="0" t="0" r="0" b="0"/>
              <a:pathLst>
                <a:path w="198520" h="242989">
                  <a:moveTo>
                    <a:pt x="60390" y="20730"/>
                  </a:moveTo>
                  <a:lnTo>
                    <a:pt x="54522" y="26665"/>
                  </a:lnTo>
                  <a:lnTo>
                    <a:pt x="48958" y="32870"/>
                  </a:lnTo>
                  <a:lnTo>
                    <a:pt x="43159" y="39961"/>
                  </a:lnTo>
                  <a:lnTo>
                    <a:pt x="37078" y="47728"/>
                  </a:lnTo>
                  <a:lnTo>
                    <a:pt x="30748" y="55726"/>
                  </a:lnTo>
                  <a:lnTo>
                    <a:pt x="24229" y="63681"/>
                  </a:lnTo>
                  <a:lnTo>
                    <a:pt x="17899" y="71974"/>
                  </a:lnTo>
                  <a:lnTo>
                    <a:pt x="12413" y="81512"/>
                  </a:lnTo>
                  <a:lnTo>
                    <a:pt x="8062" y="92709"/>
                  </a:lnTo>
                  <a:lnTo>
                    <a:pt x="4804" y="105500"/>
                  </a:lnTo>
                  <a:lnTo>
                    <a:pt x="2451" y="119615"/>
                  </a:lnTo>
                  <a:lnTo>
                    <a:pt x="803" y="134730"/>
                  </a:lnTo>
                  <a:lnTo>
                    <a:pt x="0" y="150082"/>
                  </a:lnTo>
                  <a:lnTo>
                    <a:pt x="509" y="164534"/>
                  </a:lnTo>
                  <a:lnTo>
                    <a:pt x="2480" y="177540"/>
                  </a:lnTo>
                  <a:lnTo>
                    <a:pt x="5768" y="189082"/>
                  </a:lnTo>
                  <a:lnTo>
                    <a:pt x="10117" y="199383"/>
                  </a:lnTo>
                  <a:lnTo>
                    <a:pt x="15269" y="208719"/>
                  </a:lnTo>
                  <a:lnTo>
                    <a:pt x="21169" y="217178"/>
                  </a:lnTo>
                  <a:lnTo>
                    <a:pt x="27952" y="224656"/>
                  </a:lnTo>
                  <a:lnTo>
                    <a:pt x="35629" y="231167"/>
                  </a:lnTo>
                  <a:lnTo>
                    <a:pt x="44241" y="236525"/>
                  </a:lnTo>
                  <a:lnTo>
                    <a:pt x="53932" y="240295"/>
                  </a:lnTo>
                  <a:lnTo>
                    <a:pt x="64677" y="242383"/>
                  </a:lnTo>
                  <a:lnTo>
                    <a:pt x="76317" y="242988"/>
                  </a:lnTo>
                  <a:lnTo>
                    <a:pt x="88655" y="242414"/>
                  </a:lnTo>
                  <a:lnTo>
                    <a:pt x="101500" y="240947"/>
                  </a:lnTo>
                  <a:lnTo>
                    <a:pt x="114379" y="238507"/>
                  </a:lnTo>
                  <a:lnTo>
                    <a:pt x="126565" y="234667"/>
                  </a:lnTo>
                  <a:lnTo>
                    <a:pt x="137720" y="229302"/>
                  </a:lnTo>
                  <a:lnTo>
                    <a:pt x="147853" y="222412"/>
                  </a:lnTo>
                  <a:lnTo>
                    <a:pt x="157128" y="213959"/>
                  </a:lnTo>
                  <a:lnTo>
                    <a:pt x="165735" y="204084"/>
                  </a:lnTo>
                  <a:lnTo>
                    <a:pt x="173687" y="193047"/>
                  </a:lnTo>
                  <a:lnTo>
                    <a:pt x="180816" y="181121"/>
                  </a:lnTo>
                  <a:lnTo>
                    <a:pt x="187089" y="168548"/>
                  </a:lnTo>
                  <a:lnTo>
                    <a:pt x="192287" y="155513"/>
                  </a:lnTo>
                  <a:lnTo>
                    <a:pt x="195948" y="142158"/>
                  </a:lnTo>
                  <a:lnTo>
                    <a:pt x="197963" y="128582"/>
                  </a:lnTo>
                  <a:lnTo>
                    <a:pt x="198519" y="114855"/>
                  </a:lnTo>
                  <a:lnTo>
                    <a:pt x="197912" y="101026"/>
                  </a:lnTo>
                  <a:lnTo>
                    <a:pt x="196427" y="87133"/>
                  </a:lnTo>
                  <a:lnTo>
                    <a:pt x="194145" y="73361"/>
                  </a:lnTo>
                  <a:lnTo>
                    <a:pt x="190944" y="60034"/>
                  </a:lnTo>
                  <a:lnTo>
                    <a:pt x="186826" y="47301"/>
                  </a:lnTo>
                  <a:lnTo>
                    <a:pt x="181757" y="35462"/>
                  </a:lnTo>
                  <a:lnTo>
                    <a:pt x="175598" y="25036"/>
                  </a:lnTo>
                  <a:lnTo>
                    <a:pt x="168372" y="16182"/>
                  </a:lnTo>
                  <a:lnTo>
                    <a:pt x="160079" y="9067"/>
                  </a:lnTo>
                  <a:lnTo>
                    <a:pt x="150609" y="4029"/>
                  </a:lnTo>
                  <a:lnTo>
                    <a:pt x="140020" y="1052"/>
                  </a:lnTo>
                  <a:lnTo>
                    <a:pt x="128656" y="0"/>
                  </a:lnTo>
                  <a:lnTo>
                    <a:pt x="117036" y="798"/>
                  </a:lnTo>
                  <a:lnTo>
                    <a:pt x="105487" y="3215"/>
                  </a:lnTo>
                  <a:lnTo>
                    <a:pt x="94196" y="6814"/>
                  </a:lnTo>
                  <a:lnTo>
                    <a:pt x="81990" y="11491"/>
                  </a:lnTo>
                  <a:lnTo>
                    <a:pt x="65564" y="18771"/>
                  </a:lnTo>
                  <a:lnTo>
                    <a:pt x="39333" y="312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79523" y="63170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2"/>
                  </a:lnTo>
                  <a:lnTo>
                    <a:pt x="56180" y="7795"/>
                  </a:lnTo>
                  <a:lnTo>
                    <a:pt x="44040" y="8774"/>
                  </a:lnTo>
                  <a:lnTo>
                    <a:pt x="27189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68994" y="70540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069" y="2867"/>
                  </a:lnTo>
                  <a:lnTo>
                    <a:pt x="113300" y="5009"/>
                  </a:lnTo>
                  <a:lnTo>
                    <a:pt x="100409" y="6612"/>
                  </a:lnTo>
                  <a:lnTo>
                    <a:pt x="86561" y="7792"/>
                  </a:lnTo>
                  <a:lnTo>
                    <a:pt x="72233" y="8641"/>
                  </a:lnTo>
                  <a:lnTo>
                    <a:pt x="57782" y="9238"/>
                  </a:lnTo>
                  <a:lnTo>
                    <a:pt x="43973" y="9653"/>
                  </a:lnTo>
                  <a:lnTo>
                    <a:pt x="30691" y="9983"/>
                  </a:lnTo>
                  <a:lnTo>
                    <a:pt x="1677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49261" y="422505"/>
              <a:ext cx="375214" cy="568612"/>
            </a:xfrm>
            <a:custGeom>
              <a:avLst/>
              <a:gdLst/>
              <a:ahLst/>
              <a:cxnLst/>
              <a:rect l="0" t="0" r="0" b="0"/>
              <a:pathLst>
                <a:path w="375214" h="568612">
                  <a:moveTo>
                    <a:pt x="161930" y="9163"/>
                  </a:moveTo>
                  <a:lnTo>
                    <a:pt x="153196" y="15030"/>
                  </a:lnTo>
                  <a:lnTo>
                    <a:pt x="145489" y="20595"/>
                  </a:lnTo>
                  <a:lnTo>
                    <a:pt x="138087" y="26394"/>
                  </a:lnTo>
                  <a:lnTo>
                    <a:pt x="130826" y="32475"/>
                  </a:lnTo>
                  <a:lnTo>
                    <a:pt x="123648" y="38805"/>
                  </a:lnTo>
                  <a:lnTo>
                    <a:pt x="116522" y="45333"/>
                  </a:lnTo>
                  <a:lnTo>
                    <a:pt x="109432" y="52009"/>
                  </a:lnTo>
                  <a:lnTo>
                    <a:pt x="102365" y="58791"/>
                  </a:lnTo>
                  <a:lnTo>
                    <a:pt x="95314" y="65658"/>
                  </a:lnTo>
                  <a:lnTo>
                    <a:pt x="88274" y="72913"/>
                  </a:lnTo>
                  <a:lnTo>
                    <a:pt x="81240" y="81155"/>
                  </a:lnTo>
                  <a:lnTo>
                    <a:pt x="74216" y="90626"/>
                  </a:lnTo>
                  <a:lnTo>
                    <a:pt x="67364" y="101090"/>
                  </a:lnTo>
                  <a:lnTo>
                    <a:pt x="60989" y="112031"/>
                  </a:lnTo>
                  <a:lnTo>
                    <a:pt x="55216" y="123099"/>
                  </a:lnTo>
                  <a:lnTo>
                    <a:pt x="49848" y="134292"/>
                  </a:lnTo>
                  <a:lnTo>
                    <a:pt x="44476" y="145865"/>
                  </a:lnTo>
                  <a:lnTo>
                    <a:pt x="38863" y="157945"/>
                  </a:lnTo>
                  <a:lnTo>
                    <a:pt x="33109" y="170514"/>
                  </a:lnTo>
                  <a:lnTo>
                    <a:pt x="27546" y="183491"/>
                  </a:lnTo>
                  <a:lnTo>
                    <a:pt x="22363" y="196782"/>
                  </a:lnTo>
                  <a:lnTo>
                    <a:pt x="17747" y="210301"/>
                  </a:lnTo>
                  <a:lnTo>
                    <a:pt x="13952" y="223983"/>
                  </a:lnTo>
                  <a:lnTo>
                    <a:pt x="11029" y="237774"/>
                  </a:lnTo>
                  <a:lnTo>
                    <a:pt x="8711" y="251476"/>
                  </a:lnTo>
                  <a:lnTo>
                    <a:pt x="6532" y="264755"/>
                  </a:lnTo>
                  <a:lnTo>
                    <a:pt x="4218" y="277470"/>
                  </a:lnTo>
                  <a:lnTo>
                    <a:pt x="2000" y="289806"/>
                  </a:lnTo>
                  <a:lnTo>
                    <a:pt x="497" y="302162"/>
                  </a:lnTo>
                  <a:lnTo>
                    <a:pt x="0" y="314775"/>
                  </a:lnTo>
                  <a:lnTo>
                    <a:pt x="329" y="327705"/>
                  </a:lnTo>
                  <a:lnTo>
                    <a:pt x="1014" y="340925"/>
                  </a:lnTo>
                  <a:lnTo>
                    <a:pt x="1739" y="354374"/>
                  </a:lnTo>
                  <a:lnTo>
                    <a:pt x="2530" y="367830"/>
                  </a:lnTo>
                  <a:lnTo>
                    <a:pt x="3660" y="380937"/>
                  </a:lnTo>
                  <a:lnTo>
                    <a:pt x="5269" y="393529"/>
                  </a:lnTo>
                  <a:lnTo>
                    <a:pt x="7349" y="405610"/>
                  </a:lnTo>
                  <a:lnTo>
                    <a:pt x="9824" y="417263"/>
                  </a:lnTo>
                  <a:lnTo>
                    <a:pt x="12607" y="428586"/>
                  </a:lnTo>
                  <a:lnTo>
                    <a:pt x="15782" y="439665"/>
                  </a:lnTo>
                  <a:lnTo>
                    <a:pt x="19592" y="450572"/>
                  </a:lnTo>
                  <a:lnTo>
                    <a:pt x="24118" y="461353"/>
                  </a:lnTo>
                  <a:lnTo>
                    <a:pt x="29292" y="471883"/>
                  </a:lnTo>
                  <a:lnTo>
                    <a:pt x="34990" y="481881"/>
                  </a:lnTo>
                  <a:lnTo>
                    <a:pt x="41083" y="491235"/>
                  </a:lnTo>
                  <a:lnTo>
                    <a:pt x="47462" y="499991"/>
                  </a:lnTo>
                  <a:lnTo>
                    <a:pt x="54043" y="508259"/>
                  </a:lnTo>
                  <a:lnTo>
                    <a:pt x="60770" y="516155"/>
                  </a:lnTo>
                  <a:lnTo>
                    <a:pt x="67761" y="523781"/>
                  </a:lnTo>
                  <a:lnTo>
                    <a:pt x="75293" y="531215"/>
                  </a:lnTo>
                  <a:lnTo>
                    <a:pt x="83479" y="538512"/>
                  </a:lnTo>
                  <a:lnTo>
                    <a:pt x="92435" y="545549"/>
                  </a:lnTo>
                  <a:lnTo>
                    <a:pt x="102358" y="552049"/>
                  </a:lnTo>
                  <a:lnTo>
                    <a:pt x="113255" y="557892"/>
                  </a:lnTo>
                  <a:lnTo>
                    <a:pt x="124827" y="562797"/>
                  </a:lnTo>
                  <a:lnTo>
                    <a:pt x="136586" y="566262"/>
                  </a:lnTo>
                  <a:lnTo>
                    <a:pt x="148234" y="568144"/>
                  </a:lnTo>
                  <a:lnTo>
                    <a:pt x="159664" y="568611"/>
                  </a:lnTo>
                  <a:lnTo>
                    <a:pt x="170871" y="567944"/>
                  </a:lnTo>
                  <a:lnTo>
                    <a:pt x="181896" y="566420"/>
                  </a:lnTo>
                  <a:lnTo>
                    <a:pt x="192944" y="564112"/>
                  </a:lnTo>
                  <a:lnTo>
                    <a:pt x="204361" y="560893"/>
                  </a:lnTo>
                  <a:lnTo>
                    <a:pt x="216299" y="556768"/>
                  </a:lnTo>
                  <a:lnTo>
                    <a:pt x="228420" y="551863"/>
                  </a:lnTo>
                  <a:lnTo>
                    <a:pt x="240024" y="546347"/>
                  </a:lnTo>
                  <a:lnTo>
                    <a:pt x="250758" y="540371"/>
                  </a:lnTo>
                  <a:lnTo>
                    <a:pt x="260761" y="533901"/>
                  </a:lnTo>
                  <a:lnTo>
                    <a:pt x="270472" y="526726"/>
                  </a:lnTo>
                  <a:lnTo>
                    <a:pt x="280182" y="518787"/>
                  </a:lnTo>
                  <a:lnTo>
                    <a:pt x="289687" y="510168"/>
                  </a:lnTo>
                  <a:lnTo>
                    <a:pt x="298398" y="501004"/>
                  </a:lnTo>
                  <a:lnTo>
                    <a:pt x="306042" y="491426"/>
                  </a:lnTo>
                  <a:lnTo>
                    <a:pt x="312820" y="481384"/>
                  </a:lnTo>
                  <a:lnTo>
                    <a:pt x="319215" y="470658"/>
                  </a:lnTo>
                  <a:lnTo>
                    <a:pt x="325549" y="459182"/>
                  </a:lnTo>
                  <a:lnTo>
                    <a:pt x="331804" y="447034"/>
                  </a:lnTo>
                  <a:lnTo>
                    <a:pt x="337712" y="434348"/>
                  </a:lnTo>
                  <a:lnTo>
                    <a:pt x="343133" y="421257"/>
                  </a:lnTo>
                  <a:lnTo>
                    <a:pt x="348081" y="407873"/>
                  </a:lnTo>
                  <a:lnTo>
                    <a:pt x="352631" y="394282"/>
                  </a:lnTo>
                  <a:lnTo>
                    <a:pt x="356875" y="380547"/>
                  </a:lnTo>
                  <a:lnTo>
                    <a:pt x="360894" y="366714"/>
                  </a:lnTo>
                  <a:lnTo>
                    <a:pt x="364753" y="352814"/>
                  </a:lnTo>
                  <a:lnTo>
                    <a:pt x="368491" y="338869"/>
                  </a:lnTo>
                  <a:lnTo>
                    <a:pt x="371817" y="324893"/>
                  </a:lnTo>
                  <a:lnTo>
                    <a:pt x="374137" y="310896"/>
                  </a:lnTo>
                  <a:lnTo>
                    <a:pt x="375213" y="296886"/>
                  </a:lnTo>
                  <a:lnTo>
                    <a:pt x="375121" y="282867"/>
                  </a:lnTo>
                  <a:lnTo>
                    <a:pt x="374070" y="268841"/>
                  </a:lnTo>
                  <a:lnTo>
                    <a:pt x="372289" y="254811"/>
                  </a:lnTo>
                  <a:lnTo>
                    <a:pt x="369977" y="240779"/>
                  </a:lnTo>
                  <a:lnTo>
                    <a:pt x="367287" y="226745"/>
                  </a:lnTo>
                  <a:lnTo>
                    <a:pt x="364336" y="212709"/>
                  </a:lnTo>
                  <a:lnTo>
                    <a:pt x="361203" y="198673"/>
                  </a:lnTo>
                  <a:lnTo>
                    <a:pt x="357947" y="184636"/>
                  </a:lnTo>
                  <a:lnTo>
                    <a:pt x="354604" y="170603"/>
                  </a:lnTo>
                  <a:lnTo>
                    <a:pt x="351036" y="156738"/>
                  </a:lnTo>
                  <a:lnTo>
                    <a:pt x="346954" y="143349"/>
                  </a:lnTo>
                  <a:lnTo>
                    <a:pt x="342243" y="130560"/>
                  </a:lnTo>
                  <a:lnTo>
                    <a:pt x="336941" y="118175"/>
                  </a:lnTo>
                  <a:lnTo>
                    <a:pt x="331158" y="105785"/>
                  </a:lnTo>
                  <a:lnTo>
                    <a:pt x="325003" y="93159"/>
                  </a:lnTo>
                  <a:lnTo>
                    <a:pt x="318413" y="80559"/>
                  </a:lnTo>
                  <a:lnTo>
                    <a:pt x="311157" y="68626"/>
                  </a:lnTo>
                  <a:lnTo>
                    <a:pt x="303161" y="57673"/>
                  </a:lnTo>
                  <a:lnTo>
                    <a:pt x="294332" y="47691"/>
                  </a:lnTo>
                  <a:lnTo>
                    <a:pt x="284496" y="38525"/>
                  </a:lnTo>
                  <a:lnTo>
                    <a:pt x="273658" y="29995"/>
                  </a:lnTo>
                  <a:lnTo>
                    <a:pt x="262126" y="22096"/>
                  </a:lnTo>
                  <a:lnTo>
                    <a:pt x="250392" y="15003"/>
                  </a:lnTo>
                  <a:lnTo>
                    <a:pt x="238758" y="8759"/>
                  </a:lnTo>
                  <a:lnTo>
                    <a:pt x="227166" y="3751"/>
                  </a:lnTo>
                  <a:lnTo>
                    <a:pt x="215319" y="749"/>
                  </a:lnTo>
                  <a:lnTo>
                    <a:pt x="203061" y="0"/>
                  </a:lnTo>
                  <a:lnTo>
                    <a:pt x="190709" y="1448"/>
                  </a:lnTo>
                  <a:lnTo>
                    <a:pt x="178942" y="5003"/>
                  </a:lnTo>
                  <a:lnTo>
                    <a:pt x="168105" y="10381"/>
                  </a:lnTo>
                  <a:lnTo>
                    <a:pt x="158311" y="16746"/>
                  </a:lnTo>
                  <a:lnTo>
                    <a:pt x="148546" y="23443"/>
                  </a:lnTo>
                  <a:lnTo>
                    <a:pt x="136839" y="31052"/>
                  </a:lnTo>
                  <a:lnTo>
                    <a:pt x="119816" y="40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79689" y="91597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27532" y="421139"/>
              <a:ext cx="20655" cy="547483"/>
            </a:xfrm>
            <a:custGeom>
              <a:avLst/>
              <a:gdLst/>
              <a:ahLst/>
              <a:cxnLst/>
              <a:rect l="0" t="0" r="0" b="0"/>
              <a:pathLst>
                <a:path w="20655" h="547483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3" y="38832"/>
                  </a:lnTo>
                  <a:lnTo>
                    <a:pt x="1485" y="50643"/>
                  </a:lnTo>
                  <a:lnTo>
                    <a:pt x="887" y="63106"/>
                  </a:lnTo>
                  <a:lnTo>
                    <a:pt x="473" y="76217"/>
                  </a:lnTo>
                  <a:lnTo>
                    <a:pt x="189" y="90146"/>
                  </a:lnTo>
                  <a:lnTo>
                    <a:pt x="0" y="104912"/>
                  </a:lnTo>
                  <a:lnTo>
                    <a:pt x="42" y="120080"/>
                  </a:lnTo>
                  <a:lnTo>
                    <a:pt x="602" y="134882"/>
                  </a:lnTo>
                  <a:lnTo>
                    <a:pt x="1792" y="148924"/>
                  </a:lnTo>
                  <a:lnTo>
                    <a:pt x="3404" y="162641"/>
                  </a:lnTo>
                  <a:lnTo>
                    <a:pt x="5026" y="177064"/>
                  </a:lnTo>
                  <a:lnTo>
                    <a:pt x="6416" y="192737"/>
                  </a:lnTo>
                  <a:lnTo>
                    <a:pt x="7670" y="209706"/>
                  </a:lnTo>
                  <a:lnTo>
                    <a:pt x="9118" y="227787"/>
                  </a:lnTo>
                  <a:lnTo>
                    <a:pt x="10940" y="246736"/>
                  </a:lnTo>
                  <a:lnTo>
                    <a:pt x="12993" y="266326"/>
                  </a:lnTo>
                  <a:lnTo>
                    <a:pt x="14918" y="286375"/>
                  </a:lnTo>
                  <a:lnTo>
                    <a:pt x="16511" y="306740"/>
                  </a:lnTo>
                  <a:lnTo>
                    <a:pt x="17732" y="327159"/>
                  </a:lnTo>
                  <a:lnTo>
                    <a:pt x="18627" y="347253"/>
                  </a:lnTo>
                  <a:lnTo>
                    <a:pt x="19264" y="366842"/>
                  </a:lnTo>
                  <a:lnTo>
                    <a:pt x="19708" y="385759"/>
                  </a:lnTo>
                  <a:lnTo>
                    <a:pt x="20014" y="403776"/>
                  </a:lnTo>
                  <a:lnTo>
                    <a:pt x="20223" y="420860"/>
                  </a:lnTo>
                  <a:lnTo>
                    <a:pt x="20365" y="437131"/>
                  </a:lnTo>
                  <a:lnTo>
                    <a:pt x="20460" y="452759"/>
                  </a:lnTo>
                  <a:lnTo>
                    <a:pt x="20524" y="467898"/>
                  </a:lnTo>
                  <a:lnTo>
                    <a:pt x="20567" y="482463"/>
                  </a:lnTo>
                  <a:lnTo>
                    <a:pt x="20601" y="497772"/>
                  </a:lnTo>
                  <a:lnTo>
                    <a:pt x="20628" y="517409"/>
                  </a:lnTo>
                  <a:lnTo>
                    <a:pt x="20654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23716" y="400082"/>
              <a:ext cx="213943" cy="376363"/>
            </a:xfrm>
            <a:custGeom>
              <a:avLst/>
              <a:gdLst/>
              <a:ahLst/>
              <a:cxnLst/>
              <a:rect l="0" t="0" r="0" b="0"/>
              <a:pathLst>
                <a:path w="213943" h="376363">
                  <a:moveTo>
                    <a:pt x="213942" y="263213"/>
                  </a:moveTo>
                  <a:lnTo>
                    <a:pt x="208007" y="269013"/>
                  </a:lnTo>
                  <a:lnTo>
                    <a:pt x="201802" y="273938"/>
                  </a:lnTo>
                  <a:lnTo>
                    <a:pt x="194707" y="278445"/>
                  </a:lnTo>
                  <a:lnTo>
                    <a:pt x="186766" y="282838"/>
                  </a:lnTo>
                  <a:lnTo>
                    <a:pt x="178120" y="287500"/>
                  </a:lnTo>
                  <a:lnTo>
                    <a:pt x="168926" y="292611"/>
                  </a:lnTo>
                  <a:lnTo>
                    <a:pt x="159326" y="298016"/>
                  </a:lnTo>
                  <a:lnTo>
                    <a:pt x="149436" y="303339"/>
                  </a:lnTo>
                  <a:lnTo>
                    <a:pt x="139347" y="308369"/>
                  </a:lnTo>
                  <a:lnTo>
                    <a:pt x="129287" y="313220"/>
                  </a:lnTo>
                  <a:lnTo>
                    <a:pt x="119606" y="318237"/>
                  </a:lnTo>
                  <a:lnTo>
                    <a:pt x="110460" y="323608"/>
                  </a:lnTo>
                  <a:lnTo>
                    <a:pt x="101674" y="329198"/>
                  </a:lnTo>
                  <a:lnTo>
                    <a:pt x="92854" y="334651"/>
                  </a:lnTo>
                  <a:lnTo>
                    <a:pt x="83773" y="339769"/>
                  </a:lnTo>
                  <a:lnTo>
                    <a:pt x="74537" y="344681"/>
                  </a:lnTo>
                  <a:lnTo>
                    <a:pt x="65483" y="349739"/>
                  </a:lnTo>
                  <a:lnTo>
                    <a:pt x="56793" y="355137"/>
                  </a:lnTo>
                  <a:lnTo>
                    <a:pt x="48330" y="360746"/>
                  </a:lnTo>
                  <a:lnTo>
                    <a:pt x="39734" y="366211"/>
                  </a:lnTo>
                  <a:lnTo>
                    <a:pt x="30817" y="371310"/>
                  </a:lnTo>
                  <a:lnTo>
                    <a:pt x="22032" y="375190"/>
                  </a:lnTo>
                  <a:lnTo>
                    <a:pt x="14346" y="376362"/>
                  </a:lnTo>
                  <a:lnTo>
                    <a:pt x="8220" y="374253"/>
                  </a:lnTo>
                  <a:lnTo>
                    <a:pt x="3786" y="369256"/>
                  </a:lnTo>
                  <a:lnTo>
                    <a:pt x="1102" y="362239"/>
                  </a:lnTo>
                  <a:lnTo>
                    <a:pt x="0" y="353924"/>
                  </a:lnTo>
                  <a:lnTo>
                    <a:pt x="21" y="344464"/>
                  </a:lnTo>
                  <a:lnTo>
                    <a:pt x="550" y="333547"/>
                  </a:lnTo>
                  <a:lnTo>
                    <a:pt x="1195" y="321110"/>
                  </a:lnTo>
                  <a:lnTo>
                    <a:pt x="1945" y="307659"/>
                  </a:lnTo>
                  <a:lnTo>
                    <a:pt x="3054" y="294086"/>
                  </a:lnTo>
                  <a:lnTo>
                    <a:pt x="4647" y="280913"/>
                  </a:lnTo>
                  <a:lnTo>
                    <a:pt x="6548" y="268135"/>
                  </a:lnTo>
                  <a:lnTo>
                    <a:pt x="8371" y="255415"/>
                  </a:lnTo>
                  <a:lnTo>
                    <a:pt x="9894" y="242516"/>
                  </a:lnTo>
                  <a:lnTo>
                    <a:pt x="11071" y="229038"/>
                  </a:lnTo>
                  <a:lnTo>
                    <a:pt x="11935" y="214378"/>
                  </a:lnTo>
                  <a:lnTo>
                    <a:pt x="12551" y="198328"/>
                  </a:lnTo>
                  <a:lnTo>
                    <a:pt x="12982" y="181326"/>
                  </a:lnTo>
                  <a:lnTo>
                    <a:pt x="13279" y="164228"/>
                  </a:lnTo>
                  <a:lnTo>
                    <a:pt x="13481" y="147541"/>
                  </a:lnTo>
                  <a:lnTo>
                    <a:pt x="13619" y="131255"/>
                  </a:lnTo>
                  <a:lnTo>
                    <a:pt x="13712" y="115027"/>
                  </a:lnTo>
                  <a:lnTo>
                    <a:pt x="13769" y="98638"/>
                  </a:lnTo>
                  <a:lnTo>
                    <a:pt x="13638" y="82344"/>
                  </a:lnTo>
                  <a:lnTo>
                    <a:pt x="13018" y="66770"/>
                  </a:lnTo>
                  <a:lnTo>
                    <a:pt x="11788" y="52229"/>
                  </a:lnTo>
                  <a:lnTo>
                    <a:pt x="10139" y="39149"/>
                  </a:lnTo>
                  <a:lnTo>
                    <a:pt x="8322" y="26953"/>
                  </a:lnTo>
                  <a:lnTo>
                    <a:pt x="6176" y="14570"/>
                  </a:lnTo>
                  <a:lnTo>
                    <a:pt x="33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126549" y="2074114"/>
            <a:ext cx="589597" cy="705410"/>
            <a:chOff x="1126549" y="2074114"/>
            <a:chExt cx="589597" cy="705410"/>
          </a:xfrm>
        </p:grpSpPr>
        <p:sp>
          <p:nvSpPr>
            <p:cNvPr id="49" name="Freeform 48"/>
            <p:cNvSpPr/>
            <p:nvPr/>
          </p:nvSpPr>
          <p:spPr>
            <a:xfrm>
              <a:off x="1137077" y="2368911"/>
              <a:ext cx="115815" cy="200043"/>
            </a:xfrm>
            <a:custGeom>
              <a:avLst/>
              <a:gdLst/>
              <a:ahLst/>
              <a:cxnLst/>
              <a:rect l="0" t="0" r="0" b="0"/>
              <a:pathLst>
                <a:path w="115815" h="200043">
                  <a:moveTo>
                    <a:pt x="115814" y="0"/>
                  </a:moveTo>
                  <a:lnTo>
                    <a:pt x="109946" y="8802"/>
                  </a:lnTo>
                  <a:lnTo>
                    <a:pt x="104382" y="17148"/>
                  </a:lnTo>
                  <a:lnTo>
                    <a:pt x="98582" y="25847"/>
                  </a:lnTo>
                  <a:lnTo>
                    <a:pt x="92502" y="34968"/>
                  </a:lnTo>
                  <a:lnTo>
                    <a:pt x="86172" y="44463"/>
                  </a:lnTo>
                  <a:lnTo>
                    <a:pt x="79649" y="54255"/>
                  </a:lnTo>
                  <a:lnTo>
                    <a:pt x="73145" y="64269"/>
                  </a:lnTo>
                  <a:lnTo>
                    <a:pt x="67011" y="74443"/>
                  </a:lnTo>
                  <a:lnTo>
                    <a:pt x="61402" y="84729"/>
                  </a:lnTo>
                  <a:lnTo>
                    <a:pt x="56145" y="95094"/>
                  </a:lnTo>
                  <a:lnTo>
                    <a:pt x="50849" y="105511"/>
                  </a:lnTo>
                  <a:lnTo>
                    <a:pt x="45282" y="115970"/>
                  </a:lnTo>
                  <a:lnTo>
                    <a:pt x="39389" y="126621"/>
                  </a:lnTo>
                  <a:lnTo>
                    <a:pt x="33200" y="137764"/>
                  </a:lnTo>
                  <a:lnTo>
                    <a:pt x="26784" y="149505"/>
                  </a:lnTo>
                  <a:lnTo>
                    <a:pt x="20502" y="161198"/>
                  </a:lnTo>
                  <a:lnTo>
                    <a:pt x="14384" y="172688"/>
                  </a:lnTo>
                  <a:lnTo>
                    <a:pt x="7894" y="18498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26549" y="2400497"/>
              <a:ext cx="157928" cy="136871"/>
            </a:xfrm>
            <a:custGeom>
              <a:avLst/>
              <a:gdLst/>
              <a:ahLst/>
              <a:cxnLst/>
              <a:rect l="0" t="0" r="0" b="0"/>
              <a:pathLst>
                <a:path w="157928" h="136871">
                  <a:moveTo>
                    <a:pt x="0" y="0"/>
                  </a:moveTo>
                  <a:lnTo>
                    <a:pt x="5934" y="5935"/>
                  </a:lnTo>
                  <a:lnTo>
                    <a:pt x="12139" y="12139"/>
                  </a:lnTo>
                  <a:lnTo>
                    <a:pt x="19230" y="19230"/>
                  </a:lnTo>
                  <a:lnTo>
                    <a:pt x="26998" y="26998"/>
                  </a:lnTo>
                  <a:lnTo>
                    <a:pt x="34996" y="34996"/>
                  </a:lnTo>
                  <a:lnTo>
                    <a:pt x="42942" y="42937"/>
                  </a:lnTo>
                  <a:lnTo>
                    <a:pt x="50889" y="50711"/>
                  </a:lnTo>
                  <a:lnTo>
                    <a:pt x="59130" y="58304"/>
                  </a:lnTo>
                  <a:lnTo>
                    <a:pt x="67820" y="65741"/>
                  </a:lnTo>
                  <a:lnTo>
                    <a:pt x="76961" y="73056"/>
                  </a:lnTo>
                  <a:lnTo>
                    <a:pt x="86482" y="80281"/>
                  </a:lnTo>
                  <a:lnTo>
                    <a:pt x="96294" y="87442"/>
                  </a:lnTo>
                  <a:lnTo>
                    <a:pt x="106155" y="94557"/>
                  </a:lnTo>
                  <a:lnTo>
                    <a:pt x="115696" y="101642"/>
                  </a:lnTo>
                  <a:lnTo>
                    <a:pt x="124731" y="108696"/>
                  </a:lnTo>
                  <a:lnTo>
                    <a:pt x="132959" y="115423"/>
                  </a:lnTo>
                  <a:lnTo>
                    <a:pt x="140684" y="121896"/>
                  </a:lnTo>
                  <a:lnTo>
                    <a:pt x="148582" y="128683"/>
                  </a:lnTo>
                  <a:lnTo>
                    <a:pt x="157927" y="1368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89761" y="2074114"/>
              <a:ext cx="234713" cy="241092"/>
            </a:xfrm>
            <a:custGeom>
              <a:avLst/>
              <a:gdLst/>
              <a:ahLst/>
              <a:cxnLst/>
              <a:rect l="0" t="0" r="0" b="0"/>
              <a:pathLst>
                <a:path w="234713" h="241092">
                  <a:moveTo>
                    <a:pt x="178985" y="0"/>
                  </a:moveTo>
                  <a:lnTo>
                    <a:pt x="170116" y="2866"/>
                  </a:lnTo>
                  <a:lnTo>
                    <a:pt x="161129" y="5009"/>
                  </a:lnTo>
                  <a:lnTo>
                    <a:pt x="151134" y="6611"/>
                  </a:lnTo>
                  <a:lnTo>
                    <a:pt x="140153" y="7792"/>
                  </a:lnTo>
                  <a:lnTo>
                    <a:pt x="128342" y="8640"/>
                  </a:lnTo>
                  <a:lnTo>
                    <a:pt x="115884" y="9238"/>
                  </a:lnTo>
                  <a:lnTo>
                    <a:pt x="102946" y="9652"/>
                  </a:lnTo>
                  <a:lnTo>
                    <a:pt x="89665" y="9937"/>
                  </a:lnTo>
                  <a:lnTo>
                    <a:pt x="76166" y="10148"/>
                  </a:lnTo>
                  <a:lnTo>
                    <a:pt x="63342" y="10970"/>
                  </a:lnTo>
                  <a:lnTo>
                    <a:pt x="52782" y="13652"/>
                  </a:lnTo>
                  <a:lnTo>
                    <a:pt x="45173" y="18719"/>
                  </a:lnTo>
                  <a:lnTo>
                    <a:pt x="40542" y="25888"/>
                  </a:lnTo>
                  <a:lnTo>
                    <a:pt x="38706" y="34453"/>
                  </a:lnTo>
                  <a:lnTo>
                    <a:pt x="39249" y="43841"/>
                  </a:lnTo>
                  <a:lnTo>
                    <a:pt x="41660" y="53701"/>
                  </a:lnTo>
                  <a:lnTo>
                    <a:pt x="45463" y="63830"/>
                  </a:lnTo>
                  <a:lnTo>
                    <a:pt x="50261" y="74116"/>
                  </a:lnTo>
                  <a:lnTo>
                    <a:pt x="55594" y="84494"/>
                  </a:lnTo>
                  <a:lnTo>
                    <a:pt x="60939" y="94928"/>
                  </a:lnTo>
                  <a:lnTo>
                    <a:pt x="66016" y="105374"/>
                  </a:lnTo>
                  <a:lnTo>
                    <a:pt x="70941" y="114992"/>
                  </a:lnTo>
                  <a:lnTo>
                    <a:pt x="76879" y="121990"/>
                  </a:lnTo>
                  <a:lnTo>
                    <a:pt x="84256" y="125420"/>
                  </a:lnTo>
                  <a:lnTo>
                    <a:pt x="91681" y="125657"/>
                  </a:lnTo>
                  <a:lnTo>
                    <a:pt x="98839" y="123541"/>
                  </a:lnTo>
                  <a:lnTo>
                    <a:pt x="105996" y="119972"/>
                  </a:lnTo>
                  <a:lnTo>
                    <a:pt x="113566" y="115786"/>
                  </a:lnTo>
                  <a:lnTo>
                    <a:pt x="121738" y="111485"/>
                  </a:lnTo>
                  <a:lnTo>
                    <a:pt x="130665" y="107607"/>
                  </a:lnTo>
                  <a:lnTo>
                    <a:pt x="140558" y="104827"/>
                  </a:lnTo>
                  <a:lnTo>
                    <a:pt x="151425" y="103405"/>
                  </a:lnTo>
                  <a:lnTo>
                    <a:pt x="162806" y="103416"/>
                  </a:lnTo>
                  <a:lnTo>
                    <a:pt x="173903" y="104934"/>
                  </a:lnTo>
                  <a:lnTo>
                    <a:pt x="184288" y="107842"/>
                  </a:lnTo>
                  <a:lnTo>
                    <a:pt x="193885" y="111893"/>
                  </a:lnTo>
                  <a:lnTo>
                    <a:pt x="202791" y="116820"/>
                  </a:lnTo>
                  <a:lnTo>
                    <a:pt x="211143" y="122397"/>
                  </a:lnTo>
                  <a:lnTo>
                    <a:pt x="218752" y="128767"/>
                  </a:lnTo>
                  <a:lnTo>
                    <a:pt x="225119" y="136406"/>
                  </a:lnTo>
                  <a:lnTo>
                    <a:pt x="230062" y="145469"/>
                  </a:lnTo>
                  <a:lnTo>
                    <a:pt x="233382" y="155657"/>
                  </a:lnTo>
                  <a:lnTo>
                    <a:pt x="234712" y="166413"/>
                  </a:lnTo>
                  <a:lnTo>
                    <a:pt x="234043" y="177347"/>
                  </a:lnTo>
                  <a:lnTo>
                    <a:pt x="231493" y="188112"/>
                  </a:lnTo>
                  <a:lnTo>
                    <a:pt x="227122" y="198332"/>
                  </a:lnTo>
                  <a:lnTo>
                    <a:pt x="221139" y="207860"/>
                  </a:lnTo>
                  <a:lnTo>
                    <a:pt x="213531" y="216408"/>
                  </a:lnTo>
                  <a:lnTo>
                    <a:pt x="203998" y="223479"/>
                  </a:lnTo>
                  <a:lnTo>
                    <a:pt x="192552" y="228939"/>
                  </a:lnTo>
                  <a:lnTo>
                    <a:pt x="179630" y="232963"/>
                  </a:lnTo>
                  <a:lnTo>
                    <a:pt x="165894" y="235838"/>
                  </a:lnTo>
                  <a:lnTo>
                    <a:pt x="151800" y="237851"/>
                  </a:lnTo>
                  <a:lnTo>
                    <a:pt x="137423" y="239240"/>
                  </a:lnTo>
                  <a:lnTo>
                    <a:pt x="122559" y="240189"/>
                  </a:lnTo>
                  <a:lnTo>
                    <a:pt x="107126" y="240829"/>
                  </a:lnTo>
                  <a:lnTo>
                    <a:pt x="91490" y="241091"/>
                  </a:lnTo>
                  <a:lnTo>
                    <a:pt x="76366" y="240735"/>
                  </a:lnTo>
                  <a:lnTo>
                    <a:pt x="62126" y="239679"/>
                  </a:lnTo>
                  <a:lnTo>
                    <a:pt x="49051" y="237948"/>
                  </a:lnTo>
                  <a:lnTo>
                    <a:pt x="36115" y="235322"/>
                  </a:lnTo>
                  <a:lnTo>
                    <a:pt x="21066" y="23045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05533" y="2379841"/>
              <a:ext cx="410613" cy="10129"/>
            </a:xfrm>
            <a:custGeom>
              <a:avLst/>
              <a:gdLst/>
              <a:ahLst/>
              <a:cxnLst/>
              <a:rect l="0" t="0" r="0" b="0"/>
              <a:pathLst>
                <a:path w="410613" h="10129">
                  <a:moveTo>
                    <a:pt x="410612" y="10128"/>
                  </a:moveTo>
                  <a:lnTo>
                    <a:pt x="396077" y="10060"/>
                  </a:lnTo>
                  <a:lnTo>
                    <a:pt x="383446" y="9420"/>
                  </a:lnTo>
                  <a:lnTo>
                    <a:pt x="371532" y="8128"/>
                  </a:lnTo>
                  <a:lnTo>
                    <a:pt x="359704" y="6441"/>
                  </a:lnTo>
                  <a:lnTo>
                    <a:pt x="347216" y="4773"/>
                  </a:lnTo>
                  <a:lnTo>
                    <a:pt x="333727" y="3360"/>
                  </a:lnTo>
                  <a:lnTo>
                    <a:pt x="319406" y="2262"/>
                  </a:lnTo>
                  <a:lnTo>
                    <a:pt x="304719" y="1451"/>
                  </a:lnTo>
                  <a:lnTo>
                    <a:pt x="289987" y="872"/>
                  </a:lnTo>
                  <a:lnTo>
                    <a:pt x="275350" y="466"/>
                  </a:lnTo>
                  <a:lnTo>
                    <a:pt x="260843" y="186"/>
                  </a:lnTo>
                  <a:lnTo>
                    <a:pt x="246459" y="0"/>
                  </a:lnTo>
                  <a:lnTo>
                    <a:pt x="232173" y="43"/>
                  </a:lnTo>
                  <a:lnTo>
                    <a:pt x="217961" y="603"/>
                  </a:lnTo>
                  <a:lnTo>
                    <a:pt x="203803" y="1793"/>
                  </a:lnTo>
                  <a:lnTo>
                    <a:pt x="189683" y="3406"/>
                  </a:lnTo>
                  <a:lnTo>
                    <a:pt x="175589" y="5028"/>
                  </a:lnTo>
                  <a:lnTo>
                    <a:pt x="161514" y="6413"/>
                  </a:lnTo>
                  <a:lnTo>
                    <a:pt x="147451" y="7494"/>
                  </a:lnTo>
                  <a:lnTo>
                    <a:pt x="133395" y="8294"/>
                  </a:lnTo>
                  <a:lnTo>
                    <a:pt x="119346" y="8867"/>
                  </a:lnTo>
                  <a:lnTo>
                    <a:pt x="105300" y="9268"/>
                  </a:lnTo>
                  <a:lnTo>
                    <a:pt x="91257" y="9545"/>
                  </a:lnTo>
                  <a:lnTo>
                    <a:pt x="77225" y="9735"/>
                  </a:lnTo>
                  <a:lnTo>
                    <a:pt x="63424" y="9864"/>
                  </a:lnTo>
                  <a:lnTo>
                    <a:pt x="48720" y="9965"/>
                  </a:lnTo>
                  <a:lnTo>
                    <a:pt x="29584" y="10048"/>
                  </a:lnTo>
                  <a:lnTo>
                    <a:pt x="0" y="101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58176" y="2453139"/>
              <a:ext cx="233396" cy="326385"/>
            </a:xfrm>
            <a:custGeom>
              <a:avLst/>
              <a:gdLst/>
              <a:ahLst/>
              <a:cxnLst/>
              <a:rect l="0" t="0" r="0" b="0"/>
              <a:pathLst>
                <a:path w="233396" h="326385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7"/>
                  </a:lnTo>
                  <a:lnTo>
                    <a:pt x="172195" y="8607"/>
                  </a:lnTo>
                  <a:lnTo>
                    <a:pt x="161387" y="11301"/>
                  </a:lnTo>
                  <a:lnTo>
                    <a:pt x="150224" y="13170"/>
                  </a:lnTo>
                  <a:lnTo>
                    <a:pt x="139019" y="13937"/>
                  </a:lnTo>
                  <a:lnTo>
                    <a:pt x="127907" y="13969"/>
                  </a:lnTo>
                  <a:lnTo>
                    <a:pt x="116922" y="14064"/>
                  </a:lnTo>
                  <a:lnTo>
                    <a:pt x="106057" y="14687"/>
                  </a:lnTo>
                  <a:lnTo>
                    <a:pt x="95287" y="15956"/>
                  </a:lnTo>
                  <a:lnTo>
                    <a:pt x="84589" y="17813"/>
                  </a:lnTo>
                  <a:lnTo>
                    <a:pt x="73953" y="20151"/>
                  </a:lnTo>
                  <a:lnTo>
                    <a:pt x="63691" y="23179"/>
                  </a:lnTo>
                  <a:lnTo>
                    <a:pt x="54405" y="27415"/>
                  </a:lnTo>
                  <a:lnTo>
                    <a:pt x="46355" y="33041"/>
                  </a:lnTo>
                  <a:lnTo>
                    <a:pt x="39799" y="39938"/>
                  </a:lnTo>
                  <a:lnTo>
                    <a:pt x="35144" y="47861"/>
                  </a:lnTo>
                  <a:lnTo>
                    <a:pt x="32423" y="56563"/>
                  </a:lnTo>
                  <a:lnTo>
                    <a:pt x="31374" y="65828"/>
                  </a:lnTo>
                  <a:lnTo>
                    <a:pt x="31643" y="75493"/>
                  </a:lnTo>
                  <a:lnTo>
                    <a:pt x="32887" y="85439"/>
                  </a:lnTo>
                  <a:lnTo>
                    <a:pt x="34666" y="95743"/>
                  </a:lnTo>
                  <a:lnTo>
                    <a:pt x="36465" y="106653"/>
                  </a:lnTo>
                  <a:lnTo>
                    <a:pt x="38015" y="118228"/>
                  </a:lnTo>
                  <a:lnTo>
                    <a:pt x="39731" y="129425"/>
                  </a:lnTo>
                  <a:lnTo>
                    <a:pt x="42562" y="138279"/>
                  </a:lnTo>
                  <a:lnTo>
                    <a:pt x="46951" y="143891"/>
                  </a:lnTo>
                  <a:lnTo>
                    <a:pt x="52699" y="146349"/>
                  </a:lnTo>
                  <a:lnTo>
                    <a:pt x="59247" y="146178"/>
                  </a:lnTo>
                  <a:lnTo>
                    <a:pt x="66171" y="143989"/>
                  </a:lnTo>
                  <a:lnTo>
                    <a:pt x="73243" y="140320"/>
                  </a:lnTo>
                  <a:lnTo>
                    <a:pt x="80356" y="135598"/>
                  </a:lnTo>
                  <a:lnTo>
                    <a:pt x="87476" y="130152"/>
                  </a:lnTo>
                  <a:lnTo>
                    <a:pt x="94917" y="124536"/>
                  </a:lnTo>
                  <a:lnTo>
                    <a:pt x="103290" y="119527"/>
                  </a:lnTo>
                  <a:lnTo>
                    <a:pt x="112853" y="115498"/>
                  </a:lnTo>
                  <a:lnTo>
                    <a:pt x="123380" y="112624"/>
                  </a:lnTo>
                  <a:lnTo>
                    <a:pt x="134364" y="111062"/>
                  </a:lnTo>
                  <a:lnTo>
                    <a:pt x="145457" y="110752"/>
                  </a:lnTo>
                  <a:lnTo>
                    <a:pt x="156496" y="111491"/>
                  </a:lnTo>
                  <a:lnTo>
                    <a:pt x="167434" y="113042"/>
                  </a:lnTo>
                  <a:lnTo>
                    <a:pt x="178261" y="115199"/>
                  </a:lnTo>
                  <a:lnTo>
                    <a:pt x="188665" y="118118"/>
                  </a:lnTo>
                  <a:lnTo>
                    <a:pt x="198053" y="122288"/>
                  </a:lnTo>
                  <a:lnTo>
                    <a:pt x="206184" y="127873"/>
                  </a:lnTo>
                  <a:lnTo>
                    <a:pt x="213135" y="134742"/>
                  </a:lnTo>
                  <a:lnTo>
                    <a:pt x="219121" y="142649"/>
                  </a:lnTo>
                  <a:lnTo>
                    <a:pt x="224362" y="151349"/>
                  </a:lnTo>
                  <a:lnTo>
                    <a:pt x="228731" y="160953"/>
                  </a:lnTo>
                  <a:lnTo>
                    <a:pt x="231770" y="171910"/>
                  </a:lnTo>
                  <a:lnTo>
                    <a:pt x="233329" y="184341"/>
                  </a:lnTo>
                  <a:lnTo>
                    <a:pt x="233395" y="197603"/>
                  </a:lnTo>
                  <a:lnTo>
                    <a:pt x="231918" y="210511"/>
                  </a:lnTo>
                  <a:lnTo>
                    <a:pt x="229030" y="222407"/>
                  </a:lnTo>
                  <a:lnTo>
                    <a:pt x="224819" y="233002"/>
                  </a:lnTo>
                  <a:lnTo>
                    <a:pt x="219252" y="242121"/>
                  </a:lnTo>
                  <a:lnTo>
                    <a:pt x="212435" y="249842"/>
                  </a:lnTo>
                  <a:lnTo>
                    <a:pt x="204589" y="256401"/>
                  </a:lnTo>
                  <a:lnTo>
                    <a:pt x="195952" y="262063"/>
                  </a:lnTo>
                  <a:lnTo>
                    <a:pt x="186737" y="267068"/>
                  </a:lnTo>
                  <a:lnTo>
                    <a:pt x="177109" y="271603"/>
                  </a:lnTo>
                  <a:lnTo>
                    <a:pt x="167193" y="275812"/>
                  </a:lnTo>
                  <a:lnTo>
                    <a:pt x="157080" y="279794"/>
                  </a:lnTo>
                  <a:lnTo>
                    <a:pt x="146831" y="283622"/>
                  </a:lnTo>
                  <a:lnTo>
                    <a:pt x="136490" y="287346"/>
                  </a:lnTo>
                  <a:lnTo>
                    <a:pt x="126083" y="290999"/>
                  </a:lnTo>
                  <a:lnTo>
                    <a:pt x="115466" y="294605"/>
                  </a:lnTo>
                  <a:lnTo>
                    <a:pt x="104345" y="298179"/>
                  </a:lnTo>
                  <a:lnTo>
                    <a:pt x="92602" y="301731"/>
                  </a:lnTo>
                  <a:lnTo>
                    <a:pt x="80273" y="305269"/>
                  </a:lnTo>
                  <a:lnTo>
                    <a:pt x="67464" y="308798"/>
                  </a:lnTo>
                  <a:lnTo>
                    <a:pt x="54310" y="312316"/>
                  </a:lnTo>
                  <a:lnTo>
                    <a:pt x="41514" y="315673"/>
                  </a:lnTo>
                  <a:lnTo>
                    <a:pt x="29090" y="318905"/>
                  </a:lnTo>
                  <a:lnTo>
                    <a:pt x="15949" y="32229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800373" y="2074114"/>
            <a:ext cx="2436549" cy="712984"/>
            <a:chOff x="1800373" y="2074114"/>
            <a:chExt cx="2436549" cy="712984"/>
          </a:xfrm>
        </p:grpSpPr>
        <p:sp>
          <p:nvSpPr>
            <p:cNvPr id="55" name="Freeform 54"/>
            <p:cNvSpPr/>
            <p:nvPr/>
          </p:nvSpPr>
          <p:spPr>
            <a:xfrm>
              <a:off x="1800373" y="2382153"/>
              <a:ext cx="126343" cy="7817"/>
            </a:xfrm>
            <a:custGeom>
              <a:avLst/>
              <a:gdLst/>
              <a:ahLst/>
              <a:cxnLst/>
              <a:rect l="0" t="0" r="0" b="0"/>
              <a:pathLst>
                <a:path w="126343" h="7817">
                  <a:moveTo>
                    <a:pt x="126342" y="7816"/>
                  </a:moveTo>
                  <a:lnTo>
                    <a:pt x="117473" y="4949"/>
                  </a:lnTo>
                  <a:lnTo>
                    <a:pt x="108486" y="2807"/>
                  </a:lnTo>
                  <a:lnTo>
                    <a:pt x="98496" y="1208"/>
                  </a:lnTo>
                  <a:lnTo>
                    <a:pt x="87688" y="201"/>
                  </a:lnTo>
                  <a:lnTo>
                    <a:pt x="76525" y="0"/>
                  </a:lnTo>
                  <a:lnTo>
                    <a:pt x="65324" y="651"/>
                  </a:lnTo>
                  <a:lnTo>
                    <a:pt x="54289" y="1897"/>
                  </a:lnTo>
                  <a:lnTo>
                    <a:pt x="42291" y="3394"/>
                  </a:lnTo>
                  <a:lnTo>
                    <a:pt x="26046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10901" y="244261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2269" y="10528"/>
                  </a:lnTo>
                  <a:lnTo>
                    <a:pt x="108998" y="10528"/>
                  </a:lnTo>
                  <a:lnTo>
                    <a:pt x="95796" y="10524"/>
                  </a:lnTo>
                  <a:lnTo>
                    <a:pt x="82455" y="10351"/>
                  </a:lnTo>
                  <a:lnTo>
                    <a:pt x="68946" y="9703"/>
                  </a:lnTo>
                  <a:lnTo>
                    <a:pt x="55311" y="8454"/>
                  </a:lnTo>
                  <a:lnTo>
                    <a:pt x="42188" y="6793"/>
                  </a:lnTo>
                  <a:lnTo>
                    <a:pt x="29507" y="4966"/>
                  </a:lnTo>
                  <a:lnTo>
                    <a:pt x="16154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00455" y="2074114"/>
              <a:ext cx="159036" cy="247660"/>
            </a:xfrm>
            <a:custGeom>
              <a:avLst/>
              <a:gdLst/>
              <a:ahLst/>
              <a:cxnLst/>
              <a:rect l="0" t="0" r="0" b="0"/>
              <a:pathLst>
                <a:path w="159036" h="247660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8" y="9"/>
                  </a:lnTo>
                  <a:lnTo>
                    <a:pt x="72591" y="354"/>
                  </a:lnTo>
                  <a:lnTo>
                    <a:pt x="60323" y="1651"/>
                  </a:lnTo>
                  <a:lnTo>
                    <a:pt x="49123" y="4167"/>
                  </a:lnTo>
                  <a:lnTo>
                    <a:pt x="39301" y="8163"/>
                  </a:lnTo>
                  <a:lnTo>
                    <a:pt x="31301" y="14053"/>
                  </a:lnTo>
                  <a:lnTo>
                    <a:pt x="25180" y="21871"/>
                  </a:lnTo>
                  <a:lnTo>
                    <a:pt x="20697" y="31359"/>
                  </a:lnTo>
                  <a:lnTo>
                    <a:pt x="17506" y="42161"/>
                  </a:lnTo>
                  <a:lnTo>
                    <a:pt x="15282" y="53937"/>
                  </a:lnTo>
                  <a:lnTo>
                    <a:pt x="13920" y="66247"/>
                  </a:lnTo>
                  <a:lnTo>
                    <a:pt x="13521" y="78576"/>
                  </a:lnTo>
                  <a:lnTo>
                    <a:pt x="14068" y="90619"/>
                  </a:lnTo>
                  <a:lnTo>
                    <a:pt x="15609" y="101475"/>
                  </a:lnTo>
                  <a:lnTo>
                    <a:pt x="19029" y="109423"/>
                  </a:lnTo>
                  <a:lnTo>
                    <a:pt x="24702" y="113740"/>
                  </a:lnTo>
                  <a:lnTo>
                    <a:pt x="31520" y="115108"/>
                  </a:lnTo>
                  <a:lnTo>
                    <a:pt x="39131" y="114557"/>
                  </a:lnTo>
                  <a:lnTo>
                    <a:pt x="47441" y="113179"/>
                  </a:lnTo>
                  <a:lnTo>
                    <a:pt x="56344" y="112060"/>
                  </a:lnTo>
                  <a:lnTo>
                    <a:pt x="65713" y="111737"/>
                  </a:lnTo>
                  <a:lnTo>
                    <a:pt x="75432" y="112308"/>
                  </a:lnTo>
                  <a:lnTo>
                    <a:pt x="85401" y="113665"/>
                  </a:lnTo>
                  <a:lnTo>
                    <a:pt x="95543" y="115649"/>
                  </a:lnTo>
                  <a:lnTo>
                    <a:pt x="105640" y="118263"/>
                  </a:lnTo>
                  <a:lnTo>
                    <a:pt x="115345" y="121686"/>
                  </a:lnTo>
                  <a:lnTo>
                    <a:pt x="124498" y="125952"/>
                  </a:lnTo>
                  <a:lnTo>
                    <a:pt x="132949" y="131120"/>
                  </a:lnTo>
                  <a:lnTo>
                    <a:pt x="140480" y="137345"/>
                  </a:lnTo>
                  <a:lnTo>
                    <a:pt x="147054" y="144609"/>
                  </a:lnTo>
                  <a:lnTo>
                    <a:pt x="152469" y="152759"/>
                  </a:lnTo>
                  <a:lnTo>
                    <a:pt x="156285" y="161600"/>
                  </a:lnTo>
                  <a:lnTo>
                    <a:pt x="158406" y="170953"/>
                  </a:lnTo>
                  <a:lnTo>
                    <a:pt x="159035" y="180673"/>
                  </a:lnTo>
                  <a:lnTo>
                    <a:pt x="158477" y="190651"/>
                  </a:lnTo>
                  <a:lnTo>
                    <a:pt x="157022" y="200796"/>
                  </a:lnTo>
                  <a:lnTo>
                    <a:pt x="154590" y="210727"/>
                  </a:lnTo>
                  <a:lnTo>
                    <a:pt x="150755" y="219790"/>
                  </a:lnTo>
                  <a:lnTo>
                    <a:pt x="145390" y="227693"/>
                  </a:lnTo>
                  <a:lnTo>
                    <a:pt x="138329" y="234322"/>
                  </a:lnTo>
                  <a:lnTo>
                    <a:pt x="129229" y="239558"/>
                  </a:lnTo>
                  <a:lnTo>
                    <a:pt x="118107" y="243483"/>
                  </a:lnTo>
                  <a:lnTo>
                    <a:pt x="105417" y="246154"/>
                  </a:lnTo>
                  <a:lnTo>
                    <a:pt x="91844" y="247513"/>
                  </a:lnTo>
                  <a:lnTo>
                    <a:pt x="77877" y="247659"/>
                  </a:lnTo>
                  <a:lnTo>
                    <a:pt x="63988" y="246956"/>
                  </a:lnTo>
                  <a:lnTo>
                    <a:pt x="49151" y="245886"/>
                  </a:lnTo>
                  <a:lnTo>
                    <a:pt x="29834" y="24435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24433" y="2084642"/>
              <a:ext cx="133993" cy="231628"/>
            </a:xfrm>
            <a:custGeom>
              <a:avLst/>
              <a:gdLst/>
              <a:ahLst/>
              <a:cxnLst/>
              <a:rect l="0" t="0" r="0" b="0"/>
              <a:pathLst>
                <a:path w="133993" h="231628">
                  <a:moveTo>
                    <a:pt x="133992" y="0"/>
                  </a:moveTo>
                  <a:lnTo>
                    <a:pt x="122256" y="0"/>
                  </a:lnTo>
                  <a:lnTo>
                    <a:pt x="111128" y="0"/>
                  </a:lnTo>
                  <a:lnTo>
                    <a:pt x="99529" y="0"/>
                  </a:lnTo>
                  <a:lnTo>
                    <a:pt x="87368" y="0"/>
                  </a:lnTo>
                  <a:lnTo>
                    <a:pt x="74708" y="0"/>
                  </a:lnTo>
                  <a:lnTo>
                    <a:pt x="61666" y="14"/>
                  </a:lnTo>
                  <a:lnTo>
                    <a:pt x="48832" y="532"/>
                  </a:lnTo>
                  <a:lnTo>
                    <a:pt x="37212" y="2477"/>
                  </a:lnTo>
                  <a:lnTo>
                    <a:pt x="27261" y="6242"/>
                  </a:lnTo>
                  <a:lnTo>
                    <a:pt x="19091" y="11891"/>
                  </a:lnTo>
                  <a:lnTo>
                    <a:pt x="12739" y="19429"/>
                  </a:lnTo>
                  <a:lnTo>
                    <a:pt x="8022" y="28650"/>
                  </a:lnTo>
                  <a:lnTo>
                    <a:pt x="4631" y="39231"/>
                  </a:lnTo>
                  <a:lnTo>
                    <a:pt x="2248" y="50840"/>
                  </a:lnTo>
                  <a:lnTo>
                    <a:pt x="612" y="63176"/>
                  </a:lnTo>
                  <a:lnTo>
                    <a:pt x="0" y="75200"/>
                  </a:lnTo>
                  <a:lnTo>
                    <a:pt x="1177" y="85215"/>
                  </a:lnTo>
                  <a:lnTo>
                    <a:pt x="4422" y="92459"/>
                  </a:lnTo>
                  <a:lnTo>
                    <a:pt x="9722" y="97013"/>
                  </a:lnTo>
                  <a:lnTo>
                    <a:pt x="17025" y="99330"/>
                  </a:lnTo>
                  <a:lnTo>
                    <a:pt x="26084" y="99937"/>
                  </a:lnTo>
                  <a:lnTo>
                    <a:pt x="36386" y="99621"/>
                  </a:lnTo>
                  <a:lnTo>
                    <a:pt x="47277" y="99362"/>
                  </a:lnTo>
                  <a:lnTo>
                    <a:pt x="58331" y="99693"/>
                  </a:lnTo>
                  <a:lnTo>
                    <a:pt x="69189" y="100906"/>
                  </a:lnTo>
                  <a:lnTo>
                    <a:pt x="79480" y="103244"/>
                  </a:lnTo>
                  <a:lnTo>
                    <a:pt x="89066" y="106712"/>
                  </a:lnTo>
                  <a:lnTo>
                    <a:pt x="97995" y="111310"/>
                  </a:lnTo>
                  <a:lnTo>
                    <a:pt x="106387" y="117137"/>
                  </a:lnTo>
                  <a:lnTo>
                    <a:pt x="114357" y="124132"/>
                  </a:lnTo>
                  <a:lnTo>
                    <a:pt x="121525" y="132267"/>
                  </a:lnTo>
                  <a:lnTo>
                    <a:pt x="127056" y="141630"/>
                  </a:lnTo>
                  <a:lnTo>
                    <a:pt x="130621" y="152141"/>
                  </a:lnTo>
                  <a:lnTo>
                    <a:pt x="132201" y="163283"/>
                  </a:lnTo>
                  <a:lnTo>
                    <a:pt x="131823" y="174222"/>
                  </a:lnTo>
                  <a:lnTo>
                    <a:pt x="129712" y="184496"/>
                  </a:lnTo>
                  <a:lnTo>
                    <a:pt x="126041" y="193850"/>
                  </a:lnTo>
                  <a:lnTo>
                    <a:pt x="120844" y="202060"/>
                  </a:lnTo>
                  <a:lnTo>
                    <a:pt x="114275" y="209131"/>
                  </a:lnTo>
                  <a:lnTo>
                    <a:pt x="106427" y="215067"/>
                  </a:lnTo>
                  <a:lnTo>
                    <a:pt x="97258" y="219771"/>
                  </a:lnTo>
                  <a:lnTo>
                    <a:pt x="86871" y="223311"/>
                  </a:lnTo>
                  <a:lnTo>
                    <a:pt x="75512" y="225883"/>
                  </a:lnTo>
                  <a:lnTo>
                    <a:pt x="62058" y="227980"/>
                  </a:lnTo>
                  <a:lnTo>
                    <a:pt x="41977" y="229789"/>
                  </a:lnTo>
                  <a:lnTo>
                    <a:pt x="764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84642" y="2368913"/>
              <a:ext cx="589597" cy="10528"/>
            </a:xfrm>
            <a:custGeom>
              <a:avLst/>
              <a:gdLst/>
              <a:ahLst/>
              <a:cxnLst/>
              <a:rect l="0" t="0" r="0" b="0"/>
              <a:pathLst>
                <a:path w="589597" h="10528">
                  <a:moveTo>
                    <a:pt x="589596" y="10527"/>
                  </a:moveTo>
                  <a:lnTo>
                    <a:pt x="577860" y="10460"/>
                  </a:lnTo>
                  <a:lnTo>
                    <a:pt x="566732" y="9820"/>
                  </a:lnTo>
                  <a:lnTo>
                    <a:pt x="555129" y="8528"/>
                  </a:lnTo>
                  <a:lnTo>
                    <a:pt x="542795" y="6841"/>
                  </a:lnTo>
                  <a:lnTo>
                    <a:pt x="529487" y="5173"/>
                  </a:lnTo>
                  <a:lnTo>
                    <a:pt x="515173" y="3760"/>
                  </a:lnTo>
                  <a:lnTo>
                    <a:pt x="499823" y="2661"/>
                  </a:lnTo>
                  <a:lnTo>
                    <a:pt x="483313" y="1851"/>
                  </a:lnTo>
                  <a:lnTo>
                    <a:pt x="465693" y="1271"/>
                  </a:lnTo>
                  <a:lnTo>
                    <a:pt x="447303" y="866"/>
                  </a:lnTo>
                  <a:lnTo>
                    <a:pt x="428660" y="586"/>
                  </a:lnTo>
                  <a:lnTo>
                    <a:pt x="410080" y="395"/>
                  </a:lnTo>
                  <a:lnTo>
                    <a:pt x="391520" y="265"/>
                  </a:lnTo>
                  <a:lnTo>
                    <a:pt x="372686" y="177"/>
                  </a:lnTo>
                  <a:lnTo>
                    <a:pt x="353421" y="118"/>
                  </a:lnTo>
                  <a:lnTo>
                    <a:pt x="333720" y="79"/>
                  </a:lnTo>
                  <a:lnTo>
                    <a:pt x="313648" y="52"/>
                  </a:lnTo>
                  <a:lnTo>
                    <a:pt x="293292" y="34"/>
                  </a:lnTo>
                  <a:lnTo>
                    <a:pt x="272892" y="22"/>
                  </a:lnTo>
                  <a:lnTo>
                    <a:pt x="252816" y="14"/>
                  </a:lnTo>
                  <a:lnTo>
                    <a:pt x="233239" y="9"/>
                  </a:lnTo>
                  <a:lnTo>
                    <a:pt x="214161" y="6"/>
                  </a:lnTo>
                  <a:lnTo>
                    <a:pt x="195504" y="3"/>
                  </a:lnTo>
                  <a:lnTo>
                    <a:pt x="177172" y="2"/>
                  </a:lnTo>
                  <a:lnTo>
                    <a:pt x="159081" y="1"/>
                  </a:lnTo>
                  <a:lnTo>
                    <a:pt x="141159" y="0"/>
                  </a:lnTo>
                  <a:lnTo>
                    <a:pt x="123361" y="4"/>
                  </a:lnTo>
                  <a:lnTo>
                    <a:pt x="105815" y="177"/>
                  </a:lnTo>
                  <a:lnTo>
                    <a:pt x="88799" y="825"/>
                  </a:lnTo>
                  <a:lnTo>
                    <a:pt x="72441" y="2073"/>
                  </a:lnTo>
                  <a:lnTo>
                    <a:pt x="57103" y="3735"/>
                  </a:lnTo>
                  <a:lnTo>
                    <a:pt x="41863" y="5561"/>
                  </a:lnTo>
                  <a:lnTo>
                    <a:pt x="24265" y="7715"/>
                  </a:lnTo>
                  <a:lnTo>
                    <a:pt x="0" y="10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58342" y="2558425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21057" y="0"/>
                  </a:moveTo>
                  <a:lnTo>
                    <a:pt x="18190" y="14668"/>
                  </a:lnTo>
                  <a:lnTo>
                    <a:pt x="16048" y="28579"/>
                  </a:lnTo>
                  <a:lnTo>
                    <a:pt x="14440" y="43068"/>
                  </a:lnTo>
                  <a:lnTo>
                    <a:pt x="13087" y="57924"/>
                  </a:lnTo>
                  <a:lnTo>
                    <a:pt x="11590" y="72452"/>
                  </a:lnTo>
                  <a:lnTo>
                    <a:pt x="9744" y="86270"/>
                  </a:lnTo>
                  <a:lnTo>
                    <a:pt x="7677" y="99482"/>
                  </a:lnTo>
                  <a:lnTo>
                    <a:pt x="5744" y="112494"/>
                  </a:lnTo>
                  <a:lnTo>
                    <a:pt x="4148" y="125566"/>
                  </a:lnTo>
                  <a:lnTo>
                    <a:pt x="2922" y="138385"/>
                  </a:lnTo>
                  <a:lnTo>
                    <a:pt x="1891" y="151514"/>
                  </a:lnTo>
                  <a:lnTo>
                    <a:pt x="969" y="167226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71730" y="2494197"/>
              <a:ext cx="177027" cy="278882"/>
            </a:xfrm>
            <a:custGeom>
              <a:avLst/>
              <a:gdLst/>
              <a:ahLst/>
              <a:cxnLst/>
              <a:rect l="0" t="0" r="0" b="0"/>
              <a:pathLst>
                <a:path w="177027" h="278882">
                  <a:moveTo>
                    <a:pt x="86653" y="22113"/>
                  </a:moveTo>
                  <a:lnTo>
                    <a:pt x="80785" y="27981"/>
                  </a:lnTo>
                  <a:lnTo>
                    <a:pt x="75221" y="33545"/>
                  </a:lnTo>
                  <a:lnTo>
                    <a:pt x="69426" y="39349"/>
                  </a:lnTo>
                  <a:lnTo>
                    <a:pt x="63519" y="45603"/>
                  </a:lnTo>
                  <a:lnTo>
                    <a:pt x="57837" y="52581"/>
                  </a:lnTo>
                  <a:lnTo>
                    <a:pt x="52558" y="60362"/>
                  </a:lnTo>
                  <a:lnTo>
                    <a:pt x="47535" y="68864"/>
                  </a:lnTo>
                  <a:lnTo>
                    <a:pt x="42400" y="77943"/>
                  </a:lnTo>
                  <a:lnTo>
                    <a:pt x="36950" y="87456"/>
                  </a:lnTo>
                  <a:lnTo>
                    <a:pt x="31306" y="97284"/>
                  </a:lnTo>
                  <a:lnTo>
                    <a:pt x="25817" y="107334"/>
                  </a:lnTo>
                  <a:lnTo>
                    <a:pt x="20679" y="117537"/>
                  </a:lnTo>
                  <a:lnTo>
                    <a:pt x="15924" y="127846"/>
                  </a:lnTo>
                  <a:lnTo>
                    <a:pt x="11503" y="138227"/>
                  </a:lnTo>
                  <a:lnTo>
                    <a:pt x="7355" y="148661"/>
                  </a:lnTo>
                  <a:lnTo>
                    <a:pt x="3740" y="159296"/>
                  </a:lnTo>
                  <a:lnTo>
                    <a:pt x="1217" y="170428"/>
                  </a:lnTo>
                  <a:lnTo>
                    <a:pt x="2" y="182175"/>
                  </a:lnTo>
                  <a:lnTo>
                    <a:pt x="0" y="194336"/>
                  </a:lnTo>
                  <a:lnTo>
                    <a:pt x="986" y="206500"/>
                  </a:lnTo>
                  <a:lnTo>
                    <a:pt x="2728" y="218418"/>
                  </a:lnTo>
                  <a:lnTo>
                    <a:pt x="5184" y="229860"/>
                  </a:lnTo>
                  <a:lnTo>
                    <a:pt x="8503" y="240545"/>
                  </a:lnTo>
                  <a:lnTo>
                    <a:pt x="12704" y="250386"/>
                  </a:lnTo>
                  <a:lnTo>
                    <a:pt x="18000" y="259147"/>
                  </a:lnTo>
                  <a:lnTo>
                    <a:pt x="24842" y="266361"/>
                  </a:lnTo>
                  <a:lnTo>
                    <a:pt x="33335" y="271912"/>
                  </a:lnTo>
                  <a:lnTo>
                    <a:pt x="43125" y="275828"/>
                  </a:lnTo>
                  <a:lnTo>
                    <a:pt x="53605" y="278098"/>
                  </a:lnTo>
                  <a:lnTo>
                    <a:pt x="64350" y="278881"/>
                  </a:lnTo>
                  <a:lnTo>
                    <a:pt x="74987" y="278290"/>
                  </a:lnTo>
                  <a:lnTo>
                    <a:pt x="85121" y="276307"/>
                  </a:lnTo>
                  <a:lnTo>
                    <a:pt x="94599" y="273046"/>
                  </a:lnTo>
                  <a:lnTo>
                    <a:pt x="103454" y="268571"/>
                  </a:lnTo>
                  <a:lnTo>
                    <a:pt x="111795" y="262818"/>
                  </a:lnTo>
                  <a:lnTo>
                    <a:pt x="119744" y="255878"/>
                  </a:lnTo>
                  <a:lnTo>
                    <a:pt x="127408" y="248117"/>
                  </a:lnTo>
                  <a:lnTo>
                    <a:pt x="134868" y="240070"/>
                  </a:lnTo>
                  <a:lnTo>
                    <a:pt x="142183" y="232063"/>
                  </a:lnTo>
                  <a:lnTo>
                    <a:pt x="149232" y="224061"/>
                  </a:lnTo>
                  <a:lnTo>
                    <a:pt x="155740" y="215776"/>
                  </a:lnTo>
                  <a:lnTo>
                    <a:pt x="161593" y="207044"/>
                  </a:lnTo>
                  <a:lnTo>
                    <a:pt x="166675" y="197534"/>
                  </a:lnTo>
                  <a:lnTo>
                    <a:pt x="170790" y="186699"/>
                  </a:lnTo>
                  <a:lnTo>
                    <a:pt x="173923" y="174374"/>
                  </a:lnTo>
                  <a:lnTo>
                    <a:pt x="176044" y="161027"/>
                  </a:lnTo>
                  <a:lnTo>
                    <a:pt x="177026" y="147536"/>
                  </a:lnTo>
                  <a:lnTo>
                    <a:pt x="176910" y="134425"/>
                  </a:lnTo>
                  <a:lnTo>
                    <a:pt x="175867" y="121693"/>
                  </a:lnTo>
                  <a:lnTo>
                    <a:pt x="174105" y="109004"/>
                  </a:lnTo>
                  <a:lnTo>
                    <a:pt x="171806" y="96145"/>
                  </a:lnTo>
                  <a:lnTo>
                    <a:pt x="168959" y="83373"/>
                  </a:lnTo>
                  <a:lnTo>
                    <a:pt x="165371" y="71317"/>
                  </a:lnTo>
                  <a:lnTo>
                    <a:pt x="160994" y="60278"/>
                  </a:lnTo>
                  <a:lnTo>
                    <a:pt x="155919" y="50237"/>
                  </a:lnTo>
                  <a:lnTo>
                    <a:pt x="150288" y="41031"/>
                  </a:lnTo>
                  <a:lnTo>
                    <a:pt x="144235" y="32473"/>
                  </a:lnTo>
                  <a:lnTo>
                    <a:pt x="137713" y="24556"/>
                  </a:lnTo>
                  <a:lnTo>
                    <a:pt x="130503" y="17451"/>
                  </a:lnTo>
                  <a:lnTo>
                    <a:pt x="122555" y="11194"/>
                  </a:lnTo>
                  <a:lnTo>
                    <a:pt x="114406" y="6020"/>
                  </a:lnTo>
                  <a:lnTo>
                    <a:pt x="106294" y="2033"/>
                  </a:lnTo>
                  <a:lnTo>
                    <a:pt x="97505" y="0"/>
                  </a:lnTo>
                  <a:lnTo>
                    <a:pt x="86653" y="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97159" y="2537367"/>
              <a:ext cx="158690" cy="249731"/>
            </a:xfrm>
            <a:custGeom>
              <a:avLst/>
              <a:gdLst/>
              <a:ahLst/>
              <a:cxnLst/>
              <a:rect l="0" t="0" r="0" b="0"/>
              <a:pathLst>
                <a:path w="158690" h="249731">
                  <a:moveTo>
                    <a:pt x="71794" y="10529"/>
                  </a:moveTo>
                  <a:lnTo>
                    <a:pt x="63127" y="16463"/>
                  </a:lnTo>
                  <a:lnTo>
                    <a:pt x="56061" y="22668"/>
                  </a:lnTo>
                  <a:lnTo>
                    <a:pt x="49950" y="29764"/>
                  </a:lnTo>
                  <a:lnTo>
                    <a:pt x="44376" y="37704"/>
                  </a:lnTo>
                  <a:lnTo>
                    <a:pt x="38866" y="46350"/>
                  </a:lnTo>
                  <a:lnTo>
                    <a:pt x="33158" y="55545"/>
                  </a:lnTo>
                  <a:lnTo>
                    <a:pt x="27339" y="65145"/>
                  </a:lnTo>
                  <a:lnTo>
                    <a:pt x="21731" y="75035"/>
                  </a:lnTo>
                  <a:lnTo>
                    <a:pt x="16517" y="85132"/>
                  </a:lnTo>
                  <a:lnTo>
                    <a:pt x="11881" y="95538"/>
                  </a:lnTo>
                  <a:lnTo>
                    <a:pt x="8072" y="106516"/>
                  </a:lnTo>
                  <a:lnTo>
                    <a:pt x="5144" y="118164"/>
                  </a:lnTo>
                  <a:lnTo>
                    <a:pt x="2992" y="130428"/>
                  </a:lnTo>
                  <a:lnTo>
                    <a:pt x="1457" y="143193"/>
                  </a:lnTo>
                  <a:lnTo>
                    <a:pt x="394" y="156333"/>
                  </a:lnTo>
                  <a:lnTo>
                    <a:pt x="0" y="169580"/>
                  </a:lnTo>
                  <a:lnTo>
                    <a:pt x="792" y="182547"/>
                  </a:lnTo>
                  <a:lnTo>
                    <a:pt x="2960" y="195039"/>
                  </a:lnTo>
                  <a:lnTo>
                    <a:pt x="6552" y="206885"/>
                  </a:lnTo>
                  <a:lnTo>
                    <a:pt x="11638" y="217847"/>
                  </a:lnTo>
                  <a:lnTo>
                    <a:pt x="18103" y="227874"/>
                  </a:lnTo>
                  <a:lnTo>
                    <a:pt x="25868" y="236591"/>
                  </a:lnTo>
                  <a:lnTo>
                    <a:pt x="34975" y="243244"/>
                  </a:lnTo>
                  <a:lnTo>
                    <a:pt x="45312" y="247601"/>
                  </a:lnTo>
                  <a:lnTo>
                    <a:pt x="56336" y="249730"/>
                  </a:lnTo>
                  <a:lnTo>
                    <a:pt x="67194" y="249730"/>
                  </a:lnTo>
                  <a:lnTo>
                    <a:pt x="77419" y="247880"/>
                  </a:lnTo>
                  <a:lnTo>
                    <a:pt x="86909" y="244556"/>
                  </a:lnTo>
                  <a:lnTo>
                    <a:pt x="95744" y="240125"/>
                  </a:lnTo>
                  <a:lnTo>
                    <a:pt x="104052" y="234888"/>
                  </a:lnTo>
                  <a:lnTo>
                    <a:pt x="111802" y="228918"/>
                  </a:lnTo>
                  <a:lnTo>
                    <a:pt x="118796" y="222080"/>
                  </a:lnTo>
                  <a:lnTo>
                    <a:pt x="124987" y="214368"/>
                  </a:lnTo>
                  <a:lnTo>
                    <a:pt x="130469" y="205901"/>
                  </a:lnTo>
                  <a:lnTo>
                    <a:pt x="135386" y="196839"/>
                  </a:lnTo>
                  <a:lnTo>
                    <a:pt x="139881" y="187334"/>
                  </a:lnTo>
                  <a:lnTo>
                    <a:pt x="144069" y="177510"/>
                  </a:lnTo>
                  <a:lnTo>
                    <a:pt x="148042" y="167462"/>
                  </a:lnTo>
                  <a:lnTo>
                    <a:pt x="151857" y="157255"/>
                  </a:lnTo>
                  <a:lnTo>
                    <a:pt x="155234" y="146774"/>
                  </a:lnTo>
                  <a:lnTo>
                    <a:pt x="157590" y="135745"/>
                  </a:lnTo>
                  <a:lnTo>
                    <a:pt x="158689" y="124067"/>
                  </a:lnTo>
                  <a:lnTo>
                    <a:pt x="158612" y="111953"/>
                  </a:lnTo>
                  <a:lnTo>
                    <a:pt x="157571" y="99821"/>
                  </a:lnTo>
                  <a:lnTo>
                    <a:pt x="155793" y="87924"/>
                  </a:lnTo>
                  <a:lnTo>
                    <a:pt x="153312" y="76495"/>
                  </a:lnTo>
                  <a:lnTo>
                    <a:pt x="149977" y="65820"/>
                  </a:lnTo>
                  <a:lnTo>
                    <a:pt x="145774" y="55976"/>
                  </a:lnTo>
                  <a:lnTo>
                    <a:pt x="140817" y="46874"/>
                  </a:lnTo>
                  <a:lnTo>
                    <a:pt x="135266" y="38366"/>
                  </a:lnTo>
                  <a:lnTo>
                    <a:pt x="129263" y="30314"/>
                  </a:lnTo>
                  <a:lnTo>
                    <a:pt x="122604" y="22922"/>
                  </a:lnTo>
                  <a:lnTo>
                    <a:pt x="114770" y="16708"/>
                  </a:lnTo>
                  <a:lnTo>
                    <a:pt x="105585" y="11862"/>
                  </a:lnTo>
                  <a:lnTo>
                    <a:pt x="95584" y="8261"/>
                  </a:lnTo>
                  <a:lnTo>
                    <a:pt x="84752" y="5288"/>
                  </a:lnTo>
                  <a:lnTo>
                    <a:pt x="71017" y="2684"/>
                  </a:lnTo>
                  <a:lnTo>
                    <a:pt x="507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79523" y="2284683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0"/>
                  </a:moveTo>
                  <a:lnTo>
                    <a:pt x="101211" y="2934"/>
                  </a:lnTo>
                  <a:lnTo>
                    <a:pt x="87940" y="5716"/>
                  </a:lnTo>
                  <a:lnTo>
                    <a:pt x="74748" y="8611"/>
                  </a:lnTo>
                  <a:lnTo>
                    <a:pt x="61648" y="11490"/>
                  </a:lnTo>
                  <a:lnTo>
                    <a:pt x="47551" y="14319"/>
                  </a:lnTo>
                  <a:lnTo>
                    <a:pt x="28977" y="1734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21637" y="240049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673" y="0"/>
                  </a:lnTo>
                  <a:lnTo>
                    <a:pt x="97762" y="0"/>
                  </a:lnTo>
                  <a:lnTo>
                    <a:pt x="83278" y="0"/>
                  </a:lnTo>
                  <a:lnTo>
                    <a:pt x="68481" y="0"/>
                  </a:lnTo>
                  <a:lnTo>
                    <a:pt x="52534" y="0"/>
                  </a:lnTo>
                  <a:lnTo>
                    <a:pt x="317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60107" y="2209383"/>
              <a:ext cx="286384" cy="423120"/>
            </a:xfrm>
            <a:custGeom>
              <a:avLst/>
              <a:gdLst/>
              <a:ahLst/>
              <a:cxnLst/>
              <a:rect l="0" t="0" r="0" b="0"/>
              <a:pathLst>
                <a:path w="286384" h="423120">
                  <a:moveTo>
                    <a:pt x="130027" y="12130"/>
                  </a:moveTo>
                  <a:lnTo>
                    <a:pt x="121293" y="17997"/>
                  </a:lnTo>
                  <a:lnTo>
                    <a:pt x="113587" y="23561"/>
                  </a:lnTo>
                  <a:lnTo>
                    <a:pt x="106185" y="29365"/>
                  </a:lnTo>
                  <a:lnTo>
                    <a:pt x="98924" y="35619"/>
                  </a:lnTo>
                  <a:lnTo>
                    <a:pt x="91745" y="42597"/>
                  </a:lnTo>
                  <a:lnTo>
                    <a:pt x="84619" y="50378"/>
                  </a:lnTo>
                  <a:lnTo>
                    <a:pt x="77529" y="58880"/>
                  </a:lnTo>
                  <a:lnTo>
                    <a:pt x="70462" y="67959"/>
                  </a:lnTo>
                  <a:lnTo>
                    <a:pt x="63416" y="77477"/>
                  </a:lnTo>
                  <a:lnTo>
                    <a:pt x="56548" y="87478"/>
                  </a:lnTo>
                  <a:lnTo>
                    <a:pt x="50163" y="98176"/>
                  </a:lnTo>
                  <a:lnTo>
                    <a:pt x="44383" y="109632"/>
                  </a:lnTo>
                  <a:lnTo>
                    <a:pt x="39011" y="121767"/>
                  </a:lnTo>
                  <a:lnTo>
                    <a:pt x="33636" y="134444"/>
                  </a:lnTo>
                  <a:lnTo>
                    <a:pt x="28026" y="147529"/>
                  </a:lnTo>
                  <a:lnTo>
                    <a:pt x="22443" y="160909"/>
                  </a:lnTo>
                  <a:lnTo>
                    <a:pt x="17528" y="174498"/>
                  </a:lnTo>
                  <a:lnTo>
                    <a:pt x="13588" y="188231"/>
                  </a:lnTo>
                  <a:lnTo>
                    <a:pt x="10451" y="202063"/>
                  </a:lnTo>
                  <a:lnTo>
                    <a:pt x="7656" y="215962"/>
                  </a:lnTo>
                  <a:lnTo>
                    <a:pt x="4896" y="229907"/>
                  </a:lnTo>
                  <a:lnTo>
                    <a:pt x="2364" y="243882"/>
                  </a:lnTo>
                  <a:lnTo>
                    <a:pt x="641" y="257878"/>
                  </a:lnTo>
                  <a:lnTo>
                    <a:pt x="0" y="271888"/>
                  </a:lnTo>
                  <a:lnTo>
                    <a:pt x="399" y="285908"/>
                  </a:lnTo>
                  <a:lnTo>
                    <a:pt x="1664" y="299933"/>
                  </a:lnTo>
                  <a:lnTo>
                    <a:pt x="3595" y="313954"/>
                  </a:lnTo>
                  <a:lnTo>
                    <a:pt x="6181" y="327641"/>
                  </a:lnTo>
                  <a:lnTo>
                    <a:pt x="9586" y="340379"/>
                  </a:lnTo>
                  <a:lnTo>
                    <a:pt x="13837" y="351912"/>
                  </a:lnTo>
                  <a:lnTo>
                    <a:pt x="18826" y="362470"/>
                  </a:lnTo>
                  <a:lnTo>
                    <a:pt x="24398" y="372562"/>
                  </a:lnTo>
                  <a:lnTo>
                    <a:pt x="30411" y="382532"/>
                  </a:lnTo>
                  <a:lnTo>
                    <a:pt x="36907" y="392212"/>
                  </a:lnTo>
                  <a:lnTo>
                    <a:pt x="44099" y="401041"/>
                  </a:lnTo>
                  <a:lnTo>
                    <a:pt x="52049" y="408751"/>
                  </a:lnTo>
                  <a:lnTo>
                    <a:pt x="60676" y="415064"/>
                  </a:lnTo>
                  <a:lnTo>
                    <a:pt x="69845" y="419548"/>
                  </a:lnTo>
                  <a:lnTo>
                    <a:pt x="79421" y="422152"/>
                  </a:lnTo>
                  <a:lnTo>
                    <a:pt x="89293" y="423119"/>
                  </a:lnTo>
                  <a:lnTo>
                    <a:pt x="99372" y="422796"/>
                  </a:lnTo>
                  <a:lnTo>
                    <a:pt x="109596" y="421510"/>
                  </a:lnTo>
                  <a:lnTo>
                    <a:pt x="119918" y="419533"/>
                  </a:lnTo>
                  <a:lnTo>
                    <a:pt x="130308" y="417069"/>
                  </a:lnTo>
                  <a:lnTo>
                    <a:pt x="140744" y="414264"/>
                  </a:lnTo>
                  <a:lnTo>
                    <a:pt x="151210" y="411061"/>
                  </a:lnTo>
                  <a:lnTo>
                    <a:pt x="161697" y="407225"/>
                  </a:lnTo>
                  <a:lnTo>
                    <a:pt x="172197" y="402674"/>
                  </a:lnTo>
                  <a:lnTo>
                    <a:pt x="182707" y="397310"/>
                  </a:lnTo>
                  <a:lnTo>
                    <a:pt x="193223" y="390953"/>
                  </a:lnTo>
                  <a:lnTo>
                    <a:pt x="203739" y="383599"/>
                  </a:lnTo>
                  <a:lnTo>
                    <a:pt x="214089" y="375389"/>
                  </a:lnTo>
                  <a:lnTo>
                    <a:pt x="223966" y="366508"/>
                  </a:lnTo>
                  <a:lnTo>
                    <a:pt x="233234" y="357122"/>
                  </a:lnTo>
                  <a:lnTo>
                    <a:pt x="241762" y="347212"/>
                  </a:lnTo>
                  <a:lnTo>
                    <a:pt x="249345" y="336574"/>
                  </a:lnTo>
                  <a:lnTo>
                    <a:pt x="255963" y="325158"/>
                  </a:lnTo>
                  <a:lnTo>
                    <a:pt x="261747" y="313050"/>
                  </a:lnTo>
                  <a:lnTo>
                    <a:pt x="266874" y="300390"/>
                  </a:lnTo>
                  <a:lnTo>
                    <a:pt x="271508" y="287317"/>
                  </a:lnTo>
                  <a:lnTo>
                    <a:pt x="275622" y="273945"/>
                  </a:lnTo>
                  <a:lnTo>
                    <a:pt x="279014" y="260362"/>
                  </a:lnTo>
                  <a:lnTo>
                    <a:pt x="281630" y="246633"/>
                  </a:lnTo>
                  <a:lnTo>
                    <a:pt x="283557" y="232803"/>
                  </a:lnTo>
                  <a:lnTo>
                    <a:pt x="284933" y="218905"/>
                  </a:lnTo>
                  <a:lnTo>
                    <a:pt x="285891" y="204966"/>
                  </a:lnTo>
                  <a:lnTo>
                    <a:pt x="286383" y="191164"/>
                  </a:lnTo>
                  <a:lnTo>
                    <a:pt x="286189" y="177817"/>
                  </a:lnTo>
                  <a:lnTo>
                    <a:pt x="285239" y="165056"/>
                  </a:lnTo>
                  <a:lnTo>
                    <a:pt x="283449" y="152689"/>
                  </a:lnTo>
                  <a:lnTo>
                    <a:pt x="280644" y="140312"/>
                  </a:lnTo>
                  <a:lnTo>
                    <a:pt x="276829" y="127690"/>
                  </a:lnTo>
                  <a:lnTo>
                    <a:pt x="272148" y="114923"/>
                  </a:lnTo>
                  <a:lnTo>
                    <a:pt x="266789" y="102345"/>
                  </a:lnTo>
                  <a:lnTo>
                    <a:pt x="260927" y="90145"/>
                  </a:lnTo>
                  <a:lnTo>
                    <a:pt x="254705" y="78512"/>
                  </a:lnTo>
                  <a:lnTo>
                    <a:pt x="248228" y="67700"/>
                  </a:lnTo>
                  <a:lnTo>
                    <a:pt x="241577" y="57763"/>
                  </a:lnTo>
                  <a:lnTo>
                    <a:pt x="234807" y="48599"/>
                  </a:lnTo>
                  <a:lnTo>
                    <a:pt x="227955" y="40050"/>
                  </a:lnTo>
                  <a:lnTo>
                    <a:pt x="221043" y="31966"/>
                  </a:lnTo>
                  <a:lnTo>
                    <a:pt x="213926" y="24382"/>
                  </a:lnTo>
                  <a:lnTo>
                    <a:pt x="206310" y="17508"/>
                  </a:lnTo>
                  <a:lnTo>
                    <a:pt x="198066" y="11409"/>
                  </a:lnTo>
                  <a:lnTo>
                    <a:pt x="189071" y="6330"/>
                  </a:lnTo>
                  <a:lnTo>
                    <a:pt x="179123" y="2749"/>
                  </a:lnTo>
                  <a:lnTo>
                    <a:pt x="168223" y="784"/>
                  </a:lnTo>
                  <a:lnTo>
                    <a:pt x="157114" y="96"/>
                  </a:lnTo>
                  <a:lnTo>
                    <a:pt x="146088" y="0"/>
                  </a:lnTo>
                  <a:lnTo>
                    <a:pt x="134176" y="488"/>
                  </a:lnTo>
                  <a:lnTo>
                    <a:pt x="119499" y="1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42818" y="2558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81727" y="2168870"/>
              <a:ext cx="276960" cy="412592"/>
            </a:xfrm>
            <a:custGeom>
              <a:avLst/>
              <a:gdLst/>
              <a:ahLst/>
              <a:cxnLst/>
              <a:rect l="0" t="0" r="0" b="0"/>
              <a:pathLst>
                <a:path w="276960" h="412592">
                  <a:moveTo>
                    <a:pt x="240117" y="0"/>
                  </a:moveTo>
                  <a:lnTo>
                    <a:pt x="231249" y="2867"/>
                  </a:lnTo>
                  <a:lnTo>
                    <a:pt x="222262" y="5009"/>
                  </a:lnTo>
                  <a:lnTo>
                    <a:pt x="212262" y="6616"/>
                  </a:lnTo>
                  <a:lnTo>
                    <a:pt x="201109" y="7970"/>
                  </a:lnTo>
                  <a:lnTo>
                    <a:pt x="188649" y="9467"/>
                  </a:lnTo>
                  <a:lnTo>
                    <a:pt x="174942" y="11313"/>
                  </a:lnTo>
                  <a:lnTo>
                    <a:pt x="160352" y="13380"/>
                  </a:lnTo>
                  <a:lnTo>
                    <a:pt x="145423" y="15312"/>
                  </a:lnTo>
                  <a:lnTo>
                    <a:pt x="130498" y="16908"/>
                  </a:lnTo>
                  <a:lnTo>
                    <a:pt x="115717" y="18132"/>
                  </a:lnTo>
                  <a:lnTo>
                    <a:pt x="101107" y="19028"/>
                  </a:lnTo>
                  <a:lnTo>
                    <a:pt x="86658" y="19675"/>
                  </a:lnTo>
                  <a:lnTo>
                    <a:pt x="72668" y="20465"/>
                  </a:lnTo>
                  <a:lnTo>
                    <a:pt x="59718" y="22068"/>
                  </a:lnTo>
                  <a:lnTo>
                    <a:pt x="48047" y="24788"/>
                  </a:lnTo>
                  <a:lnTo>
                    <a:pt x="37735" y="28753"/>
                  </a:lnTo>
                  <a:lnTo>
                    <a:pt x="28873" y="34090"/>
                  </a:lnTo>
                  <a:lnTo>
                    <a:pt x="21360" y="40724"/>
                  </a:lnTo>
                  <a:lnTo>
                    <a:pt x="15127" y="48602"/>
                  </a:lnTo>
                  <a:lnTo>
                    <a:pt x="10223" y="57785"/>
                  </a:lnTo>
                  <a:lnTo>
                    <a:pt x="6548" y="68182"/>
                  </a:lnTo>
                  <a:lnTo>
                    <a:pt x="3892" y="79585"/>
                  </a:lnTo>
                  <a:lnTo>
                    <a:pt x="2017" y="91763"/>
                  </a:lnTo>
                  <a:lnTo>
                    <a:pt x="720" y="104505"/>
                  </a:lnTo>
                  <a:lnTo>
                    <a:pt x="0" y="117483"/>
                  </a:lnTo>
                  <a:lnTo>
                    <a:pt x="40" y="130269"/>
                  </a:lnTo>
                  <a:lnTo>
                    <a:pt x="877" y="142650"/>
                  </a:lnTo>
                  <a:lnTo>
                    <a:pt x="2252" y="154760"/>
                  </a:lnTo>
                  <a:lnTo>
                    <a:pt x="3714" y="166965"/>
                  </a:lnTo>
                  <a:lnTo>
                    <a:pt x="5017" y="179444"/>
                  </a:lnTo>
                  <a:lnTo>
                    <a:pt x="6997" y="191071"/>
                  </a:lnTo>
                  <a:lnTo>
                    <a:pt x="11476" y="198558"/>
                  </a:lnTo>
                  <a:lnTo>
                    <a:pt x="18440" y="200400"/>
                  </a:lnTo>
                  <a:lnTo>
                    <a:pt x="26415" y="198609"/>
                  </a:lnTo>
                  <a:lnTo>
                    <a:pt x="35271" y="195246"/>
                  </a:lnTo>
                  <a:lnTo>
                    <a:pt x="45543" y="192102"/>
                  </a:lnTo>
                  <a:lnTo>
                    <a:pt x="57425" y="190050"/>
                  </a:lnTo>
                  <a:lnTo>
                    <a:pt x="70777" y="189275"/>
                  </a:lnTo>
                  <a:lnTo>
                    <a:pt x="85317" y="189638"/>
                  </a:lnTo>
                  <a:lnTo>
                    <a:pt x="100745" y="190906"/>
                  </a:lnTo>
                  <a:lnTo>
                    <a:pt x="116488" y="192850"/>
                  </a:lnTo>
                  <a:lnTo>
                    <a:pt x="131741" y="195281"/>
                  </a:lnTo>
                  <a:lnTo>
                    <a:pt x="146105" y="198059"/>
                  </a:lnTo>
                  <a:lnTo>
                    <a:pt x="159543" y="201242"/>
                  </a:lnTo>
                  <a:lnTo>
                    <a:pt x="172189" y="205063"/>
                  </a:lnTo>
                  <a:lnTo>
                    <a:pt x="184212" y="209599"/>
                  </a:lnTo>
                  <a:lnTo>
                    <a:pt x="195612" y="214782"/>
                  </a:lnTo>
                  <a:lnTo>
                    <a:pt x="206209" y="220486"/>
                  </a:lnTo>
                  <a:lnTo>
                    <a:pt x="215973" y="226588"/>
                  </a:lnTo>
                  <a:lnTo>
                    <a:pt x="225007" y="233143"/>
                  </a:lnTo>
                  <a:lnTo>
                    <a:pt x="233462" y="240375"/>
                  </a:lnTo>
                  <a:lnTo>
                    <a:pt x="241480" y="248351"/>
                  </a:lnTo>
                  <a:lnTo>
                    <a:pt x="249019" y="256996"/>
                  </a:lnTo>
                  <a:lnTo>
                    <a:pt x="255861" y="266177"/>
                  </a:lnTo>
                  <a:lnTo>
                    <a:pt x="261943" y="275771"/>
                  </a:lnTo>
                  <a:lnTo>
                    <a:pt x="267180" y="285993"/>
                  </a:lnTo>
                  <a:lnTo>
                    <a:pt x="271400" y="297373"/>
                  </a:lnTo>
                  <a:lnTo>
                    <a:pt x="274598" y="310096"/>
                  </a:lnTo>
                  <a:lnTo>
                    <a:pt x="276594" y="323726"/>
                  </a:lnTo>
                  <a:lnTo>
                    <a:pt x="276959" y="337413"/>
                  </a:lnTo>
                  <a:lnTo>
                    <a:pt x="275605" y="350645"/>
                  </a:lnTo>
                  <a:lnTo>
                    <a:pt x="272578" y="362952"/>
                  </a:lnTo>
                  <a:lnTo>
                    <a:pt x="267881" y="373758"/>
                  </a:lnTo>
                  <a:lnTo>
                    <a:pt x="261684" y="382909"/>
                  </a:lnTo>
                  <a:lnTo>
                    <a:pt x="254270" y="390578"/>
                  </a:lnTo>
                  <a:lnTo>
                    <a:pt x="245932" y="397060"/>
                  </a:lnTo>
                  <a:lnTo>
                    <a:pt x="236915" y="402641"/>
                  </a:lnTo>
                  <a:lnTo>
                    <a:pt x="227253" y="407241"/>
                  </a:lnTo>
                  <a:lnTo>
                    <a:pt x="216782" y="410436"/>
                  </a:lnTo>
                  <a:lnTo>
                    <a:pt x="205478" y="412110"/>
                  </a:lnTo>
                  <a:lnTo>
                    <a:pt x="193446" y="412591"/>
                  </a:lnTo>
                  <a:lnTo>
                    <a:pt x="180837" y="412459"/>
                  </a:lnTo>
                  <a:lnTo>
                    <a:pt x="167797" y="412108"/>
                  </a:lnTo>
                  <a:lnTo>
                    <a:pt x="154448" y="411570"/>
                  </a:lnTo>
                  <a:lnTo>
                    <a:pt x="140879" y="410610"/>
                  </a:lnTo>
                  <a:lnTo>
                    <a:pt x="127164" y="409115"/>
                  </a:lnTo>
                  <a:lnTo>
                    <a:pt x="113514" y="407112"/>
                  </a:lnTo>
                  <a:lnTo>
                    <a:pt x="100270" y="404688"/>
                  </a:lnTo>
                  <a:lnTo>
                    <a:pt x="87595" y="401948"/>
                  </a:lnTo>
                  <a:lnTo>
                    <a:pt x="75926" y="399130"/>
                  </a:lnTo>
                  <a:lnTo>
                    <a:pt x="64905" y="396327"/>
                  </a:lnTo>
                  <a:lnTo>
                    <a:pt x="53563" y="393294"/>
                  </a:lnTo>
                  <a:lnTo>
                    <a:pt x="4007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34123" y="2168870"/>
              <a:ext cx="302799" cy="431669"/>
            </a:xfrm>
            <a:custGeom>
              <a:avLst/>
              <a:gdLst/>
              <a:ahLst/>
              <a:cxnLst/>
              <a:rect l="0" t="0" r="0" b="0"/>
              <a:pathLst>
                <a:path w="302799" h="431669">
                  <a:moveTo>
                    <a:pt x="193048" y="0"/>
                  </a:moveTo>
                  <a:lnTo>
                    <a:pt x="181313" y="2800"/>
                  </a:lnTo>
                  <a:lnTo>
                    <a:pt x="170184" y="4302"/>
                  </a:lnTo>
                  <a:lnTo>
                    <a:pt x="158581" y="4613"/>
                  </a:lnTo>
                  <a:lnTo>
                    <a:pt x="146247" y="4106"/>
                  </a:lnTo>
                  <a:lnTo>
                    <a:pt x="132939" y="3287"/>
                  </a:lnTo>
                  <a:lnTo>
                    <a:pt x="118634" y="2471"/>
                  </a:lnTo>
                  <a:lnTo>
                    <a:pt x="103629" y="1787"/>
                  </a:lnTo>
                  <a:lnTo>
                    <a:pt x="88415" y="1261"/>
                  </a:lnTo>
                  <a:lnTo>
                    <a:pt x="73306" y="884"/>
                  </a:lnTo>
                  <a:lnTo>
                    <a:pt x="58740" y="955"/>
                  </a:lnTo>
                  <a:lnTo>
                    <a:pt x="45339" y="2060"/>
                  </a:lnTo>
                  <a:lnTo>
                    <a:pt x="33338" y="4443"/>
                  </a:lnTo>
                  <a:lnTo>
                    <a:pt x="22959" y="8350"/>
                  </a:lnTo>
                  <a:lnTo>
                    <a:pt x="14575" y="14179"/>
                  </a:lnTo>
                  <a:lnTo>
                    <a:pt x="8200" y="21951"/>
                  </a:lnTo>
                  <a:lnTo>
                    <a:pt x="3712" y="31238"/>
                  </a:lnTo>
                  <a:lnTo>
                    <a:pt x="1051" y="41373"/>
                  </a:lnTo>
                  <a:lnTo>
                    <a:pt x="0" y="51888"/>
                  </a:lnTo>
                  <a:lnTo>
                    <a:pt x="410" y="62537"/>
                  </a:lnTo>
                  <a:lnTo>
                    <a:pt x="2271" y="73212"/>
                  </a:lnTo>
                  <a:lnTo>
                    <a:pt x="5442" y="83871"/>
                  </a:lnTo>
                  <a:lnTo>
                    <a:pt x="9517" y="94503"/>
                  </a:lnTo>
                  <a:lnTo>
                    <a:pt x="13937" y="105108"/>
                  </a:lnTo>
                  <a:lnTo>
                    <a:pt x="18345" y="115696"/>
                  </a:lnTo>
                  <a:lnTo>
                    <a:pt x="22438" y="126436"/>
                  </a:lnTo>
                  <a:lnTo>
                    <a:pt x="25882" y="137640"/>
                  </a:lnTo>
                  <a:lnTo>
                    <a:pt x="28579" y="149413"/>
                  </a:lnTo>
                  <a:lnTo>
                    <a:pt x="31085" y="160742"/>
                  </a:lnTo>
                  <a:lnTo>
                    <a:pt x="34455" y="169686"/>
                  </a:lnTo>
                  <a:lnTo>
                    <a:pt x="39218" y="175361"/>
                  </a:lnTo>
                  <a:lnTo>
                    <a:pt x="45558" y="178031"/>
                  </a:lnTo>
                  <a:lnTo>
                    <a:pt x="53569" y="178536"/>
                  </a:lnTo>
                  <a:lnTo>
                    <a:pt x="63111" y="177627"/>
                  </a:lnTo>
                  <a:lnTo>
                    <a:pt x="73908" y="176141"/>
                  </a:lnTo>
                  <a:lnTo>
                    <a:pt x="85664" y="175020"/>
                  </a:lnTo>
                  <a:lnTo>
                    <a:pt x="98121" y="174732"/>
                  </a:lnTo>
                  <a:lnTo>
                    <a:pt x="111075" y="175344"/>
                  </a:lnTo>
                  <a:lnTo>
                    <a:pt x="124375" y="176738"/>
                  </a:lnTo>
                  <a:lnTo>
                    <a:pt x="137910" y="178750"/>
                  </a:lnTo>
                  <a:lnTo>
                    <a:pt x="151439" y="181386"/>
                  </a:lnTo>
                  <a:lnTo>
                    <a:pt x="164603" y="184824"/>
                  </a:lnTo>
                  <a:lnTo>
                    <a:pt x="177241" y="189096"/>
                  </a:lnTo>
                  <a:lnTo>
                    <a:pt x="189525" y="194098"/>
                  </a:lnTo>
                  <a:lnTo>
                    <a:pt x="201847" y="199680"/>
                  </a:lnTo>
                  <a:lnTo>
                    <a:pt x="214428" y="205699"/>
                  </a:lnTo>
                  <a:lnTo>
                    <a:pt x="226997" y="212199"/>
                  </a:lnTo>
                  <a:lnTo>
                    <a:pt x="238910" y="219393"/>
                  </a:lnTo>
                  <a:lnTo>
                    <a:pt x="249850" y="227345"/>
                  </a:lnTo>
                  <a:lnTo>
                    <a:pt x="259823" y="235972"/>
                  </a:lnTo>
                  <a:lnTo>
                    <a:pt x="268982" y="245142"/>
                  </a:lnTo>
                  <a:lnTo>
                    <a:pt x="277504" y="254724"/>
                  </a:lnTo>
                  <a:lnTo>
                    <a:pt x="285227" y="264769"/>
                  </a:lnTo>
                  <a:lnTo>
                    <a:pt x="291671" y="275497"/>
                  </a:lnTo>
                  <a:lnTo>
                    <a:pt x="296669" y="286969"/>
                  </a:lnTo>
                  <a:lnTo>
                    <a:pt x="300196" y="298945"/>
                  </a:lnTo>
                  <a:lnTo>
                    <a:pt x="302198" y="310983"/>
                  </a:lnTo>
                  <a:lnTo>
                    <a:pt x="302798" y="322821"/>
                  </a:lnTo>
                  <a:lnTo>
                    <a:pt x="302082" y="334380"/>
                  </a:lnTo>
                  <a:lnTo>
                    <a:pt x="300015" y="345674"/>
                  </a:lnTo>
                  <a:lnTo>
                    <a:pt x="296697" y="356744"/>
                  </a:lnTo>
                  <a:lnTo>
                    <a:pt x="292183" y="367313"/>
                  </a:lnTo>
                  <a:lnTo>
                    <a:pt x="286405" y="376812"/>
                  </a:lnTo>
                  <a:lnTo>
                    <a:pt x="279439" y="385018"/>
                  </a:lnTo>
                  <a:lnTo>
                    <a:pt x="271321" y="392019"/>
                  </a:lnTo>
                  <a:lnTo>
                    <a:pt x="261969" y="398038"/>
                  </a:lnTo>
                  <a:lnTo>
                    <a:pt x="251450" y="403311"/>
                  </a:lnTo>
                  <a:lnTo>
                    <a:pt x="239794" y="408041"/>
                  </a:lnTo>
                  <a:lnTo>
                    <a:pt x="226914" y="412386"/>
                  </a:lnTo>
                  <a:lnTo>
                    <a:pt x="212877" y="416459"/>
                  </a:lnTo>
                  <a:lnTo>
                    <a:pt x="197875" y="420179"/>
                  </a:lnTo>
                  <a:lnTo>
                    <a:pt x="182128" y="423299"/>
                  </a:lnTo>
                  <a:lnTo>
                    <a:pt x="165849" y="425729"/>
                  </a:lnTo>
                  <a:lnTo>
                    <a:pt x="149763" y="427533"/>
                  </a:lnTo>
                  <a:lnTo>
                    <a:pt x="133417" y="429022"/>
                  </a:lnTo>
                  <a:lnTo>
                    <a:pt x="114260" y="430325"/>
                  </a:lnTo>
                  <a:lnTo>
                    <a:pt x="8776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4843109" y="31585"/>
            <a:ext cx="0" cy="641185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1073906" y="3969243"/>
            <a:ext cx="168457" cy="168457"/>
            <a:chOff x="1073906" y="3969243"/>
            <a:chExt cx="168457" cy="168457"/>
          </a:xfrm>
        </p:grpSpPr>
        <p:sp>
          <p:nvSpPr>
            <p:cNvPr id="71" name="Freeform 70"/>
            <p:cNvSpPr/>
            <p:nvPr/>
          </p:nvSpPr>
          <p:spPr>
            <a:xfrm>
              <a:off x="1073906" y="3969243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168456" y="0"/>
                  </a:moveTo>
                  <a:lnTo>
                    <a:pt x="159722" y="5868"/>
                  </a:lnTo>
                  <a:lnTo>
                    <a:pt x="152015" y="11432"/>
                  </a:lnTo>
                  <a:lnTo>
                    <a:pt x="144613" y="17231"/>
                  </a:lnTo>
                  <a:lnTo>
                    <a:pt x="137352" y="23312"/>
                  </a:lnTo>
                  <a:lnTo>
                    <a:pt x="130173" y="29642"/>
                  </a:lnTo>
                  <a:lnTo>
                    <a:pt x="123048" y="36174"/>
                  </a:lnTo>
                  <a:lnTo>
                    <a:pt x="115958" y="43024"/>
                  </a:lnTo>
                  <a:lnTo>
                    <a:pt x="108891" y="50455"/>
                  </a:lnTo>
                  <a:lnTo>
                    <a:pt x="101835" y="58561"/>
                  </a:lnTo>
                  <a:lnTo>
                    <a:pt x="94622" y="67123"/>
                  </a:lnTo>
                  <a:lnTo>
                    <a:pt x="86941" y="75716"/>
                  </a:lnTo>
                  <a:lnTo>
                    <a:pt x="78663" y="84092"/>
                  </a:lnTo>
                  <a:lnTo>
                    <a:pt x="69985" y="92344"/>
                  </a:lnTo>
                  <a:lnTo>
                    <a:pt x="61314" y="100796"/>
                  </a:lnTo>
                  <a:lnTo>
                    <a:pt x="52889" y="109627"/>
                  </a:lnTo>
                  <a:lnTo>
                    <a:pt x="44776" y="118694"/>
                  </a:lnTo>
                  <a:lnTo>
                    <a:pt x="36947" y="127634"/>
                  </a:lnTo>
                  <a:lnTo>
                    <a:pt x="29359" y="136234"/>
                  </a:lnTo>
                  <a:lnTo>
                    <a:pt x="22255" y="144154"/>
                  </a:lnTo>
                  <a:lnTo>
                    <a:pt x="15480" y="151631"/>
                  </a:lnTo>
                  <a:lnTo>
                    <a:pt x="8439" y="15932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5492" y="3969243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3000" y="8802"/>
                  </a:lnTo>
                  <a:lnTo>
                    <a:pt x="6423" y="17148"/>
                  </a:lnTo>
                  <a:lnTo>
                    <a:pt x="10619" y="25852"/>
                  </a:lnTo>
                  <a:lnTo>
                    <a:pt x="15519" y="35145"/>
                  </a:lnTo>
                  <a:lnTo>
                    <a:pt x="21001" y="45289"/>
                  </a:lnTo>
                  <a:lnTo>
                    <a:pt x="26931" y="56329"/>
                  </a:lnTo>
                  <a:lnTo>
                    <a:pt x="33193" y="67996"/>
                  </a:lnTo>
                  <a:lnTo>
                    <a:pt x="39691" y="79818"/>
                  </a:lnTo>
                  <a:lnTo>
                    <a:pt x="46351" y="91503"/>
                  </a:lnTo>
                  <a:lnTo>
                    <a:pt x="53010" y="102884"/>
                  </a:lnTo>
                  <a:lnTo>
                    <a:pt x="60172" y="115160"/>
                  </a:lnTo>
                  <a:lnTo>
                    <a:pt x="69585" y="131643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316062" y="3590217"/>
            <a:ext cx="526426" cy="819553"/>
            <a:chOff x="1316062" y="3590217"/>
            <a:chExt cx="526426" cy="819553"/>
          </a:xfrm>
        </p:grpSpPr>
        <p:sp>
          <p:nvSpPr>
            <p:cNvPr id="74" name="Freeform 73"/>
            <p:cNvSpPr/>
            <p:nvPr/>
          </p:nvSpPr>
          <p:spPr>
            <a:xfrm>
              <a:off x="1316062" y="3916601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0" y="63171"/>
                  </a:moveTo>
                  <a:lnTo>
                    <a:pt x="14602" y="60304"/>
                  </a:lnTo>
                  <a:lnTo>
                    <a:pt x="27873" y="58162"/>
                  </a:lnTo>
                  <a:lnTo>
                    <a:pt x="41078" y="56554"/>
                  </a:lnTo>
                  <a:lnTo>
                    <a:pt x="54593" y="55201"/>
                  </a:lnTo>
                  <a:lnTo>
                    <a:pt x="68750" y="53704"/>
                  </a:lnTo>
                  <a:lnTo>
                    <a:pt x="83657" y="51858"/>
                  </a:lnTo>
                  <a:lnTo>
                    <a:pt x="99248" y="49791"/>
                  </a:lnTo>
                  <a:lnTo>
                    <a:pt x="115394" y="47858"/>
                  </a:lnTo>
                  <a:lnTo>
                    <a:pt x="131954" y="46258"/>
                  </a:lnTo>
                  <a:lnTo>
                    <a:pt x="148650" y="44861"/>
                  </a:lnTo>
                  <a:lnTo>
                    <a:pt x="165084" y="43317"/>
                  </a:lnTo>
                  <a:lnTo>
                    <a:pt x="181072" y="41431"/>
                  </a:lnTo>
                  <a:lnTo>
                    <a:pt x="196926" y="39333"/>
                  </a:lnTo>
                  <a:lnTo>
                    <a:pt x="213330" y="37379"/>
                  </a:lnTo>
                  <a:lnTo>
                    <a:pt x="230627" y="35763"/>
                  </a:lnTo>
                  <a:lnTo>
                    <a:pt x="248670" y="34355"/>
                  </a:lnTo>
                  <a:lnTo>
                    <a:pt x="267015" y="32804"/>
                  </a:lnTo>
                  <a:lnTo>
                    <a:pt x="285363" y="30908"/>
                  </a:lnTo>
                  <a:lnTo>
                    <a:pt x="303752" y="28634"/>
                  </a:lnTo>
                  <a:lnTo>
                    <a:pt x="322463" y="26029"/>
                  </a:lnTo>
                  <a:lnTo>
                    <a:pt x="341637" y="23167"/>
                  </a:lnTo>
                  <a:lnTo>
                    <a:pt x="361107" y="20280"/>
                  </a:lnTo>
                  <a:lnTo>
                    <a:pt x="380491" y="17727"/>
                  </a:lnTo>
                  <a:lnTo>
                    <a:pt x="399561" y="15677"/>
                  </a:lnTo>
                  <a:lnTo>
                    <a:pt x="417944" y="13963"/>
                  </a:lnTo>
                  <a:lnTo>
                    <a:pt x="435063" y="12197"/>
                  </a:lnTo>
                  <a:lnTo>
                    <a:pt x="450718" y="10160"/>
                  </a:lnTo>
                  <a:lnTo>
                    <a:pt x="464976" y="7950"/>
                  </a:lnTo>
                  <a:lnTo>
                    <a:pt x="479596" y="5688"/>
                  </a:lnTo>
                  <a:lnTo>
                    <a:pt x="498095" y="3169"/>
                  </a:lnTo>
                  <a:lnTo>
                    <a:pt x="52642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37879" y="4105864"/>
              <a:ext cx="209811" cy="303906"/>
            </a:xfrm>
            <a:custGeom>
              <a:avLst/>
              <a:gdLst/>
              <a:ahLst/>
              <a:cxnLst/>
              <a:rect l="0" t="0" r="0" b="0"/>
              <a:pathLst>
                <a:path w="209811" h="303906">
                  <a:moveTo>
                    <a:pt x="9768" y="250"/>
                  </a:moveTo>
                  <a:lnTo>
                    <a:pt x="15368" y="9051"/>
                  </a:lnTo>
                  <a:lnTo>
                    <a:pt x="18371" y="17398"/>
                  </a:lnTo>
                  <a:lnTo>
                    <a:pt x="18989" y="26096"/>
                  </a:lnTo>
                  <a:lnTo>
                    <a:pt x="17803" y="35217"/>
                  </a:lnTo>
                  <a:lnTo>
                    <a:pt x="15516" y="44712"/>
                  </a:lnTo>
                  <a:lnTo>
                    <a:pt x="12618" y="54471"/>
                  </a:lnTo>
                  <a:lnTo>
                    <a:pt x="8929" y="63229"/>
                  </a:lnTo>
                  <a:lnTo>
                    <a:pt x="4514" y="67757"/>
                  </a:lnTo>
                  <a:lnTo>
                    <a:pt x="1079" y="66763"/>
                  </a:lnTo>
                  <a:lnTo>
                    <a:pt x="0" y="62258"/>
                  </a:lnTo>
                  <a:lnTo>
                    <a:pt x="1213" y="55656"/>
                  </a:lnTo>
                  <a:lnTo>
                    <a:pt x="4199" y="47723"/>
                  </a:lnTo>
                  <a:lnTo>
                    <a:pt x="8463" y="38929"/>
                  </a:lnTo>
                  <a:lnTo>
                    <a:pt x="13782" y="29894"/>
                  </a:lnTo>
                  <a:lnTo>
                    <a:pt x="20186" y="21428"/>
                  </a:lnTo>
                  <a:lnTo>
                    <a:pt x="27608" y="13925"/>
                  </a:lnTo>
                  <a:lnTo>
                    <a:pt x="35882" y="7733"/>
                  </a:lnTo>
                  <a:lnTo>
                    <a:pt x="44815" y="3321"/>
                  </a:lnTo>
                  <a:lnTo>
                    <a:pt x="54230" y="767"/>
                  </a:lnTo>
                  <a:lnTo>
                    <a:pt x="63823" y="0"/>
                  </a:lnTo>
                  <a:lnTo>
                    <a:pt x="73184" y="989"/>
                  </a:lnTo>
                  <a:lnTo>
                    <a:pt x="82103" y="3548"/>
                  </a:lnTo>
                  <a:lnTo>
                    <a:pt x="90396" y="7704"/>
                  </a:lnTo>
                  <a:lnTo>
                    <a:pt x="97820" y="13765"/>
                  </a:lnTo>
                  <a:lnTo>
                    <a:pt x="104328" y="21731"/>
                  </a:lnTo>
                  <a:lnTo>
                    <a:pt x="109869" y="31333"/>
                  </a:lnTo>
                  <a:lnTo>
                    <a:pt x="114300" y="42219"/>
                  </a:lnTo>
                  <a:lnTo>
                    <a:pt x="117653" y="54059"/>
                  </a:lnTo>
                  <a:lnTo>
                    <a:pt x="120093" y="66585"/>
                  </a:lnTo>
                  <a:lnTo>
                    <a:pt x="121822" y="79591"/>
                  </a:lnTo>
                  <a:lnTo>
                    <a:pt x="123021" y="92925"/>
                  </a:lnTo>
                  <a:lnTo>
                    <a:pt x="123676" y="106318"/>
                  </a:lnTo>
                  <a:lnTo>
                    <a:pt x="123592" y="119390"/>
                  </a:lnTo>
                  <a:lnTo>
                    <a:pt x="122721" y="131966"/>
                  </a:lnTo>
                  <a:lnTo>
                    <a:pt x="121153" y="144209"/>
                  </a:lnTo>
                  <a:lnTo>
                    <a:pt x="119030" y="156503"/>
                  </a:lnTo>
                  <a:lnTo>
                    <a:pt x="116490" y="169070"/>
                  </a:lnTo>
                  <a:lnTo>
                    <a:pt x="113650" y="181800"/>
                  </a:lnTo>
                  <a:lnTo>
                    <a:pt x="110597" y="194353"/>
                  </a:lnTo>
                  <a:lnTo>
                    <a:pt x="107393" y="206540"/>
                  </a:lnTo>
                  <a:lnTo>
                    <a:pt x="103921" y="218336"/>
                  </a:lnTo>
                  <a:lnTo>
                    <a:pt x="99904" y="229789"/>
                  </a:lnTo>
                  <a:lnTo>
                    <a:pt x="95236" y="240970"/>
                  </a:lnTo>
                  <a:lnTo>
                    <a:pt x="89964" y="251783"/>
                  </a:lnTo>
                  <a:lnTo>
                    <a:pt x="84200" y="261978"/>
                  </a:lnTo>
                  <a:lnTo>
                    <a:pt x="78059" y="271463"/>
                  </a:lnTo>
                  <a:lnTo>
                    <a:pt x="71477" y="280139"/>
                  </a:lnTo>
                  <a:lnTo>
                    <a:pt x="64227" y="287821"/>
                  </a:lnTo>
                  <a:lnTo>
                    <a:pt x="56243" y="294493"/>
                  </a:lnTo>
                  <a:lnTo>
                    <a:pt x="47764" y="299803"/>
                  </a:lnTo>
                  <a:lnTo>
                    <a:pt x="39226" y="303015"/>
                  </a:lnTo>
                  <a:lnTo>
                    <a:pt x="30900" y="303905"/>
                  </a:lnTo>
                  <a:lnTo>
                    <a:pt x="23192" y="302383"/>
                  </a:lnTo>
                  <a:lnTo>
                    <a:pt x="16701" y="298245"/>
                  </a:lnTo>
                  <a:lnTo>
                    <a:pt x="11641" y="291650"/>
                  </a:lnTo>
                  <a:lnTo>
                    <a:pt x="8058" y="283173"/>
                  </a:lnTo>
                  <a:lnTo>
                    <a:pt x="6012" y="273591"/>
                  </a:lnTo>
                  <a:lnTo>
                    <a:pt x="5380" y="263451"/>
                  </a:lnTo>
                  <a:lnTo>
                    <a:pt x="6071" y="253054"/>
                  </a:lnTo>
                  <a:lnTo>
                    <a:pt x="8122" y="242549"/>
                  </a:lnTo>
                  <a:lnTo>
                    <a:pt x="11428" y="232013"/>
                  </a:lnTo>
                  <a:lnTo>
                    <a:pt x="15934" y="221803"/>
                  </a:lnTo>
                  <a:lnTo>
                    <a:pt x="21707" y="212545"/>
                  </a:lnTo>
                  <a:lnTo>
                    <a:pt x="28669" y="204511"/>
                  </a:lnTo>
                  <a:lnTo>
                    <a:pt x="36785" y="197963"/>
                  </a:lnTo>
                  <a:lnTo>
                    <a:pt x="46135" y="193313"/>
                  </a:lnTo>
                  <a:lnTo>
                    <a:pt x="56643" y="190600"/>
                  </a:lnTo>
                  <a:lnTo>
                    <a:pt x="67953" y="189726"/>
                  </a:lnTo>
                  <a:lnTo>
                    <a:pt x="79537" y="190644"/>
                  </a:lnTo>
                  <a:lnTo>
                    <a:pt x="91067" y="193142"/>
                  </a:lnTo>
                  <a:lnTo>
                    <a:pt x="102417" y="196747"/>
                  </a:lnTo>
                  <a:lnTo>
                    <a:pt x="113572" y="200843"/>
                  </a:lnTo>
                  <a:lnTo>
                    <a:pt x="124556" y="205026"/>
                  </a:lnTo>
                  <a:lnTo>
                    <a:pt x="135408" y="208797"/>
                  </a:lnTo>
                  <a:lnTo>
                    <a:pt x="146161" y="211491"/>
                  </a:lnTo>
                  <a:lnTo>
                    <a:pt x="156835" y="212857"/>
                  </a:lnTo>
                  <a:lnTo>
                    <a:pt x="167189" y="213142"/>
                  </a:lnTo>
                  <a:lnTo>
                    <a:pt x="177848" y="212923"/>
                  </a:lnTo>
                  <a:lnTo>
                    <a:pt x="190868" y="212178"/>
                  </a:lnTo>
                  <a:lnTo>
                    <a:pt x="209810" y="21082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26632" y="4064000"/>
              <a:ext cx="161206" cy="247898"/>
            </a:xfrm>
            <a:custGeom>
              <a:avLst/>
              <a:gdLst/>
              <a:ahLst/>
              <a:cxnLst/>
              <a:rect l="0" t="0" r="0" b="0"/>
              <a:pathLst>
                <a:path w="161206" h="247898">
                  <a:moveTo>
                    <a:pt x="157927" y="0"/>
                  </a:moveTo>
                  <a:lnTo>
                    <a:pt x="146192" y="0"/>
                  </a:lnTo>
                  <a:lnTo>
                    <a:pt x="135063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611" y="18"/>
                  </a:lnTo>
                  <a:lnTo>
                    <a:pt x="73123" y="709"/>
                  </a:lnTo>
                  <a:lnTo>
                    <a:pt x="62799" y="3302"/>
                  </a:lnTo>
                  <a:lnTo>
                    <a:pt x="55346" y="8315"/>
                  </a:lnTo>
                  <a:lnTo>
                    <a:pt x="50481" y="15618"/>
                  </a:lnTo>
                  <a:lnTo>
                    <a:pt x="47425" y="24804"/>
                  </a:lnTo>
                  <a:lnTo>
                    <a:pt x="45518" y="35423"/>
                  </a:lnTo>
                  <a:lnTo>
                    <a:pt x="44486" y="46924"/>
                  </a:lnTo>
                  <a:lnTo>
                    <a:pt x="44367" y="58693"/>
                  </a:lnTo>
                  <a:lnTo>
                    <a:pt x="45131" y="70353"/>
                  </a:lnTo>
                  <a:lnTo>
                    <a:pt x="46831" y="80951"/>
                  </a:lnTo>
                  <a:lnTo>
                    <a:pt x="50373" y="88722"/>
                  </a:lnTo>
                  <a:lnTo>
                    <a:pt x="56306" y="93085"/>
                  </a:lnTo>
                  <a:lnTo>
                    <a:pt x="63830" y="95017"/>
                  </a:lnTo>
                  <a:lnTo>
                    <a:pt x="72722" y="95667"/>
                  </a:lnTo>
                  <a:lnTo>
                    <a:pt x="82535" y="96082"/>
                  </a:lnTo>
                  <a:lnTo>
                    <a:pt x="92452" y="97240"/>
                  </a:lnTo>
                  <a:lnTo>
                    <a:pt x="101985" y="99560"/>
                  </a:lnTo>
                  <a:lnTo>
                    <a:pt x="111149" y="103041"/>
                  </a:lnTo>
                  <a:lnTo>
                    <a:pt x="120282" y="107498"/>
                  </a:lnTo>
                  <a:lnTo>
                    <a:pt x="129593" y="112716"/>
                  </a:lnTo>
                  <a:lnTo>
                    <a:pt x="138657" y="118825"/>
                  </a:lnTo>
                  <a:lnTo>
                    <a:pt x="146539" y="126279"/>
                  </a:lnTo>
                  <a:lnTo>
                    <a:pt x="152799" y="135218"/>
                  </a:lnTo>
                  <a:lnTo>
                    <a:pt x="157324" y="145490"/>
                  </a:lnTo>
                  <a:lnTo>
                    <a:pt x="160070" y="156835"/>
                  </a:lnTo>
                  <a:lnTo>
                    <a:pt x="161205" y="168976"/>
                  </a:lnTo>
                  <a:lnTo>
                    <a:pt x="160867" y="181366"/>
                  </a:lnTo>
                  <a:lnTo>
                    <a:pt x="159060" y="193217"/>
                  </a:lnTo>
                  <a:lnTo>
                    <a:pt x="155921" y="204139"/>
                  </a:lnTo>
                  <a:lnTo>
                    <a:pt x="151528" y="213945"/>
                  </a:lnTo>
                  <a:lnTo>
                    <a:pt x="145832" y="222466"/>
                  </a:lnTo>
                  <a:lnTo>
                    <a:pt x="138917" y="229750"/>
                  </a:lnTo>
                  <a:lnTo>
                    <a:pt x="130663" y="235829"/>
                  </a:lnTo>
                  <a:lnTo>
                    <a:pt x="120688" y="240630"/>
                  </a:lnTo>
                  <a:lnTo>
                    <a:pt x="108942" y="244231"/>
                  </a:lnTo>
                  <a:lnTo>
                    <a:pt x="95817" y="246669"/>
                  </a:lnTo>
                  <a:lnTo>
                    <a:pt x="81944" y="247865"/>
                  </a:lnTo>
                  <a:lnTo>
                    <a:pt x="67776" y="247897"/>
                  </a:lnTo>
                  <a:lnTo>
                    <a:pt x="53950" y="247117"/>
                  </a:lnTo>
                  <a:lnTo>
                    <a:pt x="39905" y="245986"/>
                  </a:lnTo>
                  <a:lnTo>
                    <a:pt x="23297" y="24440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81110" y="3591645"/>
              <a:ext cx="219222" cy="304870"/>
            </a:xfrm>
            <a:custGeom>
              <a:avLst/>
              <a:gdLst/>
              <a:ahLst/>
              <a:cxnLst/>
              <a:rect l="0" t="0" r="0" b="0"/>
              <a:pathLst>
                <a:path w="219222" h="304870">
                  <a:moveTo>
                    <a:pt x="50765" y="30158"/>
                  </a:moveTo>
                  <a:lnTo>
                    <a:pt x="44965" y="36159"/>
                  </a:lnTo>
                  <a:lnTo>
                    <a:pt x="40040" y="43004"/>
                  </a:lnTo>
                  <a:lnTo>
                    <a:pt x="35531" y="51323"/>
                  </a:lnTo>
                  <a:lnTo>
                    <a:pt x="31080" y="58411"/>
                  </a:lnTo>
                  <a:lnTo>
                    <a:pt x="27122" y="60578"/>
                  </a:lnTo>
                  <a:lnTo>
                    <a:pt x="24840" y="58231"/>
                  </a:lnTo>
                  <a:lnTo>
                    <a:pt x="24252" y="52828"/>
                  </a:lnTo>
                  <a:lnTo>
                    <a:pt x="25124" y="45676"/>
                  </a:lnTo>
                  <a:lnTo>
                    <a:pt x="27380" y="37817"/>
                  </a:lnTo>
                  <a:lnTo>
                    <a:pt x="30869" y="29837"/>
                  </a:lnTo>
                  <a:lnTo>
                    <a:pt x="35519" y="22136"/>
                  </a:lnTo>
                  <a:lnTo>
                    <a:pt x="41399" y="15092"/>
                  </a:lnTo>
                  <a:lnTo>
                    <a:pt x="48434" y="8839"/>
                  </a:lnTo>
                  <a:lnTo>
                    <a:pt x="56431" y="3804"/>
                  </a:lnTo>
                  <a:lnTo>
                    <a:pt x="65170" y="774"/>
                  </a:lnTo>
                  <a:lnTo>
                    <a:pt x="74451" y="0"/>
                  </a:lnTo>
                  <a:lnTo>
                    <a:pt x="83953" y="1429"/>
                  </a:lnTo>
                  <a:lnTo>
                    <a:pt x="93252" y="4971"/>
                  </a:lnTo>
                  <a:lnTo>
                    <a:pt x="102129" y="10353"/>
                  </a:lnTo>
                  <a:lnTo>
                    <a:pt x="110394" y="17201"/>
                  </a:lnTo>
                  <a:lnTo>
                    <a:pt x="117799" y="25151"/>
                  </a:lnTo>
                  <a:lnTo>
                    <a:pt x="124294" y="33908"/>
                  </a:lnTo>
                  <a:lnTo>
                    <a:pt x="129826" y="43564"/>
                  </a:lnTo>
                  <a:lnTo>
                    <a:pt x="134251" y="54563"/>
                  </a:lnTo>
                  <a:lnTo>
                    <a:pt x="137605" y="67030"/>
                  </a:lnTo>
                  <a:lnTo>
                    <a:pt x="140216" y="80488"/>
                  </a:lnTo>
                  <a:lnTo>
                    <a:pt x="142591" y="94061"/>
                  </a:lnTo>
                  <a:lnTo>
                    <a:pt x="145038" y="107226"/>
                  </a:lnTo>
                  <a:lnTo>
                    <a:pt x="147345" y="119827"/>
                  </a:lnTo>
                  <a:lnTo>
                    <a:pt x="148908" y="131895"/>
                  </a:lnTo>
                  <a:lnTo>
                    <a:pt x="149444" y="143534"/>
                  </a:lnTo>
                  <a:lnTo>
                    <a:pt x="149142" y="155011"/>
                  </a:lnTo>
                  <a:lnTo>
                    <a:pt x="148475" y="166725"/>
                  </a:lnTo>
                  <a:lnTo>
                    <a:pt x="147757" y="178865"/>
                  </a:lnTo>
                  <a:lnTo>
                    <a:pt x="146801" y="191122"/>
                  </a:lnTo>
                  <a:lnTo>
                    <a:pt x="145028" y="202819"/>
                  </a:lnTo>
                  <a:lnTo>
                    <a:pt x="142174" y="213615"/>
                  </a:lnTo>
                  <a:lnTo>
                    <a:pt x="138444" y="223660"/>
                  </a:lnTo>
                  <a:lnTo>
                    <a:pt x="134323" y="233400"/>
                  </a:lnTo>
                  <a:lnTo>
                    <a:pt x="130138" y="243133"/>
                  </a:lnTo>
                  <a:lnTo>
                    <a:pt x="125870" y="252824"/>
                  </a:lnTo>
                  <a:lnTo>
                    <a:pt x="121253" y="262191"/>
                  </a:lnTo>
                  <a:lnTo>
                    <a:pt x="116145" y="271085"/>
                  </a:lnTo>
                  <a:lnTo>
                    <a:pt x="110393" y="279347"/>
                  </a:lnTo>
                  <a:lnTo>
                    <a:pt x="103767" y="286743"/>
                  </a:lnTo>
                  <a:lnTo>
                    <a:pt x="96230" y="293224"/>
                  </a:lnTo>
                  <a:lnTo>
                    <a:pt x="87896" y="298575"/>
                  </a:lnTo>
                  <a:lnTo>
                    <a:pt x="78930" y="302346"/>
                  </a:lnTo>
                  <a:lnTo>
                    <a:pt x="69498" y="304433"/>
                  </a:lnTo>
                  <a:lnTo>
                    <a:pt x="59895" y="304869"/>
                  </a:lnTo>
                  <a:lnTo>
                    <a:pt x="50528" y="303649"/>
                  </a:lnTo>
                  <a:lnTo>
                    <a:pt x="41601" y="300936"/>
                  </a:lnTo>
                  <a:lnTo>
                    <a:pt x="33134" y="296845"/>
                  </a:lnTo>
                  <a:lnTo>
                    <a:pt x="25060" y="291359"/>
                  </a:lnTo>
                  <a:lnTo>
                    <a:pt x="17307" y="284597"/>
                  </a:lnTo>
                  <a:lnTo>
                    <a:pt x="10287" y="276787"/>
                  </a:lnTo>
                  <a:lnTo>
                    <a:pt x="4855" y="268175"/>
                  </a:lnTo>
                  <a:lnTo>
                    <a:pt x="1362" y="258980"/>
                  </a:lnTo>
                  <a:lnTo>
                    <a:pt x="0" y="249536"/>
                  </a:lnTo>
                  <a:lnTo>
                    <a:pt x="1056" y="240277"/>
                  </a:lnTo>
                  <a:lnTo>
                    <a:pt x="4437" y="231435"/>
                  </a:lnTo>
                  <a:lnTo>
                    <a:pt x="9773" y="223532"/>
                  </a:lnTo>
                  <a:lnTo>
                    <a:pt x="16627" y="217436"/>
                  </a:lnTo>
                  <a:lnTo>
                    <a:pt x="24600" y="213450"/>
                  </a:lnTo>
                  <a:lnTo>
                    <a:pt x="33373" y="211402"/>
                  </a:lnTo>
                  <a:lnTo>
                    <a:pt x="42704" y="210925"/>
                  </a:lnTo>
                  <a:lnTo>
                    <a:pt x="52423" y="211641"/>
                  </a:lnTo>
                  <a:lnTo>
                    <a:pt x="62405" y="213390"/>
                  </a:lnTo>
                  <a:lnTo>
                    <a:pt x="72566" y="216224"/>
                  </a:lnTo>
                  <a:lnTo>
                    <a:pt x="82848" y="220083"/>
                  </a:lnTo>
                  <a:lnTo>
                    <a:pt x="93211" y="224637"/>
                  </a:lnTo>
                  <a:lnTo>
                    <a:pt x="103630" y="229386"/>
                  </a:lnTo>
                  <a:lnTo>
                    <a:pt x="114089" y="234019"/>
                  </a:lnTo>
                  <a:lnTo>
                    <a:pt x="124741" y="238264"/>
                  </a:lnTo>
                  <a:lnTo>
                    <a:pt x="135885" y="241810"/>
                  </a:lnTo>
                  <a:lnTo>
                    <a:pt x="147635" y="244557"/>
                  </a:lnTo>
                  <a:lnTo>
                    <a:pt x="159732" y="246393"/>
                  </a:lnTo>
                  <a:lnTo>
                    <a:pt x="173025" y="247171"/>
                  </a:lnTo>
                  <a:lnTo>
                    <a:pt x="190920" y="245841"/>
                  </a:lnTo>
                  <a:lnTo>
                    <a:pt x="219221" y="2407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91299" y="3590217"/>
              <a:ext cx="168146" cy="268149"/>
            </a:xfrm>
            <a:custGeom>
              <a:avLst/>
              <a:gdLst/>
              <a:ahLst/>
              <a:cxnLst/>
              <a:rect l="0" t="0" r="0" b="0"/>
              <a:pathLst>
                <a:path w="168146" h="268149">
                  <a:moveTo>
                    <a:pt x="124846" y="0"/>
                  </a:moveTo>
                  <a:lnTo>
                    <a:pt x="116044" y="2800"/>
                  </a:lnTo>
                  <a:lnTo>
                    <a:pt x="107698" y="4302"/>
                  </a:lnTo>
                  <a:lnTo>
                    <a:pt x="98994" y="4613"/>
                  </a:lnTo>
                  <a:lnTo>
                    <a:pt x="89701" y="4106"/>
                  </a:lnTo>
                  <a:lnTo>
                    <a:pt x="79557" y="3287"/>
                  </a:lnTo>
                  <a:lnTo>
                    <a:pt x="68517" y="2480"/>
                  </a:lnTo>
                  <a:lnTo>
                    <a:pt x="56850" y="2142"/>
                  </a:lnTo>
                  <a:lnTo>
                    <a:pt x="45028" y="2912"/>
                  </a:lnTo>
                  <a:lnTo>
                    <a:pt x="33357" y="5042"/>
                  </a:lnTo>
                  <a:lnTo>
                    <a:pt x="22591" y="8764"/>
                  </a:lnTo>
                  <a:lnTo>
                    <a:pt x="13959" y="14462"/>
                  </a:lnTo>
                  <a:lnTo>
                    <a:pt x="7935" y="22153"/>
                  </a:lnTo>
                  <a:lnTo>
                    <a:pt x="4181" y="31723"/>
                  </a:lnTo>
                  <a:lnTo>
                    <a:pt x="1945" y="43113"/>
                  </a:lnTo>
                  <a:lnTo>
                    <a:pt x="623" y="56096"/>
                  </a:lnTo>
                  <a:lnTo>
                    <a:pt x="0" y="70031"/>
                  </a:lnTo>
                  <a:lnTo>
                    <a:pt x="164" y="83989"/>
                  </a:lnTo>
                  <a:lnTo>
                    <a:pt x="1121" y="97423"/>
                  </a:lnTo>
                  <a:lnTo>
                    <a:pt x="2953" y="109364"/>
                  </a:lnTo>
                  <a:lnTo>
                    <a:pt x="6581" y="118144"/>
                  </a:lnTo>
                  <a:lnTo>
                    <a:pt x="12406" y="123093"/>
                  </a:lnTo>
                  <a:lnTo>
                    <a:pt x="19324" y="124887"/>
                  </a:lnTo>
                  <a:lnTo>
                    <a:pt x="26997" y="124599"/>
                  </a:lnTo>
                  <a:lnTo>
                    <a:pt x="35347" y="123046"/>
                  </a:lnTo>
                  <a:lnTo>
                    <a:pt x="44274" y="120739"/>
                  </a:lnTo>
                  <a:lnTo>
                    <a:pt x="53659" y="117993"/>
                  </a:lnTo>
                  <a:lnTo>
                    <a:pt x="63387" y="115476"/>
                  </a:lnTo>
                  <a:lnTo>
                    <a:pt x="73363" y="114214"/>
                  </a:lnTo>
                  <a:lnTo>
                    <a:pt x="83510" y="114659"/>
                  </a:lnTo>
                  <a:lnTo>
                    <a:pt x="93609" y="116754"/>
                  </a:lnTo>
                  <a:lnTo>
                    <a:pt x="103316" y="120217"/>
                  </a:lnTo>
                  <a:lnTo>
                    <a:pt x="112474" y="124730"/>
                  </a:lnTo>
                  <a:lnTo>
                    <a:pt x="121099" y="130012"/>
                  </a:lnTo>
                  <a:lnTo>
                    <a:pt x="129279" y="135840"/>
                  </a:lnTo>
                  <a:lnTo>
                    <a:pt x="137112" y="142053"/>
                  </a:lnTo>
                  <a:lnTo>
                    <a:pt x="144525" y="148697"/>
                  </a:lnTo>
                  <a:lnTo>
                    <a:pt x="151285" y="155995"/>
                  </a:lnTo>
                  <a:lnTo>
                    <a:pt x="157307" y="164023"/>
                  </a:lnTo>
                  <a:lnTo>
                    <a:pt x="162334" y="172874"/>
                  </a:lnTo>
                  <a:lnTo>
                    <a:pt x="165881" y="182726"/>
                  </a:lnTo>
                  <a:lnTo>
                    <a:pt x="167814" y="193571"/>
                  </a:lnTo>
                  <a:lnTo>
                    <a:pt x="168145" y="204938"/>
                  </a:lnTo>
                  <a:lnTo>
                    <a:pt x="166855" y="216028"/>
                  </a:lnTo>
                  <a:lnTo>
                    <a:pt x="164094" y="226404"/>
                  </a:lnTo>
                  <a:lnTo>
                    <a:pt x="159971" y="235826"/>
                  </a:lnTo>
                  <a:lnTo>
                    <a:pt x="154463" y="244082"/>
                  </a:lnTo>
                  <a:lnTo>
                    <a:pt x="147682" y="251184"/>
                  </a:lnTo>
                  <a:lnTo>
                    <a:pt x="139690" y="257140"/>
                  </a:lnTo>
                  <a:lnTo>
                    <a:pt x="130423" y="261859"/>
                  </a:lnTo>
                  <a:lnTo>
                    <a:pt x="119971" y="265398"/>
                  </a:lnTo>
                  <a:lnTo>
                    <a:pt x="108698" y="267625"/>
                  </a:lnTo>
                  <a:lnTo>
                    <a:pt x="97140" y="268148"/>
                  </a:lnTo>
                  <a:lnTo>
                    <a:pt x="85632" y="266915"/>
                  </a:lnTo>
                  <a:lnTo>
                    <a:pt x="74369" y="264462"/>
                  </a:lnTo>
                  <a:lnTo>
                    <a:pt x="62184" y="261495"/>
                  </a:lnTo>
                  <a:lnTo>
                    <a:pt x="45775" y="257755"/>
                  </a:lnTo>
                  <a:lnTo>
                    <a:pt x="19561" y="2526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905658" y="3593412"/>
            <a:ext cx="2007092" cy="670630"/>
            <a:chOff x="1905658" y="3593412"/>
            <a:chExt cx="2007092" cy="670630"/>
          </a:xfrm>
        </p:grpSpPr>
        <p:sp>
          <p:nvSpPr>
            <p:cNvPr id="80" name="Freeform 79"/>
            <p:cNvSpPr/>
            <p:nvPr/>
          </p:nvSpPr>
          <p:spPr>
            <a:xfrm>
              <a:off x="1937243" y="387448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83022" y="0"/>
                  </a:lnTo>
                  <a:lnTo>
                    <a:pt x="71893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05658" y="3951049"/>
              <a:ext cx="94757" cy="7667"/>
            </a:xfrm>
            <a:custGeom>
              <a:avLst/>
              <a:gdLst/>
              <a:ahLst/>
              <a:cxnLst/>
              <a:rect l="0" t="0" r="0" b="0"/>
              <a:pathLst>
                <a:path w="94757" h="7667">
                  <a:moveTo>
                    <a:pt x="94756" y="7666"/>
                  </a:moveTo>
                  <a:lnTo>
                    <a:pt x="85888" y="4799"/>
                  </a:lnTo>
                  <a:lnTo>
                    <a:pt x="76901" y="2657"/>
                  </a:lnTo>
                  <a:lnTo>
                    <a:pt x="66915" y="1058"/>
                  </a:lnTo>
                  <a:lnTo>
                    <a:pt x="56180" y="77"/>
                  </a:lnTo>
                  <a:lnTo>
                    <a:pt x="44040" y="0"/>
                  </a:lnTo>
                  <a:lnTo>
                    <a:pt x="27189" y="1938"/>
                  </a:lnTo>
                  <a:lnTo>
                    <a:pt x="0" y="7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47813" y="3916601"/>
              <a:ext cx="452726" cy="21058"/>
            </a:xfrm>
            <a:custGeom>
              <a:avLst/>
              <a:gdLst/>
              <a:ahLst/>
              <a:cxnLst/>
              <a:rect l="0" t="0" r="0" b="0"/>
              <a:pathLst>
                <a:path w="452726" h="21058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2" y="4"/>
                  </a:lnTo>
                  <a:lnTo>
                    <a:pt x="46624" y="177"/>
                  </a:lnTo>
                  <a:lnTo>
                    <a:pt x="59284" y="826"/>
                  </a:lnTo>
                  <a:lnTo>
                    <a:pt x="72340" y="2074"/>
                  </a:lnTo>
                  <a:lnTo>
                    <a:pt x="85692" y="3727"/>
                  </a:lnTo>
                  <a:lnTo>
                    <a:pt x="99257" y="5375"/>
                  </a:lnTo>
                  <a:lnTo>
                    <a:pt x="112972" y="6782"/>
                  </a:lnTo>
                  <a:lnTo>
                    <a:pt x="126791" y="8048"/>
                  </a:lnTo>
                  <a:lnTo>
                    <a:pt x="140681" y="9504"/>
                  </a:lnTo>
                  <a:lnTo>
                    <a:pt x="154620" y="11332"/>
                  </a:lnTo>
                  <a:lnTo>
                    <a:pt x="168591" y="13389"/>
                  </a:lnTo>
                  <a:lnTo>
                    <a:pt x="182584" y="15317"/>
                  </a:lnTo>
                  <a:lnTo>
                    <a:pt x="196592" y="16910"/>
                  </a:lnTo>
                  <a:lnTo>
                    <a:pt x="210610" y="18133"/>
                  </a:lnTo>
                  <a:lnTo>
                    <a:pt x="224635" y="19028"/>
                  </a:lnTo>
                  <a:lnTo>
                    <a:pt x="238664" y="19665"/>
                  </a:lnTo>
                  <a:lnTo>
                    <a:pt x="252696" y="20110"/>
                  </a:lnTo>
                  <a:lnTo>
                    <a:pt x="266730" y="20416"/>
                  </a:lnTo>
                  <a:lnTo>
                    <a:pt x="280765" y="20625"/>
                  </a:lnTo>
                  <a:lnTo>
                    <a:pt x="294802" y="20766"/>
                  </a:lnTo>
                  <a:lnTo>
                    <a:pt x="308838" y="20862"/>
                  </a:lnTo>
                  <a:lnTo>
                    <a:pt x="322876" y="20926"/>
                  </a:lnTo>
                  <a:lnTo>
                    <a:pt x="336913" y="20969"/>
                  </a:lnTo>
                  <a:lnTo>
                    <a:pt x="350951" y="20998"/>
                  </a:lnTo>
                  <a:lnTo>
                    <a:pt x="364984" y="21018"/>
                  </a:lnTo>
                  <a:lnTo>
                    <a:pt x="378984" y="21031"/>
                  </a:lnTo>
                  <a:lnTo>
                    <a:pt x="394588" y="21041"/>
                  </a:lnTo>
                  <a:lnTo>
                    <a:pt x="416521" y="21049"/>
                  </a:lnTo>
                  <a:lnTo>
                    <a:pt x="45272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58342" y="403241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20990" y="14535"/>
                  </a:lnTo>
                  <a:lnTo>
                    <a:pt x="20350" y="27165"/>
                  </a:lnTo>
                  <a:lnTo>
                    <a:pt x="19057" y="39075"/>
                  </a:lnTo>
                  <a:lnTo>
                    <a:pt x="17370" y="50730"/>
                  </a:lnTo>
                  <a:lnTo>
                    <a:pt x="15702" y="62570"/>
                  </a:lnTo>
                  <a:lnTo>
                    <a:pt x="14289" y="74815"/>
                  </a:lnTo>
                  <a:lnTo>
                    <a:pt x="13191" y="87656"/>
                  </a:lnTo>
                  <a:lnTo>
                    <a:pt x="12380" y="101343"/>
                  </a:lnTo>
                  <a:lnTo>
                    <a:pt x="11796" y="115921"/>
                  </a:lnTo>
                  <a:lnTo>
                    <a:pt x="11218" y="131118"/>
                  </a:lnTo>
                  <a:lnTo>
                    <a:pt x="10290" y="146465"/>
                  </a:lnTo>
                  <a:lnTo>
                    <a:pt x="8850" y="161660"/>
                  </a:lnTo>
                  <a:lnTo>
                    <a:pt x="7059" y="176196"/>
                  </a:lnTo>
                  <a:lnTo>
                    <a:pt x="5130" y="190802"/>
                  </a:lnTo>
                  <a:lnTo>
                    <a:pt x="2892" y="20787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14759" y="4011357"/>
              <a:ext cx="128736" cy="235219"/>
            </a:xfrm>
            <a:custGeom>
              <a:avLst/>
              <a:gdLst/>
              <a:ahLst/>
              <a:cxnLst/>
              <a:rect l="0" t="0" r="0" b="0"/>
              <a:pathLst>
                <a:path w="128736" h="235219">
                  <a:moveTo>
                    <a:pt x="90982" y="21057"/>
                  </a:moveTo>
                  <a:lnTo>
                    <a:pt x="82247" y="24058"/>
                  </a:lnTo>
                  <a:lnTo>
                    <a:pt x="74541" y="27480"/>
                  </a:lnTo>
                  <a:lnTo>
                    <a:pt x="67138" y="31676"/>
                  </a:lnTo>
                  <a:lnTo>
                    <a:pt x="59877" y="36576"/>
                  </a:lnTo>
                  <a:lnTo>
                    <a:pt x="52699" y="42058"/>
                  </a:lnTo>
                  <a:lnTo>
                    <a:pt x="45578" y="47994"/>
                  </a:lnTo>
                  <a:lnTo>
                    <a:pt x="38660" y="54428"/>
                  </a:lnTo>
                  <a:lnTo>
                    <a:pt x="32242" y="61575"/>
                  </a:lnTo>
                  <a:lnTo>
                    <a:pt x="26444" y="69496"/>
                  </a:lnTo>
                  <a:lnTo>
                    <a:pt x="21229" y="78273"/>
                  </a:lnTo>
                  <a:lnTo>
                    <a:pt x="16493" y="88075"/>
                  </a:lnTo>
                  <a:lnTo>
                    <a:pt x="12125" y="98899"/>
                  </a:lnTo>
                  <a:lnTo>
                    <a:pt x="8190" y="110761"/>
                  </a:lnTo>
                  <a:lnTo>
                    <a:pt x="4920" y="123781"/>
                  </a:lnTo>
                  <a:lnTo>
                    <a:pt x="2390" y="137902"/>
                  </a:lnTo>
                  <a:lnTo>
                    <a:pt x="691" y="152620"/>
                  </a:lnTo>
                  <a:lnTo>
                    <a:pt x="0" y="167112"/>
                  </a:lnTo>
                  <a:lnTo>
                    <a:pt x="324" y="180926"/>
                  </a:lnTo>
                  <a:lnTo>
                    <a:pt x="1846" y="193809"/>
                  </a:lnTo>
                  <a:lnTo>
                    <a:pt x="4996" y="205543"/>
                  </a:lnTo>
                  <a:lnTo>
                    <a:pt x="9853" y="216119"/>
                  </a:lnTo>
                  <a:lnTo>
                    <a:pt x="16046" y="225052"/>
                  </a:lnTo>
                  <a:lnTo>
                    <a:pt x="22959" y="231324"/>
                  </a:lnTo>
                  <a:lnTo>
                    <a:pt x="30160" y="234616"/>
                  </a:lnTo>
                  <a:lnTo>
                    <a:pt x="37432" y="235218"/>
                  </a:lnTo>
                  <a:lnTo>
                    <a:pt x="44688" y="233654"/>
                  </a:lnTo>
                  <a:lnTo>
                    <a:pt x="51898" y="230458"/>
                  </a:lnTo>
                  <a:lnTo>
                    <a:pt x="59060" y="226079"/>
                  </a:lnTo>
                  <a:lnTo>
                    <a:pt x="66183" y="220866"/>
                  </a:lnTo>
                  <a:lnTo>
                    <a:pt x="73276" y="215068"/>
                  </a:lnTo>
                  <a:lnTo>
                    <a:pt x="80346" y="208704"/>
                  </a:lnTo>
                  <a:lnTo>
                    <a:pt x="87399" y="201595"/>
                  </a:lnTo>
                  <a:lnTo>
                    <a:pt x="94438" y="193697"/>
                  </a:lnTo>
                  <a:lnTo>
                    <a:pt x="101300" y="185103"/>
                  </a:lnTo>
                  <a:lnTo>
                    <a:pt x="107681" y="175956"/>
                  </a:lnTo>
                  <a:lnTo>
                    <a:pt x="113450" y="166388"/>
                  </a:lnTo>
                  <a:lnTo>
                    <a:pt x="118475" y="156353"/>
                  </a:lnTo>
                  <a:lnTo>
                    <a:pt x="122553" y="145631"/>
                  </a:lnTo>
                  <a:lnTo>
                    <a:pt x="125660" y="134163"/>
                  </a:lnTo>
                  <a:lnTo>
                    <a:pt x="127764" y="122190"/>
                  </a:lnTo>
                  <a:lnTo>
                    <a:pt x="128735" y="110154"/>
                  </a:lnTo>
                  <a:lnTo>
                    <a:pt x="128611" y="98317"/>
                  </a:lnTo>
                  <a:lnTo>
                    <a:pt x="127563" y="86759"/>
                  </a:lnTo>
                  <a:lnTo>
                    <a:pt x="125797" y="75464"/>
                  </a:lnTo>
                  <a:lnTo>
                    <a:pt x="123497" y="64390"/>
                  </a:lnTo>
                  <a:lnTo>
                    <a:pt x="120648" y="53649"/>
                  </a:lnTo>
                  <a:lnTo>
                    <a:pt x="117059" y="43502"/>
                  </a:lnTo>
                  <a:lnTo>
                    <a:pt x="112681" y="34053"/>
                  </a:lnTo>
                  <a:lnTo>
                    <a:pt x="107528" y="25543"/>
                  </a:lnTo>
                  <a:lnTo>
                    <a:pt x="100876" y="17598"/>
                  </a:lnTo>
                  <a:lnTo>
                    <a:pt x="89906" y="9520"/>
                  </a:lnTo>
                  <a:lnTo>
                    <a:pt x="699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73581" y="4011357"/>
              <a:ext cx="159170" cy="239910"/>
            </a:xfrm>
            <a:custGeom>
              <a:avLst/>
              <a:gdLst/>
              <a:ahLst/>
              <a:cxnLst/>
              <a:rect l="0" t="0" r="0" b="0"/>
              <a:pathLst>
                <a:path w="159170" h="239910">
                  <a:moveTo>
                    <a:pt x="111144" y="31586"/>
                  </a:moveTo>
                  <a:lnTo>
                    <a:pt x="99476" y="34587"/>
                  </a:lnTo>
                  <a:lnTo>
                    <a:pt x="88987" y="38009"/>
                  </a:lnTo>
                  <a:lnTo>
                    <a:pt x="78690" y="42205"/>
                  </a:lnTo>
                  <a:lnTo>
                    <a:pt x="68561" y="47105"/>
                  </a:lnTo>
                  <a:lnTo>
                    <a:pt x="58866" y="52586"/>
                  </a:lnTo>
                  <a:lnTo>
                    <a:pt x="49734" y="58522"/>
                  </a:lnTo>
                  <a:lnTo>
                    <a:pt x="41304" y="64956"/>
                  </a:lnTo>
                  <a:lnTo>
                    <a:pt x="33791" y="72103"/>
                  </a:lnTo>
                  <a:lnTo>
                    <a:pt x="27221" y="80020"/>
                  </a:lnTo>
                  <a:lnTo>
                    <a:pt x="21469" y="88624"/>
                  </a:lnTo>
                  <a:lnTo>
                    <a:pt x="16365" y="97778"/>
                  </a:lnTo>
                  <a:lnTo>
                    <a:pt x="11746" y="107353"/>
                  </a:lnTo>
                  <a:lnTo>
                    <a:pt x="7642" y="117563"/>
                  </a:lnTo>
                  <a:lnTo>
                    <a:pt x="4258" y="128934"/>
                  </a:lnTo>
                  <a:lnTo>
                    <a:pt x="1656" y="141651"/>
                  </a:lnTo>
                  <a:lnTo>
                    <a:pt x="78" y="155277"/>
                  </a:lnTo>
                  <a:lnTo>
                    <a:pt x="0" y="168962"/>
                  </a:lnTo>
                  <a:lnTo>
                    <a:pt x="1545" y="182198"/>
                  </a:lnTo>
                  <a:lnTo>
                    <a:pt x="4532" y="194676"/>
                  </a:lnTo>
                  <a:lnTo>
                    <a:pt x="8672" y="206130"/>
                  </a:lnTo>
                  <a:lnTo>
                    <a:pt x="13681" y="216519"/>
                  </a:lnTo>
                  <a:lnTo>
                    <a:pt x="19482" y="225495"/>
                  </a:lnTo>
                  <a:lnTo>
                    <a:pt x="26199" y="232329"/>
                  </a:lnTo>
                  <a:lnTo>
                    <a:pt x="33827" y="236815"/>
                  </a:lnTo>
                  <a:lnTo>
                    <a:pt x="42236" y="239203"/>
                  </a:lnTo>
                  <a:lnTo>
                    <a:pt x="51258" y="239909"/>
                  </a:lnTo>
                  <a:lnTo>
                    <a:pt x="60732" y="239342"/>
                  </a:lnTo>
                  <a:lnTo>
                    <a:pt x="70365" y="237524"/>
                  </a:lnTo>
                  <a:lnTo>
                    <a:pt x="79752" y="234110"/>
                  </a:lnTo>
                  <a:lnTo>
                    <a:pt x="88693" y="229034"/>
                  </a:lnTo>
                  <a:lnTo>
                    <a:pt x="97170" y="222340"/>
                  </a:lnTo>
                  <a:lnTo>
                    <a:pt x="105250" y="214019"/>
                  </a:lnTo>
                  <a:lnTo>
                    <a:pt x="113017" y="204237"/>
                  </a:lnTo>
                  <a:lnTo>
                    <a:pt x="120385" y="193432"/>
                  </a:lnTo>
                  <a:lnTo>
                    <a:pt x="127116" y="182194"/>
                  </a:lnTo>
                  <a:lnTo>
                    <a:pt x="133126" y="170900"/>
                  </a:lnTo>
                  <a:lnTo>
                    <a:pt x="138486" y="159709"/>
                  </a:lnTo>
                  <a:lnTo>
                    <a:pt x="143320" y="148662"/>
                  </a:lnTo>
                  <a:lnTo>
                    <a:pt x="147754" y="137746"/>
                  </a:lnTo>
                  <a:lnTo>
                    <a:pt x="151732" y="126769"/>
                  </a:lnTo>
                  <a:lnTo>
                    <a:pt x="155032" y="115400"/>
                  </a:lnTo>
                  <a:lnTo>
                    <a:pt x="157577" y="103495"/>
                  </a:lnTo>
                  <a:lnTo>
                    <a:pt x="159117" y="91396"/>
                  </a:lnTo>
                  <a:lnTo>
                    <a:pt x="159169" y="79806"/>
                  </a:lnTo>
                  <a:lnTo>
                    <a:pt x="157606" y="69086"/>
                  </a:lnTo>
                  <a:lnTo>
                    <a:pt x="154608" y="59262"/>
                  </a:lnTo>
                  <a:lnTo>
                    <a:pt x="150461" y="50203"/>
                  </a:lnTo>
                  <a:lnTo>
                    <a:pt x="145451" y="41744"/>
                  </a:lnTo>
                  <a:lnTo>
                    <a:pt x="139739" y="33838"/>
                  </a:lnTo>
                  <a:lnTo>
                    <a:pt x="132587" y="25686"/>
                  </a:lnTo>
                  <a:lnTo>
                    <a:pt x="121135" y="15450"/>
                  </a:lnTo>
                  <a:lnTo>
                    <a:pt x="1006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53098" y="3600746"/>
              <a:ext cx="117527" cy="284270"/>
            </a:xfrm>
            <a:custGeom>
              <a:avLst/>
              <a:gdLst/>
              <a:ahLst/>
              <a:cxnLst/>
              <a:rect l="0" t="0" r="0" b="0"/>
              <a:pathLst>
                <a:path w="117527" h="284270">
                  <a:moveTo>
                    <a:pt x="0" y="0"/>
                  </a:moveTo>
                  <a:lnTo>
                    <a:pt x="8801" y="2933"/>
                  </a:lnTo>
                  <a:lnTo>
                    <a:pt x="17148" y="5716"/>
                  </a:lnTo>
                  <a:lnTo>
                    <a:pt x="25851" y="8611"/>
                  </a:lnTo>
                  <a:lnTo>
                    <a:pt x="35145" y="11478"/>
                  </a:lnTo>
                  <a:lnTo>
                    <a:pt x="45288" y="13995"/>
                  </a:lnTo>
                  <a:lnTo>
                    <a:pt x="56329" y="16010"/>
                  </a:lnTo>
                  <a:lnTo>
                    <a:pt x="67996" y="17695"/>
                  </a:lnTo>
                  <a:lnTo>
                    <a:pt x="79818" y="19439"/>
                  </a:lnTo>
                  <a:lnTo>
                    <a:pt x="91484" y="21474"/>
                  </a:lnTo>
                  <a:lnTo>
                    <a:pt x="102077" y="24181"/>
                  </a:lnTo>
                  <a:lnTo>
                    <a:pt x="110061" y="28142"/>
                  </a:lnTo>
                  <a:lnTo>
                    <a:pt x="114836" y="33560"/>
                  </a:lnTo>
                  <a:lnTo>
                    <a:pt x="116937" y="40472"/>
                  </a:lnTo>
                  <a:lnTo>
                    <a:pt x="117526" y="48932"/>
                  </a:lnTo>
                  <a:lnTo>
                    <a:pt x="117441" y="58804"/>
                  </a:lnTo>
                  <a:lnTo>
                    <a:pt x="116798" y="69668"/>
                  </a:lnTo>
                  <a:lnTo>
                    <a:pt x="115178" y="80944"/>
                  </a:lnTo>
                  <a:lnTo>
                    <a:pt x="112398" y="92263"/>
                  </a:lnTo>
                  <a:lnTo>
                    <a:pt x="108704" y="103470"/>
                  </a:lnTo>
                  <a:lnTo>
                    <a:pt x="104600" y="114528"/>
                  </a:lnTo>
                  <a:lnTo>
                    <a:pt x="100423" y="125452"/>
                  </a:lnTo>
                  <a:lnTo>
                    <a:pt x="96160" y="136434"/>
                  </a:lnTo>
                  <a:lnTo>
                    <a:pt x="91544" y="147806"/>
                  </a:lnTo>
                  <a:lnTo>
                    <a:pt x="86446" y="159718"/>
                  </a:lnTo>
                  <a:lnTo>
                    <a:pt x="81040" y="171992"/>
                  </a:lnTo>
                  <a:lnTo>
                    <a:pt x="75711" y="184231"/>
                  </a:lnTo>
                  <a:lnTo>
                    <a:pt x="70676" y="196204"/>
                  </a:lnTo>
                  <a:lnTo>
                    <a:pt x="65819" y="207855"/>
                  </a:lnTo>
                  <a:lnTo>
                    <a:pt x="60799" y="219210"/>
                  </a:lnTo>
                  <a:lnTo>
                    <a:pt x="55430" y="230320"/>
                  </a:lnTo>
                  <a:lnTo>
                    <a:pt x="49989" y="240983"/>
                  </a:lnTo>
                  <a:lnTo>
                    <a:pt x="44593" y="251890"/>
                  </a:lnTo>
                  <a:lnTo>
                    <a:pt x="38767" y="265119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11026" y="3593412"/>
              <a:ext cx="127209" cy="239887"/>
            </a:xfrm>
            <a:custGeom>
              <a:avLst/>
              <a:gdLst/>
              <a:ahLst/>
              <a:cxnLst/>
              <a:rect l="0" t="0" r="0" b="0"/>
              <a:pathLst>
                <a:path w="127209" h="239887">
                  <a:moveTo>
                    <a:pt x="126341" y="7334"/>
                  </a:moveTo>
                  <a:lnTo>
                    <a:pt x="114673" y="7267"/>
                  </a:lnTo>
                  <a:lnTo>
                    <a:pt x="104185" y="6627"/>
                  </a:lnTo>
                  <a:lnTo>
                    <a:pt x="93878" y="5335"/>
                  </a:lnTo>
                  <a:lnTo>
                    <a:pt x="83404" y="3648"/>
                  </a:lnTo>
                  <a:lnTo>
                    <a:pt x="72412" y="1980"/>
                  </a:lnTo>
                  <a:lnTo>
                    <a:pt x="60783" y="580"/>
                  </a:lnTo>
                  <a:lnTo>
                    <a:pt x="49048" y="0"/>
                  </a:lnTo>
                  <a:lnTo>
                    <a:pt x="38238" y="1134"/>
                  </a:lnTo>
                  <a:lnTo>
                    <a:pt x="28867" y="4319"/>
                  </a:lnTo>
                  <a:lnTo>
                    <a:pt x="21103" y="9564"/>
                  </a:lnTo>
                  <a:lnTo>
                    <a:pt x="15030" y="16822"/>
                  </a:lnTo>
                  <a:lnTo>
                    <a:pt x="10504" y="25851"/>
                  </a:lnTo>
                  <a:lnTo>
                    <a:pt x="7244" y="36302"/>
                  </a:lnTo>
                  <a:lnTo>
                    <a:pt x="4948" y="47824"/>
                  </a:lnTo>
                  <a:lnTo>
                    <a:pt x="3371" y="60096"/>
                  </a:lnTo>
                  <a:lnTo>
                    <a:pt x="2827" y="71904"/>
                  </a:lnTo>
                  <a:lnTo>
                    <a:pt x="5062" y="81114"/>
                  </a:lnTo>
                  <a:lnTo>
                    <a:pt x="10901" y="87018"/>
                  </a:lnTo>
                  <a:lnTo>
                    <a:pt x="18916" y="90623"/>
                  </a:lnTo>
                  <a:lnTo>
                    <a:pt x="28440" y="93211"/>
                  </a:lnTo>
                  <a:lnTo>
                    <a:pt x="38998" y="95563"/>
                  </a:lnTo>
                  <a:lnTo>
                    <a:pt x="50022" y="98018"/>
                  </a:lnTo>
                  <a:lnTo>
                    <a:pt x="61142" y="100693"/>
                  </a:lnTo>
                  <a:lnTo>
                    <a:pt x="72034" y="103916"/>
                  </a:lnTo>
                  <a:lnTo>
                    <a:pt x="82341" y="108266"/>
                  </a:lnTo>
                  <a:lnTo>
                    <a:pt x="91931" y="113960"/>
                  </a:lnTo>
                  <a:lnTo>
                    <a:pt x="100692" y="120898"/>
                  </a:lnTo>
                  <a:lnTo>
                    <a:pt x="108438" y="128848"/>
                  </a:lnTo>
                  <a:lnTo>
                    <a:pt x="115160" y="137565"/>
                  </a:lnTo>
                  <a:lnTo>
                    <a:pt x="120676" y="146841"/>
                  </a:lnTo>
                  <a:lnTo>
                    <a:pt x="124559" y="156512"/>
                  </a:lnTo>
                  <a:lnTo>
                    <a:pt x="126722" y="166458"/>
                  </a:lnTo>
                  <a:lnTo>
                    <a:pt x="127208" y="176593"/>
                  </a:lnTo>
                  <a:lnTo>
                    <a:pt x="126023" y="186856"/>
                  </a:lnTo>
                  <a:lnTo>
                    <a:pt x="123333" y="197198"/>
                  </a:lnTo>
                  <a:lnTo>
                    <a:pt x="119257" y="207261"/>
                  </a:lnTo>
                  <a:lnTo>
                    <a:pt x="113781" y="216413"/>
                  </a:lnTo>
                  <a:lnTo>
                    <a:pt x="107021" y="224372"/>
                  </a:lnTo>
                  <a:lnTo>
                    <a:pt x="99043" y="230868"/>
                  </a:lnTo>
                  <a:lnTo>
                    <a:pt x="89786" y="235484"/>
                  </a:lnTo>
                  <a:lnTo>
                    <a:pt x="79340" y="238182"/>
                  </a:lnTo>
                  <a:lnTo>
                    <a:pt x="67941" y="239382"/>
                  </a:lnTo>
                  <a:lnTo>
                    <a:pt x="54457" y="239886"/>
                  </a:lnTo>
                  <a:lnTo>
                    <a:pt x="34351" y="239738"/>
                  </a:lnTo>
                  <a:lnTo>
                    <a:pt x="0" y="238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05823" y="3842901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1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63709" y="393765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93617" y="10461"/>
                  </a:lnTo>
                  <a:lnTo>
                    <a:pt x="83128" y="9821"/>
                  </a:lnTo>
                  <a:lnTo>
                    <a:pt x="72827" y="8529"/>
                  </a:lnTo>
                  <a:lnTo>
                    <a:pt x="62403" y="6834"/>
                  </a:lnTo>
                  <a:lnTo>
                    <a:pt x="50233" y="4983"/>
                  </a:lnTo>
                  <a:lnTo>
                    <a:pt x="31890" y="28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89168" y="3777615"/>
              <a:ext cx="341516" cy="404304"/>
            </a:xfrm>
            <a:custGeom>
              <a:avLst/>
              <a:gdLst/>
              <a:ahLst/>
              <a:cxnLst/>
              <a:rect l="0" t="0" r="0" b="0"/>
              <a:pathLst>
                <a:path w="341516" h="404304">
                  <a:moveTo>
                    <a:pt x="174624" y="23172"/>
                  </a:moveTo>
                  <a:lnTo>
                    <a:pt x="165823" y="20372"/>
                  </a:lnTo>
                  <a:lnTo>
                    <a:pt x="157476" y="18871"/>
                  </a:lnTo>
                  <a:lnTo>
                    <a:pt x="148782" y="18569"/>
                  </a:lnTo>
                  <a:lnTo>
                    <a:pt x="139834" y="19421"/>
                  </a:lnTo>
                  <a:lnTo>
                    <a:pt x="130987" y="21537"/>
                  </a:lnTo>
                  <a:lnTo>
                    <a:pt x="122449" y="24864"/>
                  </a:lnTo>
                  <a:lnTo>
                    <a:pt x="114260" y="29371"/>
                  </a:lnTo>
                  <a:lnTo>
                    <a:pt x="106383" y="35139"/>
                  </a:lnTo>
                  <a:lnTo>
                    <a:pt x="98753" y="42091"/>
                  </a:lnTo>
                  <a:lnTo>
                    <a:pt x="91307" y="50028"/>
                  </a:lnTo>
                  <a:lnTo>
                    <a:pt x="83994" y="58725"/>
                  </a:lnTo>
                  <a:lnTo>
                    <a:pt x="76774" y="67981"/>
                  </a:lnTo>
                  <a:lnTo>
                    <a:pt x="69619" y="77636"/>
                  </a:lnTo>
                  <a:lnTo>
                    <a:pt x="62508" y="87570"/>
                  </a:lnTo>
                  <a:lnTo>
                    <a:pt x="55427" y="97700"/>
                  </a:lnTo>
                  <a:lnTo>
                    <a:pt x="48366" y="108129"/>
                  </a:lnTo>
                  <a:lnTo>
                    <a:pt x="41319" y="119123"/>
                  </a:lnTo>
                  <a:lnTo>
                    <a:pt x="34286" y="130783"/>
                  </a:lnTo>
                  <a:lnTo>
                    <a:pt x="27428" y="143056"/>
                  </a:lnTo>
                  <a:lnTo>
                    <a:pt x="21049" y="155825"/>
                  </a:lnTo>
                  <a:lnTo>
                    <a:pt x="15282" y="168973"/>
                  </a:lnTo>
                  <a:lnTo>
                    <a:pt x="10257" y="182395"/>
                  </a:lnTo>
                  <a:lnTo>
                    <a:pt x="6181" y="196012"/>
                  </a:lnTo>
                  <a:lnTo>
                    <a:pt x="3074" y="209764"/>
                  </a:lnTo>
                  <a:lnTo>
                    <a:pt x="971" y="223608"/>
                  </a:lnTo>
                  <a:lnTo>
                    <a:pt x="0" y="237516"/>
                  </a:lnTo>
                  <a:lnTo>
                    <a:pt x="124" y="251462"/>
                  </a:lnTo>
                  <a:lnTo>
                    <a:pt x="1172" y="265268"/>
                  </a:lnTo>
                  <a:lnTo>
                    <a:pt x="2938" y="278619"/>
                  </a:lnTo>
                  <a:lnTo>
                    <a:pt x="5239" y="291378"/>
                  </a:lnTo>
                  <a:lnTo>
                    <a:pt x="8087" y="303572"/>
                  </a:lnTo>
                  <a:lnTo>
                    <a:pt x="11676" y="315302"/>
                  </a:lnTo>
                  <a:lnTo>
                    <a:pt x="16059" y="326672"/>
                  </a:lnTo>
                  <a:lnTo>
                    <a:pt x="21307" y="337614"/>
                  </a:lnTo>
                  <a:lnTo>
                    <a:pt x="27587" y="347895"/>
                  </a:lnTo>
                  <a:lnTo>
                    <a:pt x="34888" y="357439"/>
                  </a:lnTo>
                  <a:lnTo>
                    <a:pt x="43063" y="366154"/>
                  </a:lnTo>
                  <a:lnTo>
                    <a:pt x="51921" y="373862"/>
                  </a:lnTo>
                  <a:lnTo>
                    <a:pt x="61286" y="380564"/>
                  </a:lnTo>
                  <a:lnTo>
                    <a:pt x="71013" y="386405"/>
                  </a:lnTo>
                  <a:lnTo>
                    <a:pt x="80996" y="391570"/>
                  </a:lnTo>
                  <a:lnTo>
                    <a:pt x="91159" y="396224"/>
                  </a:lnTo>
                  <a:lnTo>
                    <a:pt x="101610" y="400183"/>
                  </a:lnTo>
                  <a:lnTo>
                    <a:pt x="112619" y="402937"/>
                  </a:lnTo>
                  <a:lnTo>
                    <a:pt x="124288" y="404303"/>
                  </a:lnTo>
                  <a:lnTo>
                    <a:pt x="136567" y="404236"/>
                  </a:lnTo>
                  <a:lnTo>
                    <a:pt x="149341" y="402670"/>
                  </a:lnTo>
                  <a:lnTo>
                    <a:pt x="162487" y="399727"/>
                  </a:lnTo>
                  <a:lnTo>
                    <a:pt x="175739" y="395649"/>
                  </a:lnTo>
                  <a:lnTo>
                    <a:pt x="188709" y="390703"/>
                  </a:lnTo>
                  <a:lnTo>
                    <a:pt x="201204" y="385122"/>
                  </a:lnTo>
                  <a:lnTo>
                    <a:pt x="213050" y="379089"/>
                  </a:lnTo>
                  <a:lnTo>
                    <a:pt x="224013" y="372741"/>
                  </a:lnTo>
                  <a:lnTo>
                    <a:pt x="234059" y="366172"/>
                  </a:lnTo>
                  <a:lnTo>
                    <a:pt x="243468" y="359285"/>
                  </a:lnTo>
                  <a:lnTo>
                    <a:pt x="252714" y="351824"/>
                  </a:lnTo>
                  <a:lnTo>
                    <a:pt x="262084" y="343689"/>
                  </a:lnTo>
                  <a:lnTo>
                    <a:pt x="271516" y="334937"/>
                  </a:lnTo>
                  <a:lnTo>
                    <a:pt x="280702" y="325683"/>
                  </a:lnTo>
                  <a:lnTo>
                    <a:pt x="289471" y="316049"/>
                  </a:lnTo>
                  <a:lnTo>
                    <a:pt x="297647" y="306139"/>
                  </a:lnTo>
                  <a:lnTo>
                    <a:pt x="304986" y="296034"/>
                  </a:lnTo>
                  <a:lnTo>
                    <a:pt x="311437" y="285793"/>
                  </a:lnTo>
                  <a:lnTo>
                    <a:pt x="317107" y="275460"/>
                  </a:lnTo>
                  <a:lnTo>
                    <a:pt x="322158" y="265062"/>
                  </a:lnTo>
                  <a:lnTo>
                    <a:pt x="326739" y="254617"/>
                  </a:lnTo>
                  <a:lnTo>
                    <a:pt x="330818" y="243975"/>
                  </a:lnTo>
                  <a:lnTo>
                    <a:pt x="334186" y="232837"/>
                  </a:lnTo>
                  <a:lnTo>
                    <a:pt x="336787" y="221082"/>
                  </a:lnTo>
                  <a:lnTo>
                    <a:pt x="338703" y="208745"/>
                  </a:lnTo>
                  <a:lnTo>
                    <a:pt x="340072" y="195932"/>
                  </a:lnTo>
                  <a:lnTo>
                    <a:pt x="341026" y="182760"/>
                  </a:lnTo>
                  <a:lnTo>
                    <a:pt x="341515" y="169491"/>
                  </a:lnTo>
                  <a:lnTo>
                    <a:pt x="341318" y="156510"/>
                  </a:lnTo>
                  <a:lnTo>
                    <a:pt x="340372" y="144003"/>
                  </a:lnTo>
                  <a:lnTo>
                    <a:pt x="338753" y="131978"/>
                  </a:lnTo>
                  <a:lnTo>
                    <a:pt x="336596" y="120363"/>
                  </a:lnTo>
                  <a:lnTo>
                    <a:pt x="334034" y="109066"/>
                  </a:lnTo>
                  <a:lnTo>
                    <a:pt x="331178" y="98004"/>
                  </a:lnTo>
                  <a:lnTo>
                    <a:pt x="328116" y="87108"/>
                  </a:lnTo>
                  <a:lnTo>
                    <a:pt x="324905" y="76334"/>
                  </a:lnTo>
                  <a:lnTo>
                    <a:pt x="321428" y="65809"/>
                  </a:lnTo>
                  <a:lnTo>
                    <a:pt x="317408" y="55815"/>
                  </a:lnTo>
                  <a:lnTo>
                    <a:pt x="312734" y="46468"/>
                  </a:lnTo>
                  <a:lnTo>
                    <a:pt x="307288" y="37886"/>
                  </a:lnTo>
                  <a:lnTo>
                    <a:pt x="300875" y="30268"/>
                  </a:lnTo>
                  <a:lnTo>
                    <a:pt x="293484" y="23626"/>
                  </a:lnTo>
                  <a:lnTo>
                    <a:pt x="285249" y="17826"/>
                  </a:lnTo>
                  <a:lnTo>
                    <a:pt x="276351" y="12688"/>
                  </a:lnTo>
                  <a:lnTo>
                    <a:pt x="266960" y="8052"/>
                  </a:lnTo>
                  <a:lnTo>
                    <a:pt x="257214" y="4106"/>
                  </a:lnTo>
                  <a:lnTo>
                    <a:pt x="247220" y="1359"/>
                  </a:lnTo>
                  <a:lnTo>
                    <a:pt x="237053" y="0"/>
                  </a:lnTo>
                  <a:lnTo>
                    <a:pt x="226770" y="70"/>
                  </a:lnTo>
                  <a:lnTo>
                    <a:pt x="216406" y="1638"/>
                  </a:lnTo>
                  <a:lnTo>
                    <a:pt x="205992" y="4583"/>
                  </a:lnTo>
                  <a:lnTo>
                    <a:pt x="195710" y="8662"/>
                  </a:lnTo>
                  <a:lnTo>
                    <a:pt x="185879" y="13609"/>
                  </a:lnTo>
                  <a:lnTo>
                    <a:pt x="176646" y="19181"/>
                  </a:lnTo>
                  <a:lnTo>
                    <a:pt x="168283" y="24891"/>
                  </a:lnTo>
                  <a:lnTo>
                    <a:pt x="160452" y="30562"/>
                  </a:lnTo>
                  <a:lnTo>
                    <a:pt x="152467" y="36687"/>
                  </a:lnTo>
                  <a:lnTo>
                    <a:pt x="143039" y="4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84891" y="4127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21761" y="3727870"/>
              <a:ext cx="219438" cy="388773"/>
            </a:xfrm>
            <a:custGeom>
              <a:avLst/>
              <a:gdLst/>
              <a:ahLst/>
              <a:cxnLst/>
              <a:rect l="0" t="0" r="0" b="0"/>
              <a:pathLst>
                <a:path w="219438" h="388773">
                  <a:moveTo>
                    <a:pt x="0" y="20275"/>
                  </a:moveTo>
                  <a:lnTo>
                    <a:pt x="8869" y="17475"/>
                  </a:lnTo>
                  <a:lnTo>
                    <a:pt x="17855" y="15973"/>
                  </a:lnTo>
                  <a:lnTo>
                    <a:pt x="27856" y="15658"/>
                  </a:lnTo>
                  <a:lnTo>
                    <a:pt x="39009" y="15991"/>
                  </a:lnTo>
                  <a:lnTo>
                    <a:pt x="51469" y="16163"/>
                  </a:lnTo>
                  <a:lnTo>
                    <a:pt x="65176" y="15729"/>
                  </a:lnTo>
                  <a:lnTo>
                    <a:pt x="79766" y="14761"/>
                  </a:lnTo>
                  <a:lnTo>
                    <a:pt x="94695" y="13639"/>
                  </a:lnTo>
                  <a:lnTo>
                    <a:pt x="109620" y="12618"/>
                  </a:lnTo>
                  <a:lnTo>
                    <a:pt x="124401" y="11627"/>
                  </a:lnTo>
                  <a:lnTo>
                    <a:pt x="139011" y="10363"/>
                  </a:lnTo>
                  <a:lnTo>
                    <a:pt x="153464" y="8663"/>
                  </a:lnTo>
                  <a:lnTo>
                    <a:pt x="167627" y="6522"/>
                  </a:lnTo>
                  <a:lnTo>
                    <a:pt x="181225" y="4007"/>
                  </a:lnTo>
                  <a:lnTo>
                    <a:pt x="194135" y="1249"/>
                  </a:lnTo>
                  <a:lnTo>
                    <a:pt x="205749" y="0"/>
                  </a:lnTo>
                  <a:lnTo>
                    <a:pt x="214310" y="2405"/>
                  </a:lnTo>
                  <a:lnTo>
                    <a:pt x="218660" y="7822"/>
                  </a:lnTo>
                  <a:lnTo>
                    <a:pt x="219437" y="15189"/>
                  </a:lnTo>
                  <a:lnTo>
                    <a:pt x="217654" y="23749"/>
                  </a:lnTo>
                  <a:lnTo>
                    <a:pt x="214130" y="32870"/>
                  </a:lnTo>
                  <a:lnTo>
                    <a:pt x="209438" y="41965"/>
                  </a:lnTo>
                  <a:lnTo>
                    <a:pt x="203973" y="50740"/>
                  </a:lnTo>
                  <a:lnTo>
                    <a:pt x="198158" y="59289"/>
                  </a:lnTo>
                  <a:lnTo>
                    <a:pt x="192475" y="67956"/>
                  </a:lnTo>
                  <a:lnTo>
                    <a:pt x="187159" y="76950"/>
                  </a:lnTo>
                  <a:lnTo>
                    <a:pt x="181924" y="86639"/>
                  </a:lnTo>
                  <a:lnTo>
                    <a:pt x="176109" y="97596"/>
                  </a:lnTo>
                  <a:lnTo>
                    <a:pt x="169379" y="110012"/>
                  </a:lnTo>
                  <a:lnTo>
                    <a:pt x="161891" y="123760"/>
                  </a:lnTo>
                  <a:lnTo>
                    <a:pt x="154092" y="138584"/>
                  </a:lnTo>
                  <a:lnTo>
                    <a:pt x="146289" y="154213"/>
                  </a:lnTo>
                  <a:lnTo>
                    <a:pt x="138609" y="170095"/>
                  </a:lnTo>
                  <a:lnTo>
                    <a:pt x="131079" y="185443"/>
                  </a:lnTo>
                  <a:lnTo>
                    <a:pt x="123690" y="199870"/>
                  </a:lnTo>
                  <a:lnTo>
                    <a:pt x="116576" y="213352"/>
                  </a:lnTo>
                  <a:lnTo>
                    <a:pt x="110019" y="226027"/>
                  </a:lnTo>
                  <a:lnTo>
                    <a:pt x="104124" y="238076"/>
                  </a:lnTo>
                  <a:lnTo>
                    <a:pt x="98843" y="249661"/>
                  </a:lnTo>
                  <a:lnTo>
                    <a:pt x="94061" y="260915"/>
                  </a:lnTo>
                  <a:lnTo>
                    <a:pt x="89658" y="271943"/>
                  </a:lnTo>
                  <a:lnTo>
                    <a:pt x="85530" y="282980"/>
                  </a:lnTo>
                  <a:lnTo>
                    <a:pt x="81598" y="294382"/>
                  </a:lnTo>
                  <a:lnTo>
                    <a:pt x="77805" y="306311"/>
                  </a:lnTo>
                  <a:lnTo>
                    <a:pt x="74261" y="318726"/>
                  </a:lnTo>
                  <a:lnTo>
                    <a:pt x="70884" y="333011"/>
                  </a:lnTo>
                  <a:lnTo>
                    <a:pt x="67375" y="353779"/>
                  </a:lnTo>
                  <a:lnTo>
                    <a:pt x="63171" y="388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11274" y="3706031"/>
              <a:ext cx="301476" cy="428816"/>
            </a:xfrm>
            <a:custGeom>
              <a:avLst/>
              <a:gdLst/>
              <a:ahLst/>
              <a:cxnLst/>
              <a:rect l="0" t="0" r="0" b="0"/>
              <a:pathLst>
                <a:path w="301476" h="428816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79" y="0"/>
                  </a:lnTo>
                  <a:lnTo>
                    <a:pt x="223431" y="0"/>
                  </a:lnTo>
                  <a:lnTo>
                    <a:pt x="209103" y="0"/>
                  </a:lnTo>
                  <a:lnTo>
                    <a:pt x="194639" y="4"/>
                  </a:lnTo>
                  <a:lnTo>
                    <a:pt x="180361" y="177"/>
                  </a:lnTo>
                  <a:lnTo>
                    <a:pt x="166634" y="825"/>
                  </a:lnTo>
                  <a:lnTo>
                    <a:pt x="153602" y="2087"/>
                  </a:lnTo>
                  <a:lnTo>
                    <a:pt x="141548" y="4259"/>
                  </a:lnTo>
                  <a:lnTo>
                    <a:pt x="130972" y="7851"/>
                  </a:lnTo>
                  <a:lnTo>
                    <a:pt x="122009" y="13019"/>
                  </a:lnTo>
                  <a:lnTo>
                    <a:pt x="114650" y="19761"/>
                  </a:lnTo>
                  <a:lnTo>
                    <a:pt x="108915" y="28107"/>
                  </a:lnTo>
                  <a:lnTo>
                    <a:pt x="104647" y="37907"/>
                  </a:lnTo>
                  <a:lnTo>
                    <a:pt x="101575" y="48892"/>
                  </a:lnTo>
                  <a:lnTo>
                    <a:pt x="99413" y="60782"/>
                  </a:lnTo>
                  <a:lnTo>
                    <a:pt x="97920" y="73326"/>
                  </a:lnTo>
                  <a:lnTo>
                    <a:pt x="97067" y="86172"/>
                  </a:lnTo>
                  <a:lnTo>
                    <a:pt x="97018" y="98867"/>
                  </a:lnTo>
                  <a:lnTo>
                    <a:pt x="97794" y="111188"/>
                  </a:lnTo>
                  <a:lnTo>
                    <a:pt x="99129" y="123256"/>
                  </a:lnTo>
                  <a:lnTo>
                    <a:pt x="100564" y="135434"/>
                  </a:lnTo>
                  <a:lnTo>
                    <a:pt x="101849" y="147895"/>
                  </a:lnTo>
                  <a:lnTo>
                    <a:pt x="103816" y="159514"/>
                  </a:lnTo>
                  <a:lnTo>
                    <a:pt x="108286" y="167165"/>
                  </a:lnTo>
                  <a:lnTo>
                    <a:pt x="115244" y="169649"/>
                  </a:lnTo>
                  <a:lnTo>
                    <a:pt x="123211" y="169099"/>
                  </a:lnTo>
                  <a:lnTo>
                    <a:pt x="131892" y="167214"/>
                  </a:lnTo>
                  <a:lnTo>
                    <a:pt x="141514" y="165067"/>
                  </a:lnTo>
                  <a:lnTo>
                    <a:pt x="152138" y="163170"/>
                  </a:lnTo>
                  <a:lnTo>
                    <a:pt x="163491" y="161834"/>
                  </a:lnTo>
                  <a:lnTo>
                    <a:pt x="175085" y="161356"/>
                  </a:lnTo>
                  <a:lnTo>
                    <a:pt x="186613" y="161799"/>
                  </a:lnTo>
                  <a:lnTo>
                    <a:pt x="197958" y="163056"/>
                  </a:lnTo>
                  <a:lnTo>
                    <a:pt x="209107" y="164958"/>
                  </a:lnTo>
                  <a:lnTo>
                    <a:pt x="220082" y="167353"/>
                  </a:lnTo>
                  <a:lnTo>
                    <a:pt x="230756" y="170434"/>
                  </a:lnTo>
                  <a:lnTo>
                    <a:pt x="240859" y="174711"/>
                  </a:lnTo>
                  <a:lnTo>
                    <a:pt x="250282" y="180368"/>
                  </a:lnTo>
                  <a:lnTo>
                    <a:pt x="258916" y="187287"/>
                  </a:lnTo>
                  <a:lnTo>
                    <a:pt x="266570" y="195226"/>
                  </a:lnTo>
                  <a:lnTo>
                    <a:pt x="273237" y="203943"/>
                  </a:lnTo>
                  <a:lnTo>
                    <a:pt x="279054" y="213388"/>
                  </a:lnTo>
                  <a:lnTo>
                    <a:pt x="284203" y="223706"/>
                  </a:lnTo>
                  <a:lnTo>
                    <a:pt x="288851" y="234909"/>
                  </a:lnTo>
                  <a:lnTo>
                    <a:pt x="292974" y="247041"/>
                  </a:lnTo>
                  <a:lnTo>
                    <a:pt x="296373" y="260248"/>
                  </a:lnTo>
                  <a:lnTo>
                    <a:pt x="298988" y="274504"/>
                  </a:lnTo>
                  <a:lnTo>
                    <a:pt x="300745" y="289484"/>
                  </a:lnTo>
                  <a:lnTo>
                    <a:pt x="301475" y="304685"/>
                  </a:lnTo>
                  <a:lnTo>
                    <a:pt x="301177" y="319793"/>
                  </a:lnTo>
                  <a:lnTo>
                    <a:pt x="299671" y="334528"/>
                  </a:lnTo>
                  <a:lnTo>
                    <a:pt x="296533" y="348577"/>
                  </a:lnTo>
                  <a:lnTo>
                    <a:pt x="291674" y="361835"/>
                  </a:lnTo>
                  <a:lnTo>
                    <a:pt x="285140" y="374212"/>
                  </a:lnTo>
                  <a:lnTo>
                    <a:pt x="276935" y="385540"/>
                  </a:lnTo>
                  <a:lnTo>
                    <a:pt x="267229" y="395821"/>
                  </a:lnTo>
                  <a:lnTo>
                    <a:pt x="256307" y="404879"/>
                  </a:lnTo>
                  <a:lnTo>
                    <a:pt x="244460" y="412294"/>
                  </a:lnTo>
                  <a:lnTo>
                    <a:pt x="231930" y="417985"/>
                  </a:lnTo>
                  <a:lnTo>
                    <a:pt x="218584" y="422164"/>
                  </a:lnTo>
                  <a:lnTo>
                    <a:pt x="203957" y="425143"/>
                  </a:lnTo>
                  <a:lnTo>
                    <a:pt x="187904" y="427221"/>
                  </a:lnTo>
                  <a:lnTo>
                    <a:pt x="171055" y="428483"/>
                  </a:lnTo>
                  <a:lnTo>
                    <a:pt x="154585" y="428815"/>
                  </a:lnTo>
                  <a:lnTo>
                    <a:pt x="139130" y="428231"/>
                  </a:lnTo>
                  <a:lnTo>
                    <a:pt x="124484" y="427027"/>
                  </a:lnTo>
                  <a:lnTo>
                    <a:pt x="109894" y="425681"/>
                  </a:lnTo>
                  <a:lnTo>
                    <a:pt x="94902" y="424476"/>
                  </a:lnTo>
                  <a:lnTo>
                    <a:pt x="79696" y="423346"/>
                  </a:lnTo>
                  <a:lnTo>
                    <a:pt x="64927" y="421981"/>
                  </a:lnTo>
                  <a:lnTo>
                    <a:pt x="50961" y="420215"/>
                  </a:lnTo>
                  <a:lnTo>
                    <a:pt x="38286" y="418189"/>
                  </a:lnTo>
                  <a:lnTo>
                    <a:pt x="26412" y="416069"/>
                  </a:lnTo>
                  <a:lnTo>
                    <a:pt x="14302" y="4136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126549" y="5095792"/>
            <a:ext cx="431669" cy="673825"/>
            <a:chOff x="1126549" y="5095792"/>
            <a:chExt cx="431669" cy="673825"/>
          </a:xfrm>
        </p:grpSpPr>
        <p:sp>
          <p:nvSpPr>
            <p:cNvPr id="95" name="Freeform 94"/>
            <p:cNvSpPr/>
            <p:nvPr/>
          </p:nvSpPr>
          <p:spPr>
            <a:xfrm>
              <a:off x="1126549" y="5337948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107079" y="5934"/>
                  </a:lnTo>
                  <a:lnTo>
                    <a:pt x="99372" y="12139"/>
                  </a:lnTo>
                  <a:lnTo>
                    <a:pt x="91970" y="19230"/>
                  </a:lnTo>
                  <a:lnTo>
                    <a:pt x="84709" y="26998"/>
                  </a:lnTo>
                  <a:lnTo>
                    <a:pt x="77530" y="34996"/>
                  </a:lnTo>
                  <a:lnTo>
                    <a:pt x="70405" y="42941"/>
                  </a:lnTo>
                  <a:lnTo>
                    <a:pt x="63315" y="50888"/>
                  </a:lnTo>
                  <a:lnTo>
                    <a:pt x="56248" y="59130"/>
                  </a:lnTo>
                  <a:lnTo>
                    <a:pt x="49202" y="67821"/>
                  </a:lnTo>
                  <a:lnTo>
                    <a:pt x="42334" y="76961"/>
                  </a:lnTo>
                  <a:lnTo>
                    <a:pt x="35949" y="86482"/>
                  </a:lnTo>
                  <a:lnTo>
                    <a:pt x="30174" y="96290"/>
                  </a:lnTo>
                  <a:lnTo>
                    <a:pt x="24929" y="106042"/>
                  </a:lnTo>
                  <a:lnTo>
                    <a:pt x="19400" y="116224"/>
                  </a:lnTo>
                  <a:lnTo>
                    <a:pt x="11983" y="1288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137077" y="5348477"/>
              <a:ext cx="63172" cy="84228"/>
            </a:xfrm>
            <a:custGeom>
              <a:avLst/>
              <a:gdLst/>
              <a:ahLst/>
              <a:cxnLst/>
              <a:rect l="0" t="0" r="0" b="0"/>
              <a:pathLst>
                <a:path w="63172" h="84228">
                  <a:moveTo>
                    <a:pt x="0" y="0"/>
                  </a:moveTo>
                  <a:lnTo>
                    <a:pt x="3068" y="8801"/>
                  </a:lnTo>
                  <a:lnTo>
                    <a:pt x="7131" y="17147"/>
                  </a:lnTo>
                  <a:lnTo>
                    <a:pt x="12619" y="25842"/>
                  </a:lnTo>
                  <a:lnTo>
                    <a:pt x="19206" y="34790"/>
                  </a:lnTo>
                  <a:lnTo>
                    <a:pt x="26355" y="43636"/>
                  </a:lnTo>
                  <a:lnTo>
                    <a:pt x="33690" y="52166"/>
                  </a:lnTo>
                  <a:lnTo>
                    <a:pt x="40730" y="60035"/>
                  </a:lnTo>
                  <a:lnTo>
                    <a:pt x="47507" y="67472"/>
                  </a:lnTo>
                  <a:lnTo>
                    <a:pt x="54610" y="75126"/>
                  </a:lnTo>
                  <a:lnTo>
                    <a:pt x="63171" y="842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98509" y="5095792"/>
              <a:ext cx="138652" cy="242157"/>
            </a:xfrm>
            <a:custGeom>
              <a:avLst/>
              <a:gdLst/>
              <a:ahLst/>
              <a:cxnLst/>
              <a:rect l="0" t="0" r="0" b="0"/>
              <a:pathLst>
                <a:path w="138652" h="242157">
                  <a:moveTo>
                    <a:pt x="138651" y="0"/>
                  </a:moveTo>
                  <a:lnTo>
                    <a:pt x="129850" y="2800"/>
                  </a:lnTo>
                  <a:lnTo>
                    <a:pt x="121503" y="4302"/>
                  </a:lnTo>
                  <a:lnTo>
                    <a:pt x="112800" y="4613"/>
                  </a:lnTo>
                  <a:lnTo>
                    <a:pt x="103506" y="4106"/>
                  </a:lnTo>
                  <a:lnTo>
                    <a:pt x="93363" y="3287"/>
                  </a:lnTo>
                  <a:lnTo>
                    <a:pt x="82317" y="2472"/>
                  </a:lnTo>
                  <a:lnTo>
                    <a:pt x="70478" y="1788"/>
                  </a:lnTo>
                  <a:lnTo>
                    <a:pt x="58008" y="1261"/>
                  </a:lnTo>
                  <a:lnTo>
                    <a:pt x="45083" y="893"/>
                  </a:lnTo>
                  <a:lnTo>
                    <a:pt x="32492" y="1310"/>
                  </a:lnTo>
                  <a:lnTo>
                    <a:pt x="21563" y="3711"/>
                  </a:lnTo>
                  <a:lnTo>
                    <a:pt x="12893" y="8588"/>
                  </a:lnTo>
                  <a:lnTo>
                    <a:pt x="6566" y="15627"/>
                  </a:lnTo>
                  <a:lnTo>
                    <a:pt x="2522" y="24104"/>
                  </a:lnTo>
                  <a:lnTo>
                    <a:pt x="468" y="33434"/>
                  </a:lnTo>
                  <a:lnTo>
                    <a:pt x="0" y="43254"/>
                  </a:lnTo>
                  <a:lnTo>
                    <a:pt x="724" y="53357"/>
                  </a:lnTo>
                  <a:lnTo>
                    <a:pt x="2320" y="63606"/>
                  </a:lnTo>
                  <a:lnTo>
                    <a:pt x="4860" y="73281"/>
                  </a:lnTo>
                  <a:lnTo>
                    <a:pt x="8774" y="81114"/>
                  </a:lnTo>
                  <a:lnTo>
                    <a:pt x="14191" y="86573"/>
                  </a:lnTo>
                  <a:lnTo>
                    <a:pt x="21119" y="90103"/>
                  </a:lnTo>
                  <a:lnTo>
                    <a:pt x="29597" y="92714"/>
                  </a:lnTo>
                  <a:lnTo>
                    <a:pt x="39485" y="95112"/>
                  </a:lnTo>
                  <a:lnTo>
                    <a:pt x="50361" y="97778"/>
                  </a:lnTo>
                  <a:lnTo>
                    <a:pt x="61646" y="101123"/>
                  </a:lnTo>
                  <a:lnTo>
                    <a:pt x="72963" y="105280"/>
                  </a:lnTo>
                  <a:lnTo>
                    <a:pt x="83830" y="110347"/>
                  </a:lnTo>
                  <a:lnTo>
                    <a:pt x="93594" y="116491"/>
                  </a:lnTo>
                  <a:lnTo>
                    <a:pt x="102010" y="123694"/>
                  </a:lnTo>
                  <a:lnTo>
                    <a:pt x="109168" y="131800"/>
                  </a:lnTo>
                  <a:lnTo>
                    <a:pt x="115300" y="140610"/>
                  </a:lnTo>
                  <a:lnTo>
                    <a:pt x="120643" y="149942"/>
                  </a:lnTo>
                  <a:lnTo>
                    <a:pt x="125082" y="159648"/>
                  </a:lnTo>
                  <a:lnTo>
                    <a:pt x="128168" y="169615"/>
                  </a:lnTo>
                  <a:lnTo>
                    <a:pt x="129755" y="179754"/>
                  </a:lnTo>
                  <a:lnTo>
                    <a:pt x="129669" y="189681"/>
                  </a:lnTo>
                  <a:lnTo>
                    <a:pt x="127559" y="198740"/>
                  </a:lnTo>
                  <a:lnTo>
                    <a:pt x="123432" y="206646"/>
                  </a:lnTo>
                  <a:lnTo>
                    <a:pt x="117575" y="213446"/>
                  </a:lnTo>
                  <a:lnTo>
                    <a:pt x="110364" y="219330"/>
                  </a:lnTo>
                  <a:lnTo>
                    <a:pt x="102143" y="224506"/>
                  </a:lnTo>
                  <a:lnTo>
                    <a:pt x="93033" y="229002"/>
                  </a:lnTo>
                  <a:lnTo>
                    <a:pt x="82941" y="232658"/>
                  </a:lnTo>
                  <a:lnTo>
                    <a:pt x="71904" y="235455"/>
                  </a:lnTo>
                  <a:lnTo>
                    <a:pt x="60290" y="237509"/>
                  </a:lnTo>
                  <a:lnTo>
                    <a:pt x="47374" y="239193"/>
                  </a:lnTo>
                  <a:lnTo>
                    <a:pt x="29787" y="240658"/>
                  </a:lnTo>
                  <a:lnTo>
                    <a:pt x="1781" y="2421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316062" y="5390590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31586"/>
                  </a:moveTo>
                  <a:lnTo>
                    <a:pt x="230420" y="28719"/>
                  </a:lnTo>
                  <a:lnTo>
                    <a:pt x="219291" y="26577"/>
                  </a:lnTo>
                  <a:lnTo>
                    <a:pt x="207697" y="24970"/>
                  </a:lnTo>
                  <a:lnTo>
                    <a:pt x="195709" y="23616"/>
                  </a:lnTo>
                  <a:lnTo>
                    <a:pt x="183697" y="22119"/>
                  </a:lnTo>
                  <a:lnTo>
                    <a:pt x="171890" y="20273"/>
                  </a:lnTo>
                  <a:lnTo>
                    <a:pt x="160191" y="18206"/>
                  </a:lnTo>
                  <a:lnTo>
                    <a:pt x="148274" y="16274"/>
                  </a:lnTo>
                  <a:lnTo>
                    <a:pt x="135961" y="14677"/>
                  </a:lnTo>
                  <a:lnTo>
                    <a:pt x="123235" y="13454"/>
                  </a:lnTo>
                  <a:lnTo>
                    <a:pt x="110153" y="12558"/>
                  </a:lnTo>
                  <a:lnTo>
                    <a:pt x="96793" y="11916"/>
                  </a:lnTo>
                  <a:lnTo>
                    <a:pt x="83226" y="11298"/>
                  </a:lnTo>
                  <a:lnTo>
                    <a:pt x="69513" y="10345"/>
                  </a:lnTo>
                  <a:lnTo>
                    <a:pt x="55714" y="8887"/>
                  </a:lnTo>
                  <a:lnTo>
                    <a:pt x="42468" y="7083"/>
                  </a:lnTo>
                  <a:lnTo>
                    <a:pt x="29686" y="5145"/>
                  </a:lnTo>
                  <a:lnTo>
                    <a:pt x="16245" y="29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316062" y="5492490"/>
              <a:ext cx="213778" cy="277127"/>
            </a:xfrm>
            <a:custGeom>
              <a:avLst/>
              <a:gdLst/>
              <a:ahLst/>
              <a:cxnLst/>
              <a:rect l="0" t="0" r="0" b="0"/>
              <a:pathLst>
                <a:path w="213778" h="277127">
                  <a:moveTo>
                    <a:pt x="157927" y="13914"/>
                  </a:moveTo>
                  <a:lnTo>
                    <a:pt x="149126" y="10980"/>
                  </a:lnTo>
                  <a:lnTo>
                    <a:pt x="140779" y="8198"/>
                  </a:lnTo>
                  <a:lnTo>
                    <a:pt x="132076" y="5307"/>
                  </a:lnTo>
                  <a:lnTo>
                    <a:pt x="122782" y="2613"/>
                  </a:lnTo>
                  <a:lnTo>
                    <a:pt x="112639" y="744"/>
                  </a:lnTo>
                  <a:lnTo>
                    <a:pt x="101607" y="0"/>
                  </a:lnTo>
                  <a:lnTo>
                    <a:pt x="90286" y="832"/>
                  </a:lnTo>
                  <a:lnTo>
                    <a:pt x="79761" y="3979"/>
                  </a:lnTo>
                  <a:lnTo>
                    <a:pt x="70587" y="9617"/>
                  </a:lnTo>
                  <a:lnTo>
                    <a:pt x="63127" y="17303"/>
                  </a:lnTo>
                  <a:lnTo>
                    <a:pt x="57791" y="26280"/>
                  </a:lnTo>
                  <a:lnTo>
                    <a:pt x="54573" y="35983"/>
                  </a:lnTo>
                  <a:lnTo>
                    <a:pt x="53005" y="46239"/>
                  </a:lnTo>
                  <a:lnTo>
                    <a:pt x="52384" y="57174"/>
                  </a:lnTo>
                  <a:lnTo>
                    <a:pt x="52227" y="68800"/>
                  </a:lnTo>
                  <a:lnTo>
                    <a:pt x="52760" y="80214"/>
                  </a:lnTo>
                  <a:lnTo>
                    <a:pt x="54780" y="89754"/>
                  </a:lnTo>
                  <a:lnTo>
                    <a:pt x="58616" y="96642"/>
                  </a:lnTo>
                  <a:lnTo>
                    <a:pt x="63991" y="100772"/>
                  </a:lnTo>
                  <a:lnTo>
                    <a:pt x="70287" y="102265"/>
                  </a:lnTo>
                  <a:lnTo>
                    <a:pt x="77051" y="101497"/>
                  </a:lnTo>
                  <a:lnTo>
                    <a:pt x="84355" y="99274"/>
                  </a:lnTo>
                  <a:lnTo>
                    <a:pt x="92689" y="96661"/>
                  </a:lnTo>
                  <a:lnTo>
                    <a:pt x="102251" y="94298"/>
                  </a:lnTo>
                  <a:lnTo>
                    <a:pt x="112790" y="92568"/>
                  </a:lnTo>
                  <a:lnTo>
                    <a:pt x="123789" y="91785"/>
                  </a:lnTo>
                  <a:lnTo>
                    <a:pt x="134889" y="92006"/>
                  </a:lnTo>
                  <a:lnTo>
                    <a:pt x="145766" y="93274"/>
                  </a:lnTo>
                  <a:lnTo>
                    <a:pt x="156063" y="95711"/>
                  </a:lnTo>
                  <a:lnTo>
                    <a:pt x="165651" y="99278"/>
                  </a:lnTo>
                  <a:lnTo>
                    <a:pt x="174579" y="103958"/>
                  </a:lnTo>
                  <a:lnTo>
                    <a:pt x="182970" y="109847"/>
                  </a:lnTo>
                  <a:lnTo>
                    <a:pt x="190943" y="116887"/>
                  </a:lnTo>
                  <a:lnTo>
                    <a:pt x="198283" y="125054"/>
                  </a:lnTo>
                  <a:lnTo>
                    <a:pt x="204462" y="134439"/>
                  </a:lnTo>
                  <a:lnTo>
                    <a:pt x="209275" y="144970"/>
                  </a:lnTo>
                  <a:lnTo>
                    <a:pt x="212507" y="156296"/>
                  </a:lnTo>
                  <a:lnTo>
                    <a:pt x="213777" y="167890"/>
                  </a:lnTo>
                  <a:lnTo>
                    <a:pt x="213068" y="179422"/>
                  </a:lnTo>
                  <a:lnTo>
                    <a:pt x="210490" y="190604"/>
                  </a:lnTo>
                  <a:lnTo>
                    <a:pt x="206101" y="201114"/>
                  </a:lnTo>
                  <a:lnTo>
                    <a:pt x="200115" y="210843"/>
                  </a:lnTo>
                  <a:lnTo>
                    <a:pt x="192845" y="219698"/>
                  </a:lnTo>
                  <a:lnTo>
                    <a:pt x="184603" y="227506"/>
                  </a:lnTo>
                  <a:lnTo>
                    <a:pt x="175651" y="234280"/>
                  </a:lnTo>
                  <a:lnTo>
                    <a:pt x="166032" y="240172"/>
                  </a:lnTo>
                  <a:lnTo>
                    <a:pt x="155591" y="245371"/>
                  </a:lnTo>
                  <a:lnTo>
                    <a:pt x="144301" y="250057"/>
                  </a:lnTo>
                  <a:lnTo>
                    <a:pt x="132109" y="254377"/>
                  </a:lnTo>
                  <a:lnTo>
                    <a:pt x="118861" y="258438"/>
                  </a:lnTo>
                  <a:lnTo>
                    <a:pt x="104578" y="262318"/>
                  </a:lnTo>
                  <a:lnTo>
                    <a:pt x="89579" y="265907"/>
                  </a:lnTo>
                  <a:lnTo>
                    <a:pt x="74366" y="268938"/>
                  </a:lnTo>
                  <a:lnTo>
                    <a:pt x="59264" y="271308"/>
                  </a:lnTo>
                  <a:lnTo>
                    <a:pt x="44990" y="273072"/>
                  </a:lnTo>
                  <a:lnTo>
                    <a:pt x="31331" y="274530"/>
                  </a:lnTo>
                  <a:lnTo>
                    <a:pt x="17094" y="275808"/>
                  </a:lnTo>
                  <a:lnTo>
                    <a:pt x="0" y="2771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705616" y="5011565"/>
            <a:ext cx="1682632" cy="789638"/>
            <a:chOff x="1705616" y="5011565"/>
            <a:chExt cx="1682632" cy="789638"/>
          </a:xfrm>
        </p:grpSpPr>
        <p:sp>
          <p:nvSpPr>
            <p:cNvPr id="101" name="Freeform 100"/>
            <p:cNvSpPr/>
            <p:nvPr/>
          </p:nvSpPr>
          <p:spPr>
            <a:xfrm>
              <a:off x="1705616" y="5340661"/>
              <a:ext cx="115815" cy="7817"/>
            </a:xfrm>
            <a:custGeom>
              <a:avLst/>
              <a:gdLst/>
              <a:ahLst/>
              <a:cxnLst/>
              <a:rect l="0" t="0" r="0" b="0"/>
              <a:pathLst>
                <a:path w="115815" h="7817">
                  <a:moveTo>
                    <a:pt x="115814" y="7816"/>
                  </a:moveTo>
                  <a:lnTo>
                    <a:pt x="104079" y="4949"/>
                  </a:lnTo>
                  <a:lnTo>
                    <a:pt x="92950" y="2807"/>
                  </a:lnTo>
                  <a:lnTo>
                    <a:pt x="81356" y="1208"/>
                  </a:lnTo>
                  <a:lnTo>
                    <a:pt x="69368" y="200"/>
                  </a:lnTo>
                  <a:lnTo>
                    <a:pt x="57356" y="0"/>
                  </a:lnTo>
                  <a:lnTo>
                    <a:pt x="45567" y="652"/>
                  </a:lnTo>
                  <a:lnTo>
                    <a:pt x="34520" y="1898"/>
                  </a:lnTo>
                  <a:lnTo>
                    <a:pt x="23995" y="3395"/>
                  </a:lnTo>
                  <a:lnTo>
                    <a:pt x="13072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37202" y="539059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83" y="18123"/>
                  </a:lnTo>
                  <a:lnTo>
                    <a:pt x="88137" y="15342"/>
                  </a:lnTo>
                  <a:lnTo>
                    <a:pt x="79433" y="12446"/>
                  </a:lnTo>
                  <a:lnTo>
                    <a:pt x="70140" y="9579"/>
                  </a:lnTo>
                  <a:lnTo>
                    <a:pt x="59996" y="7063"/>
                  </a:lnTo>
                  <a:lnTo>
                    <a:pt x="48969" y="5052"/>
                  </a:lnTo>
                  <a:lnTo>
                    <a:pt x="37777" y="3536"/>
                  </a:lnTo>
                  <a:lnTo>
                    <a:pt x="26687" y="2275"/>
                  </a:lnTo>
                  <a:lnTo>
                    <a:pt x="14724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42528" y="5011565"/>
              <a:ext cx="244152" cy="252684"/>
            </a:xfrm>
            <a:custGeom>
              <a:avLst/>
              <a:gdLst/>
              <a:ahLst/>
              <a:cxnLst/>
              <a:rect l="0" t="0" r="0" b="0"/>
              <a:pathLst>
                <a:path w="244152" h="252684">
                  <a:moveTo>
                    <a:pt x="242155" y="0"/>
                  </a:moveTo>
                  <a:lnTo>
                    <a:pt x="230420" y="2866"/>
                  </a:lnTo>
                  <a:lnTo>
                    <a:pt x="219291" y="5009"/>
                  </a:lnTo>
                  <a:lnTo>
                    <a:pt x="207693" y="6607"/>
                  </a:lnTo>
                  <a:lnTo>
                    <a:pt x="195532" y="7614"/>
                  </a:lnTo>
                  <a:lnTo>
                    <a:pt x="182872" y="7815"/>
                  </a:lnTo>
                  <a:lnTo>
                    <a:pt x="169821" y="7168"/>
                  </a:lnTo>
                  <a:lnTo>
                    <a:pt x="156641" y="6102"/>
                  </a:lnTo>
                  <a:lnTo>
                    <a:pt x="143725" y="5387"/>
                  </a:lnTo>
                  <a:lnTo>
                    <a:pt x="131276" y="5445"/>
                  </a:lnTo>
                  <a:lnTo>
                    <a:pt x="119801" y="6826"/>
                  </a:lnTo>
                  <a:lnTo>
                    <a:pt x="110153" y="10349"/>
                  </a:lnTo>
                  <a:lnTo>
                    <a:pt x="102625" y="16245"/>
                  </a:lnTo>
                  <a:lnTo>
                    <a:pt x="96876" y="24274"/>
                  </a:lnTo>
                  <a:lnTo>
                    <a:pt x="92229" y="34016"/>
                  </a:lnTo>
                  <a:lnTo>
                    <a:pt x="88174" y="45045"/>
                  </a:lnTo>
                  <a:lnTo>
                    <a:pt x="84582" y="57005"/>
                  </a:lnTo>
                  <a:lnTo>
                    <a:pt x="81606" y="69623"/>
                  </a:lnTo>
                  <a:lnTo>
                    <a:pt x="79315" y="82674"/>
                  </a:lnTo>
                  <a:lnTo>
                    <a:pt x="78132" y="95196"/>
                  </a:lnTo>
                  <a:lnTo>
                    <a:pt x="78859" y="105554"/>
                  </a:lnTo>
                  <a:lnTo>
                    <a:pt x="81769" y="113036"/>
                  </a:lnTo>
                  <a:lnTo>
                    <a:pt x="86829" y="117922"/>
                  </a:lnTo>
                  <a:lnTo>
                    <a:pt x="93964" y="120994"/>
                  </a:lnTo>
                  <a:lnTo>
                    <a:pt x="102907" y="122921"/>
                  </a:lnTo>
                  <a:lnTo>
                    <a:pt x="113129" y="124307"/>
                  </a:lnTo>
                  <a:lnTo>
                    <a:pt x="123967" y="125728"/>
                  </a:lnTo>
                  <a:lnTo>
                    <a:pt x="134984" y="127483"/>
                  </a:lnTo>
                  <a:lnTo>
                    <a:pt x="145817" y="129804"/>
                  </a:lnTo>
                  <a:lnTo>
                    <a:pt x="156092" y="132960"/>
                  </a:lnTo>
                  <a:lnTo>
                    <a:pt x="165672" y="137007"/>
                  </a:lnTo>
                  <a:lnTo>
                    <a:pt x="174766" y="141842"/>
                  </a:lnTo>
                  <a:lnTo>
                    <a:pt x="183801" y="147303"/>
                  </a:lnTo>
                  <a:lnTo>
                    <a:pt x="193030" y="153234"/>
                  </a:lnTo>
                  <a:lnTo>
                    <a:pt x="202367" y="159501"/>
                  </a:lnTo>
                  <a:lnTo>
                    <a:pt x="211490" y="166008"/>
                  </a:lnTo>
                  <a:lnTo>
                    <a:pt x="220212" y="172688"/>
                  </a:lnTo>
                  <a:lnTo>
                    <a:pt x="228188" y="179817"/>
                  </a:lnTo>
                  <a:lnTo>
                    <a:pt x="234859" y="187975"/>
                  </a:lnTo>
                  <a:lnTo>
                    <a:pt x="240030" y="197380"/>
                  </a:lnTo>
                  <a:lnTo>
                    <a:pt x="243348" y="207461"/>
                  </a:lnTo>
                  <a:lnTo>
                    <a:pt x="244151" y="217080"/>
                  </a:lnTo>
                  <a:lnTo>
                    <a:pt x="242309" y="225615"/>
                  </a:lnTo>
                  <a:lnTo>
                    <a:pt x="237818" y="232800"/>
                  </a:lnTo>
                  <a:lnTo>
                    <a:pt x="230542" y="238476"/>
                  </a:lnTo>
                  <a:lnTo>
                    <a:pt x="220690" y="242733"/>
                  </a:lnTo>
                  <a:lnTo>
                    <a:pt x="208875" y="245811"/>
                  </a:lnTo>
                  <a:lnTo>
                    <a:pt x="195898" y="247984"/>
                  </a:lnTo>
                  <a:lnTo>
                    <a:pt x="182321" y="249492"/>
                  </a:lnTo>
                  <a:lnTo>
                    <a:pt x="168294" y="250527"/>
                  </a:lnTo>
                  <a:lnTo>
                    <a:pt x="153666" y="251232"/>
                  </a:lnTo>
                  <a:lnTo>
                    <a:pt x="138386" y="251709"/>
                  </a:lnTo>
                  <a:lnTo>
                    <a:pt x="122684" y="252031"/>
                  </a:lnTo>
                  <a:lnTo>
                    <a:pt x="106982" y="252247"/>
                  </a:lnTo>
                  <a:lnTo>
                    <a:pt x="91532" y="252391"/>
                  </a:lnTo>
                  <a:lnTo>
                    <a:pt x="76424" y="252488"/>
                  </a:lnTo>
                  <a:lnTo>
                    <a:pt x="59883" y="252564"/>
                  </a:lnTo>
                  <a:lnTo>
                    <a:pt x="37103" y="252625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37243" y="5337948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31585"/>
                  </a:moveTo>
                  <a:lnTo>
                    <a:pt x="367291" y="28651"/>
                  </a:lnTo>
                  <a:lnTo>
                    <a:pt x="356162" y="25869"/>
                  </a:lnTo>
                  <a:lnTo>
                    <a:pt x="344559" y="22974"/>
                  </a:lnTo>
                  <a:lnTo>
                    <a:pt x="332225" y="20107"/>
                  </a:lnTo>
                  <a:lnTo>
                    <a:pt x="318917" y="17590"/>
                  </a:lnTo>
                  <a:lnTo>
                    <a:pt x="304607" y="15579"/>
                  </a:lnTo>
                  <a:lnTo>
                    <a:pt x="289430" y="14067"/>
                  </a:lnTo>
                  <a:lnTo>
                    <a:pt x="273568" y="12972"/>
                  </a:lnTo>
                  <a:lnTo>
                    <a:pt x="257197" y="12199"/>
                  </a:lnTo>
                  <a:lnTo>
                    <a:pt x="240460" y="11663"/>
                  </a:lnTo>
                  <a:lnTo>
                    <a:pt x="223465" y="11296"/>
                  </a:lnTo>
                  <a:lnTo>
                    <a:pt x="206297" y="11044"/>
                  </a:lnTo>
                  <a:lnTo>
                    <a:pt x="189176" y="10875"/>
                  </a:lnTo>
                  <a:lnTo>
                    <a:pt x="172447" y="10761"/>
                  </a:lnTo>
                  <a:lnTo>
                    <a:pt x="156262" y="10679"/>
                  </a:lnTo>
                  <a:lnTo>
                    <a:pt x="140443" y="10454"/>
                  </a:lnTo>
                  <a:lnTo>
                    <a:pt x="124595" y="9772"/>
                  </a:lnTo>
                  <a:lnTo>
                    <a:pt x="108489" y="8500"/>
                  </a:lnTo>
                  <a:lnTo>
                    <a:pt x="92230" y="6832"/>
                  </a:lnTo>
                  <a:lnTo>
                    <a:pt x="76155" y="5174"/>
                  </a:lnTo>
                  <a:lnTo>
                    <a:pt x="60467" y="3764"/>
                  </a:lnTo>
                  <a:lnTo>
                    <a:pt x="45796" y="2664"/>
                  </a:lnTo>
                  <a:lnTo>
                    <a:pt x="31828" y="1733"/>
                  </a:lnTo>
                  <a:lnTo>
                    <a:pt x="17337" y="8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68829" y="5474818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42114" y="0"/>
                  </a:moveTo>
                  <a:lnTo>
                    <a:pt x="39247" y="8869"/>
                  </a:lnTo>
                  <a:lnTo>
                    <a:pt x="37105" y="17856"/>
                  </a:lnTo>
                  <a:lnTo>
                    <a:pt x="35497" y="27846"/>
                  </a:lnTo>
                  <a:lnTo>
                    <a:pt x="34144" y="38654"/>
                  </a:lnTo>
                  <a:lnTo>
                    <a:pt x="32647" y="49818"/>
                  </a:lnTo>
                  <a:lnTo>
                    <a:pt x="30801" y="61032"/>
                  </a:lnTo>
                  <a:lnTo>
                    <a:pt x="28734" y="72489"/>
                  </a:lnTo>
                  <a:lnTo>
                    <a:pt x="26802" y="84770"/>
                  </a:lnTo>
                  <a:lnTo>
                    <a:pt x="25201" y="98134"/>
                  </a:lnTo>
                  <a:lnTo>
                    <a:pt x="23804" y="112209"/>
                  </a:lnTo>
                  <a:lnTo>
                    <a:pt x="22260" y="126202"/>
                  </a:lnTo>
                  <a:lnTo>
                    <a:pt x="20369" y="139667"/>
                  </a:lnTo>
                  <a:lnTo>
                    <a:pt x="18099" y="152979"/>
                  </a:lnTo>
                  <a:lnTo>
                    <a:pt x="15496" y="167122"/>
                  </a:lnTo>
                  <a:lnTo>
                    <a:pt x="12636" y="182594"/>
                  </a:lnTo>
                  <a:lnTo>
                    <a:pt x="9749" y="199089"/>
                  </a:lnTo>
                  <a:lnTo>
                    <a:pt x="7197" y="215786"/>
                  </a:lnTo>
                  <a:lnTo>
                    <a:pt x="5152" y="232165"/>
                  </a:lnTo>
                  <a:lnTo>
                    <a:pt x="3608" y="248031"/>
                  </a:lnTo>
                  <a:lnTo>
                    <a:pt x="2322" y="265231"/>
                  </a:lnTo>
                  <a:lnTo>
                    <a:pt x="1184" y="28862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67181" y="5474818"/>
              <a:ext cx="188248" cy="295876"/>
            </a:xfrm>
            <a:custGeom>
              <a:avLst/>
              <a:gdLst/>
              <a:ahLst/>
              <a:cxnLst/>
              <a:rect l="0" t="0" r="0" b="0"/>
              <a:pathLst>
                <a:path w="188248" h="295876">
                  <a:moveTo>
                    <a:pt x="80632" y="10529"/>
                  </a:moveTo>
                  <a:lnTo>
                    <a:pt x="71898" y="16463"/>
                  </a:lnTo>
                  <a:lnTo>
                    <a:pt x="64191" y="22668"/>
                  </a:lnTo>
                  <a:lnTo>
                    <a:pt x="56794" y="29768"/>
                  </a:lnTo>
                  <a:lnTo>
                    <a:pt x="49705" y="37881"/>
                  </a:lnTo>
                  <a:lnTo>
                    <a:pt x="43175" y="47176"/>
                  </a:lnTo>
                  <a:lnTo>
                    <a:pt x="37303" y="57620"/>
                  </a:lnTo>
                  <a:lnTo>
                    <a:pt x="32038" y="68872"/>
                  </a:lnTo>
                  <a:lnTo>
                    <a:pt x="27268" y="80410"/>
                  </a:lnTo>
                  <a:lnTo>
                    <a:pt x="22873" y="91906"/>
                  </a:lnTo>
                  <a:lnTo>
                    <a:pt x="18751" y="103232"/>
                  </a:lnTo>
                  <a:lnTo>
                    <a:pt x="14822" y="114369"/>
                  </a:lnTo>
                  <a:lnTo>
                    <a:pt x="11032" y="125346"/>
                  </a:lnTo>
                  <a:lnTo>
                    <a:pt x="7503" y="136363"/>
                  </a:lnTo>
                  <a:lnTo>
                    <a:pt x="4512" y="147759"/>
                  </a:lnTo>
                  <a:lnTo>
                    <a:pt x="2173" y="159691"/>
                  </a:lnTo>
                  <a:lnTo>
                    <a:pt x="604" y="172148"/>
                  </a:lnTo>
                  <a:lnTo>
                    <a:pt x="0" y="185044"/>
                  </a:lnTo>
                  <a:lnTo>
                    <a:pt x="378" y="198266"/>
                  </a:lnTo>
                  <a:lnTo>
                    <a:pt x="1768" y="211399"/>
                  </a:lnTo>
                  <a:lnTo>
                    <a:pt x="4296" y="223757"/>
                  </a:lnTo>
                  <a:lnTo>
                    <a:pt x="7922" y="235026"/>
                  </a:lnTo>
                  <a:lnTo>
                    <a:pt x="12475" y="245236"/>
                  </a:lnTo>
                  <a:lnTo>
                    <a:pt x="17746" y="254562"/>
                  </a:lnTo>
                  <a:lnTo>
                    <a:pt x="23555" y="263204"/>
                  </a:lnTo>
                  <a:lnTo>
                    <a:pt x="29911" y="271178"/>
                  </a:lnTo>
                  <a:lnTo>
                    <a:pt x="37009" y="278323"/>
                  </a:lnTo>
                  <a:lnTo>
                    <a:pt x="44896" y="284606"/>
                  </a:lnTo>
                  <a:lnTo>
                    <a:pt x="53480" y="289811"/>
                  </a:lnTo>
                  <a:lnTo>
                    <a:pt x="62621" y="293477"/>
                  </a:lnTo>
                  <a:lnTo>
                    <a:pt x="72174" y="295490"/>
                  </a:lnTo>
                  <a:lnTo>
                    <a:pt x="81860" y="295875"/>
                  </a:lnTo>
                  <a:lnTo>
                    <a:pt x="91282" y="294621"/>
                  </a:lnTo>
                  <a:lnTo>
                    <a:pt x="100247" y="291889"/>
                  </a:lnTo>
                  <a:lnTo>
                    <a:pt x="108740" y="287955"/>
                  </a:lnTo>
                  <a:lnTo>
                    <a:pt x="116831" y="283106"/>
                  </a:lnTo>
                  <a:lnTo>
                    <a:pt x="124609" y="277590"/>
                  </a:lnTo>
                  <a:lnTo>
                    <a:pt x="132156" y="271601"/>
                  </a:lnTo>
                  <a:lnTo>
                    <a:pt x="139537" y="265282"/>
                  </a:lnTo>
                  <a:lnTo>
                    <a:pt x="146798" y="258732"/>
                  </a:lnTo>
                  <a:lnTo>
                    <a:pt x="153812" y="251859"/>
                  </a:lnTo>
                  <a:lnTo>
                    <a:pt x="160295" y="244406"/>
                  </a:lnTo>
                  <a:lnTo>
                    <a:pt x="166137" y="236268"/>
                  </a:lnTo>
                  <a:lnTo>
                    <a:pt x="171381" y="227175"/>
                  </a:lnTo>
                  <a:lnTo>
                    <a:pt x="176138" y="216626"/>
                  </a:lnTo>
                  <a:lnTo>
                    <a:pt x="180515" y="204497"/>
                  </a:lnTo>
                  <a:lnTo>
                    <a:pt x="184285" y="191283"/>
                  </a:lnTo>
                  <a:lnTo>
                    <a:pt x="186913" y="177882"/>
                  </a:lnTo>
                  <a:lnTo>
                    <a:pt x="188198" y="164832"/>
                  </a:lnTo>
                  <a:lnTo>
                    <a:pt x="188247" y="152140"/>
                  </a:lnTo>
                  <a:lnTo>
                    <a:pt x="187292" y="139478"/>
                  </a:lnTo>
                  <a:lnTo>
                    <a:pt x="185576" y="126633"/>
                  </a:lnTo>
                  <a:lnTo>
                    <a:pt x="183307" y="113701"/>
                  </a:lnTo>
                  <a:lnTo>
                    <a:pt x="180646" y="101004"/>
                  </a:lnTo>
                  <a:lnTo>
                    <a:pt x="177708" y="88717"/>
                  </a:lnTo>
                  <a:lnTo>
                    <a:pt x="174416" y="76855"/>
                  </a:lnTo>
                  <a:lnTo>
                    <a:pt x="170520" y="65355"/>
                  </a:lnTo>
                  <a:lnTo>
                    <a:pt x="165929" y="54146"/>
                  </a:lnTo>
                  <a:lnTo>
                    <a:pt x="160540" y="43485"/>
                  </a:lnTo>
                  <a:lnTo>
                    <a:pt x="154165" y="33924"/>
                  </a:lnTo>
                  <a:lnTo>
                    <a:pt x="146799" y="25682"/>
                  </a:lnTo>
                  <a:lnTo>
                    <a:pt x="138462" y="18806"/>
                  </a:lnTo>
                  <a:lnTo>
                    <a:pt x="127979" y="12666"/>
                  </a:lnTo>
                  <a:lnTo>
                    <a:pt x="111074" y="6724"/>
                  </a:lnTo>
                  <a:lnTo>
                    <a:pt x="806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32082" y="533794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350" y="2867"/>
                  </a:lnTo>
                  <a:lnTo>
                    <a:pt x="86723" y="5009"/>
                  </a:lnTo>
                  <a:lnTo>
                    <a:pt x="75445" y="6612"/>
                  </a:lnTo>
                  <a:lnTo>
                    <a:pt x="63014" y="7795"/>
                  </a:lnTo>
                  <a:lnTo>
                    <a:pt x="49024" y="8773"/>
                  </a:lnTo>
                  <a:lnTo>
                    <a:pt x="30006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21554" y="5390589"/>
              <a:ext cx="94757" cy="2"/>
            </a:xfrm>
            <a:custGeom>
              <a:avLst/>
              <a:gdLst/>
              <a:ahLst/>
              <a:cxnLst/>
              <a:rect l="0" t="0" r="0" b="0"/>
              <a:pathLst>
                <a:path w="94757" h="2">
                  <a:moveTo>
                    <a:pt x="94756" y="1"/>
                  </a:moveTo>
                  <a:lnTo>
                    <a:pt x="83021" y="1"/>
                  </a:lnTo>
                  <a:lnTo>
                    <a:pt x="71893" y="1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1"/>
                  </a:lnTo>
                  <a:lnTo>
                    <a:pt x="21461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05865" y="5158963"/>
              <a:ext cx="21058" cy="558012"/>
            </a:xfrm>
            <a:custGeom>
              <a:avLst/>
              <a:gdLst/>
              <a:ahLst/>
              <a:cxnLst/>
              <a:rect l="0" t="0" r="0" b="0"/>
              <a:pathLst>
                <a:path w="21058" h="558012">
                  <a:moveTo>
                    <a:pt x="21057" y="0"/>
                  </a:moveTo>
                  <a:lnTo>
                    <a:pt x="18190" y="11736"/>
                  </a:lnTo>
                  <a:lnTo>
                    <a:pt x="16048" y="22865"/>
                  </a:lnTo>
                  <a:lnTo>
                    <a:pt x="14445" y="34468"/>
                  </a:lnTo>
                  <a:lnTo>
                    <a:pt x="13264" y="46802"/>
                  </a:lnTo>
                  <a:lnTo>
                    <a:pt x="12416" y="60110"/>
                  </a:lnTo>
                  <a:lnTo>
                    <a:pt x="11818" y="74424"/>
                  </a:lnTo>
                  <a:lnTo>
                    <a:pt x="11404" y="89774"/>
                  </a:lnTo>
                  <a:lnTo>
                    <a:pt x="11120" y="106284"/>
                  </a:lnTo>
                  <a:lnTo>
                    <a:pt x="10931" y="123899"/>
                  </a:lnTo>
                  <a:lnTo>
                    <a:pt x="10973" y="142116"/>
                  </a:lnTo>
                  <a:lnTo>
                    <a:pt x="11533" y="160111"/>
                  </a:lnTo>
                  <a:lnTo>
                    <a:pt x="12718" y="177433"/>
                  </a:lnTo>
                  <a:lnTo>
                    <a:pt x="14158" y="193995"/>
                  </a:lnTo>
                  <a:lnTo>
                    <a:pt x="15131" y="209883"/>
                  </a:lnTo>
                  <a:lnTo>
                    <a:pt x="15268" y="225239"/>
                  </a:lnTo>
                  <a:lnTo>
                    <a:pt x="14696" y="240197"/>
                  </a:lnTo>
                  <a:lnTo>
                    <a:pt x="13848" y="254868"/>
                  </a:lnTo>
                  <a:lnTo>
                    <a:pt x="13018" y="269338"/>
                  </a:lnTo>
                  <a:lnTo>
                    <a:pt x="12326" y="283670"/>
                  </a:lnTo>
                  <a:lnTo>
                    <a:pt x="11796" y="297905"/>
                  </a:lnTo>
                  <a:lnTo>
                    <a:pt x="11403" y="312076"/>
                  </a:lnTo>
                  <a:lnTo>
                    <a:pt x="10953" y="326203"/>
                  </a:lnTo>
                  <a:lnTo>
                    <a:pt x="10113" y="340301"/>
                  </a:lnTo>
                  <a:lnTo>
                    <a:pt x="8731" y="354379"/>
                  </a:lnTo>
                  <a:lnTo>
                    <a:pt x="6988" y="368444"/>
                  </a:lnTo>
                  <a:lnTo>
                    <a:pt x="5279" y="382500"/>
                  </a:lnTo>
                  <a:lnTo>
                    <a:pt x="3835" y="396559"/>
                  </a:lnTo>
                  <a:lnTo>
                    <a:pt x="2714" y="410951"/>
                  </a:lnTo>
                  <a:lnTo>
                    <a:pt x="1887" y="426291"/>
                  </a:lnTo>
                  <a:lnTo>
                    <a:pt x="1297" y="442830"/>
                  </a:lnTo>
                  <a:lnTo>
                    <a:pt x="883" y="460176"/>
                  </a:lnTo>
                  <a:lnTo>
                    <a:pt x="598" y="477511"/>
                  </a:lnTo>
                  <a:lnTo>
                    <a:pt x="404" y="494338"/>
                  </a:lnTo>
                  <a:lnTo>
                    <a:pt x="271" y="509925"/>
                  </a:lnTo>
                  <a:lnTo>
                    <a:pt x="167" y="524680"/>
                  </a:lnTo>
                  <a:lnTo>
                    <a:pt x="82" y="539895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09565" y="5190549"/>
              <a:ext cx="175244" cy="307643"/>
            </a:xfrm>
            <a:custGeom>
              <a:avLst/>
              <a:gdLst/>
              <a:ahLst/>
              <a:cxnLst/>
              <a:rect l="0" t="0" r="0" b="0"/>
              <a:pathLst>
                <a:path w="175244" h="307643">
                  <a:moveTo>
                    <a:pt x="175243" y="231627"/>
                  </a:moveTo>
                  <a:lnTo>
                    <a:pt x="166442" y="237495"/>
                  </a:lnTo>
                  <a:lnTo>
                    <a:pt x="158095" y="243059"/>
                  </a:lnTo>
                  <a:lnTo>
                    <a:pt x="149396" y="248858"/>
                  </a:lnTo>
                  <a:lnTo>
                    <a:pt x="140275" y="254939"/>
                  </a:lnTo>
                  <a:lnTo>
                    <a:pt x="130780" y="261269"/>
                  </a:lnTo>
                  <a:lnTo>
                    <a:pt x="120988" y="267792"/>
                  </a:lnTo>
                  <a:lnTo>
                    <a:pt x="110974" y="274296"/>
                  </a:lnTo>
                  <a:lnTo>
                    <a:pt x="100800" y="280429"/>
                  </a:lnTo>
                  <a:lnTo>
                    <a:pt x="90514" y="286034"/>
                  </a:lnTo>
                  <a:lnTo>
                    <a:pt x="80150" y="291118"/>
                  </a:lnTo>
                  <a:lnTo>
                    <a:pt x="69732" y="295766"/>
                  </a:lnTo>
                  <a:lnTo>
                    <a:pt x="59278" y="300071"/>
                  </a:lnTo>
                  <a:lnTo>
                    <a:pt x="48800" y="303792"/>
                  </a:lnTo>
                  <a:lnTo>
                    <a:pt x="38305" y="306387"/>
                  </a:lnTo>
                  <a:lnTo>
                    <a:pt x="27817" y="307642"/>
                  </a:lnTo>
                  <a:lnTo>
                    <a:pt x="17995" y="307331"/>
                  </a:lnTo>
                  <a:lnTo>
                    <a:pt x="10070" y="305070"/>
                  </a:lnTo>
                  <a:lnTo>
                    <a:pt x="4561" y="300836"/>
                  </a:lnTo>
                  <a:lnTo>
                    <a:pt x="1339" y="294738"/>
                  </a:lnTo>
                  <a:lnTo>
                    <a:pt x="0" y="286833"/>
                  </a:lnTo>
                  <a:lnTo>
                    <a:pt x="97" y="277333"/>
                  </a:lnTo>
                  <a:lnTo>
                    <a:pt x="1243" y="266550"/>
                  </a:lnTo>
                  <a:lnTo>
                    <a:pt x="3133" y="254797"/>
                  </a:lnTo>
                  <a:lnTo>
                    <a:pt x="5546" y="242334"/>
                  </a:lnTo>
                  <a:lnTo>
                    <a:pt x="8484" y="229205"/>
                  </a:lnTo>
                  <a:lnTo>
                    <a:pt x="12140" y="215254"/>
                  </a:lnTo>
                  <a:lnTo>
                    <a:pt x="16562" y="200459"/>
                  </a:lnTo>
                  <a:lnTo>
                    <a:pt x="21498" y="184930"/>
                  </a:lnTo>
                  <a:lnTo>
                    <a:pt x="26505" y="168820"/>
                  </a:lnTo>
                  <a:lnTo>
                    <a:pt x="31316" y="152276"/>
                  </a:lnTo>
                  <a:lnTo>
                    <a:pt x="35850" y="135420"/>
                  </a:lnTo>
                  <a:lnTo>
                    <a:pt x="40123" y="118346"/>
                  </a:lnTo>
                  <a:lnTo>
                    <a:pt x="44176" y="101128"/>
                  </a:lnTo>
                  <a:lnTo>
                    <a:pt x="47910" y="83995"/>
                  </a:lnTo>
                  <a:lnTo>
                    <a:pt x="51443" y="65335"/>
                  </a:lnTo>
                  <a:lnTo>
                    <a:pt x="55087" y="40156"/>
                  </a:lnTo>
                  <a:lnTo>
                    <a:pt x="594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11150" y="5643274"/>
              <a:ext cx="10529" cy="42116"/>
            </a:xfrm>
            <a:custGeom>
              <a:avLst/>
              <a:gdLst/>
              <a:ahLst/>
              <a:cxnLst/>
              <a:rect l="0" t="0" r="0" b="0"/>
              <a:pathLst>
                <a:path w="10529" h="42116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37492" y="5169258"/>
              <a:ext cx="250756" cy="471349"/>
            </a:xfrm>
            <a:custGeom>
              <a:avLst/>
              <a:gdLst/>
              <a:ahLst/>
              <a:cxnLst/>
              <a:rect l="0" t="0" r="0" b="0"/>
              <a:pathLst>
                <a:path w="250756" h="471349">
                  <a:moveTo>
                    <a:pt x="242155" y="31819"/>
                  </a:moveTo>
                  <a:lnTo>
                    <a:pt x="233287" y="34686"/>
                  </a:lnTo>
                  <a:lnTo>
                    <a:pt x="224300" y="36828"/>
                  </a:lnTo>
                  <a:lnTo>
                    <a:pt x="214309" y="38426"/>
                  </a:lnTo>
                  <a:lnTo>
                    <a:pt x="203502" y="39434"/>
                  </a:lnTo>
                  <a:lnTo>
                    <a:pt x="192338" y="39634"/>
                  </a:lnTo>
                  <a:lnTo>
                    <a:pt x="181133" y="38979"/>
                  </a:lnTo>
                  <a:lnTo>
                    <a:pt x="170021" y="37568"/>
                  </a:lnTo>
                  <a:lnTo>
                    <a:pt x="159037" y="35556"/>
                  </a:lnTo>
                  <a:lnTo>
                    <a:pt x="148171" y="33093"/>
                  </a:lnTo>
                  <a:lnTo>
                    <a:pt x="137401" y="30306"/>
                  </a:lnTo>
                  <a:lnTo>
                    <a:pt x="126704" y="27289"/>
                  </a:lnTo>
                  <a:lnTo>
                    <a:pt x="116058" y="24114"/>
                  </a:lnTo>
                  <a:lnTo>
                    <a:pt x="105450" y="20831"/>
                  </a:lnTo>
                  <a:lnTo>
                    <a:pt x="94867" y="17473"/>
                  </a:lnTo>
                  <a:lnTo>
                    <a:pt x="84302" y="14066"/>
                  </a:lnTo>
                  <a:lnTo>
                    <a:pt x="73749" y="10625"/>
                  </a:lnTo>
                  <a:lnTo>
                    <a:pt x="63204" y="7161"/>
                  </a:lnTo>
                  <a:lnTo>
                    <a:pt x="52674" y="3700"/>
                  </a:lnTo>
                  <a:lnTo>
                    <a:pt x="42484" y="903"/>
                  </a:lnTo>
                  <a:lnTo>
                    <a:pt x="33247" y="0"/>
                  </a:lnTo>
                  <a:lnTo>
                    <a:pt x="25231" y="1522"/>
                  </a:lnTo>
                  <a:lnTo>
                    <a:pt x="18697" y="5666"/>
                  </a:lnTo>
                  <a:lnTo>
                    <a:pt x="14056" y="12643"/>
                  </a:lnTo>
                  <a:lnTo>
                    <a:pt x="11341" y="22263"/>
                  </a:lnTo>
                  <a:lnTo>
                    <a:pt x="10127" y="33906"/>
                  </a:lnTo>
                  <a:lnTo>
                    <a:pt x="9751" y="46761"/>
                  </a:lnTo>
                  <a:lnTo>
                    <a:pt x="9754" y="60243"/>
                  </a:lnTo>
                  <a:lnTo>
                    <a:pt x="10056" y="73865"/>
                  </a:lnTo>
                  <a:lnTo>
                    <a:pt x="10856" y="87156"/>
                  </a:lnTo>
                  <a:lnTo>
                    <a:pt x="12243" y="99911"/>
                  </a:lnTo>
                  <a:lnTo>
                    <a:pt x="14174" y="112289"/>
                  </a:lnTo>
                  <a:lnTo>
                    <a:pt x="16549" y="124682"/>
                  </a:lnTo>
                  <a:lnTo>
                    <a:pt x="19257" y="137323"/>
                  </a:lnTo>
                  <a:lnTo>
                    <a:pt x="22042" y="150274"/>
                  </a:lnTo>
                  <a:lnTo>
                    <a:pt x="24525" y="163508"/>
                  </a:lnTo>
                  <a:lnTo>
                    <a:pt x="26539" y="176941"/>
                  </a:lnTo>
                  <a:lnTo>
                    <a:pt x="28575" y="189377"/>
                  </a:lnTo>
                  <a:lnTo>
                    <a:pt x="31709" y="197530"/>
                  </a:lnTo>
                  <a:lnTo>
                    <a:pt x="36081" y="199853"/>
                  </a:lnTo>
                  <a:lnTo>
                    <a:pt x="41049" y="198360"/>
                  </a:lnTo>
                  <a:lnTo>
                    <a:pt x="46602" y="194836"/>
                  </a:lnTo>
                  <a:lnTo>
                    <a:pt x="53012" y="190505"/>
                  </a:lnTo>
                  <a:lnTo>
                    <a:pt x="60356" y="186023"/>
                  </a:lnTo>
                  <a:lnTo>
                    <a:pt x="68537" y="181983"/>
                  </a:lnTo>
                  <a:lnTo>
                    <a:pt x="77388" y="179075"/>
                  </a:lnTo>
                  <a:lnTo>
                    <a:pt x="86741" y="177554"/>
                  </a:lnTo>
                  <a:lnTo>
                    <a:pt x="96459" y="177323"/>
                  </a:lnTo>
                  <a:lnTo>
                    <a:pt x="106433" y="178145"/>
                  </a:lnTo>
                  <a:lnTo>
                    <a:pt x="116581" y="179775"/>
                  </a:lnTo>
                  <a:lnTo>
                    <a:pt x="126682" y="182324"/>
                  </a:lnTo>
                  <a:lnTo>
                    <a:pt x="136391" y="186236"/>
                  </a:lnTo>
                  <a:lnTo>
                    <a:pt x="145556" y="191644"/>
                  </a:lnTo>
                  <a:lnTo>
                    <a:pt x="154355" y="198394"/>
                  </a:lnTo>
                  <a:lnTo>
                    <a:pt x="163184" y="206220"/>
                  </a:lnTo>
                  <a:lnTo>
                    <a:pt x="172266" y="214856"/>
                  </a:lnTo>
                  <a:lnTo>
                    <a:pt x="181333" y="224078"/>
                  </a:lnTo>
                  <a:lnTo>
                    <a:pt x="189742" y="233712"/>
                  </a:lnTo>
                  <a:lnTo>
                    <a:pt x="197180" y="243630"/>
                  </a:lnTo>
                  <a:lnTo>
                    <a:pt x="203819" y="253576"/>
                  </a:lnTo>
                  <a:lnTo>
                    <a:pt x="210118" y="263180"/>
                  </a:lnTo>
                  <a:lnTo>
                    <a:pt x="216390" y="272275"/>
                  </a:lnTo>
                  <a:lnTo>
                    <a:pt x="222602" y="281027"/>
                  </a:lnTo>
                  <a:lnTo>
                    <a:pt x="228481" y="289823"/>
                  </a:lnTo>
                  <a:lnTo>
                    <a:pt x="233880" y="298903"/>
                  </a:lnTo>
                  <a:lnTo>
                    <a:pt x="238641" y="308647"/>
                  </a:lnTo>
                  <a:lnTo>
                    <a:pt x="242534" y="319640"/>
                  </a:lnTo>
                  <a:lnTo>
                    <a:pt x="245519" y="332075"/>
                  </a:lnTo>
                  <a:lnTo>
                    <a:pt x="247709" y="345666"/>
                  </a:lnTo>
                  <a:lnTo>
                    <a:pt x="249269" y="359852"/>
                  </a:lnTo>
                  <a:lnTo>
                    <a:pt x="250350" y="374235"/>
                  </a:lnTo>
                  <a:lnTo>
                    <a:pt x="250755" y="388296"/>
                  </a:lnTo>
                  <a:lnTo>
                    <a:pt x="249972" y="401350"/>
                  </a:lnTo>
                  <a:lnTo>
                    <a:pt x="247808" y="413124"/>
                  </a:lnTo>
                  <a:lnTo>
                    <a:pt x="244219" y="423688"/>
                  </a:lnTo>
                  <a:lnTo>
                    <a:pt x="239136" y="433261"/>
                  </a:lnTo>
                  <a:lnTo>
                    <a:pt x="232672" y="442067"/>
                  </a:lnTo>
                  <a:lnTo>
                    <a:pt x="224908" y="449983"/>
                  </a:lnTo>
                  <a:lnTo>
                    <a:pt x="215802" y="456557"/>
                  </a:lnTo>
                  <a:lnTo>
                    <a:pt x="205452" y="461649"/>
                  </a:lnTo>
                  <a:lnTo>
                    <a:pt x="193910" y="465409"/>
                  </a:lnTo>
                  <a:lnTo>
                    <a:pt x="181106" y="468098"/>
                  </a:lnTo>
                  <a:lnTo>
                    <a:pt x="167127" y="469978"/>
                  </a:lnTo>
                  <a:lnTo>
                    <a:pt x="152333" y="471106"/>
                  </a:lnTo>
                  <a:lnTo>
                    <a:pt x="137257" y="471348"/>
                  </a:lnTo>
                  <a:lnTo>
                    <a:pt x="122225" y="470702"/>
                  </a:lnTo>
                  <a:lnTo>
                    <a:pt x="107200" y="469458"/>
                  </a:lnTo>
                  <a:lnTo>
                    <a:pt x="91892" y="468084"/>
                  </a:lnTo>
                  <a:lnTo>
                    <a:pt x="76167" y="466866"/>
                  </a:lnTo>
                  <a:lnTo>
                    <a:pt x="60587" y="465894"/>
                  </a:lnTo>
                  <a:lnTo>
                    <a:pt x="44700" y="465063"/>
                  </a:lnTo>
                  <a:lnTo>
                    <a:pt x="25991" y="464302"/>
                  </a:lnTo>
                  <a:lnTo>
                    <a:pt x="0" y="463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801202" y="1252891"/>
            <a:ext cx="937037" cy="168457"/>
            <a:chOff x="5801202" y="1252891"/>
            <a:chExt cx="937037" cy="168457"/>
          </a:xfrm>
        </p:grpSpPr>
        <p:sp>
          <p:nvSpPr>
            <p:cNvPr id="114" name="Freeform 113"/>
            <p:cNvSpPr/>
            <p:nvPr/>
          </p:nvSpPr>
          <p:spPr>
            <a:xfrm>
              <a:off x="5801202" y="1252891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31002" y="5867"/>
                  </a:lnTo>
                  <a:lnTo>
                    <a:pt x="125438" y="11432"/>
                  </a:lnTo>
                  <a:lnTo>
                    <a:pt x="119635" y="17240"/>
                  </a:lnTo>
                  <a:lnTo>
                    <a:pt x="113381" y="23666"/>
                  </a:lnTo>
                  <a:lnTo>
                    <a:pt x="106402" y="31293"/>
                  </a:lnTo>
                  <a:lnTo>
                    <a:pt x="98626" y="40323"/>
                  </a:lnTo>
                  <a:lnTo>
                    <a:pt x="90298" y="50477"/>
                  </a:lnTo>
                  <a:lnTo>
                    <a:pt x="81867" y="61204"/>
                  </a:lnTo>
                  <a:lnTo>
                    <a:pt x="73606" y="72121"/>
                  </a:lnTo>
                  <a:lnTo>
                    <a:pt x="65604" y="83041"/>
                  </a:lnTo>
                  <a:lnTo>
                    <a:pt x="57851" y="93899"/>
                  </a:lnTo>
                  <a:lnTo>
                    <a:pt x="50304" y="104676"/>
                  </a:lnTo>
                  <a:lnTo>
                    <a:pt x="42914" y="115217"/>
                  </a:lnTo>
                  <a:lnTo>
                    <a:pt x="35637" y="125229"/>
                  </a:lnTo>
                  <a:lnTo>
                    <a:pt x="28451" y="134587"/>
                  </a:lnTo>
                  <a:lnTo>
                    <a:pt x="21633" y="143036"/>
                  </a:lnTo>
                  <a:lnTo>
                    <a:pt x="15089" y="150933"/>
                  </a:lnTo>
                  <a:lnTo>
                    <a:pt x="8244" y="1589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11730" y="1263419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6" y="17236"/>
                  </a:lnTo>
                  <a:lnTo>
                    <a:pt x="23490" y="23489"/>
                  </a:lnTo>
                  <a:lnTo>
                    <a:pt x="30468" y="30468"/>
                  </a:lnTo>
                  <a:lnTo>
                    <a:pt x="38245" y="38249"/>
                  </a:lnTo>
                  <a:lnTo>
                    <a:pt x="46573" y="46751"/>
                  </a:lnTo>
                  <a:lnTo>
                    <a:pt x="55004" y="55830"/>
                  </a:lnTo>
                  <a:lnTo>
                    <a:pt x="63269" y="65339"/>
                  </a:lnTo>
                  <a:lnTo>
                    <a:pt x="71444" y="74994"/>
                  </a:lnTo>
                  <a:lnTo>
                    <a:pt x="79846" y="84395"/>
                  </a:lnTo>
                  <a:lnTo>
                    <a:pt x="88642" y="93350"/>
                  </a:lnTo>
                  <a:lnTo>
                    <a:pt x="97685" y="102006"/>
                  </a:lnTo>
                  <a:lnTo>
                    <a:pt x="106609" y="110738"/>
                  </a:lnTo>
                  <a:lnTo>
                    <a:pt x="115198" y="119751"/>
                  </a:lnTo>
                  <a:lnTo>
                    <a:pt x="123112" y="128636"/>
                  </a:lnTo>
                  <a:lnTo>
                    <a:pt x="130583" y="137330"/>
                  </a:lnTo>
                  <a:lnTo>
                    <a:pt x="138267" y="146603"/>
                  </a:lnTo>
                  <a:lnTo>
                    <a:pt x="147399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59171" y="1273999"/>
              <a:ext cx="579068" cy="21007"/>
            </a:xfrm>
            <a:custGeom>
              <a:avLst/>
              <a:gdLst/>
              <a:ahLst/>
              <a:cxnLst/>
              <a:rect l="0" t="0" r="0" b="0"/>
              <a:pathLst>
                <a:path w="579068" h="21007">
                  <a:moveTo>
                    <a:pt x="0" y="21006"/>
                  </a:moveTo>
                  <a:lnTo>
                    <a:pt x="11802" y="20939"/>
                  </a:lnTo>
                  <a:lnTo>
                    <a:pt x="23571" y="20299"/>
                  </a:lnTo>
                  <a:lnTo>
                    <a:pt x="36476" y="19002"/>
                  </a:lnTo>
                  <a:lnTo>
                    <a:pt x="50842" y="17142"/>
                  </a:lnTo>
                  <a:lnTo>
                    <a:pt x="67114" y="14826"/>
                  </a:lnTo>
                  <a:lnTo>
                    <a:pt x="85348" y="12164"/>
                  </a:lnTo>
                  <a:lnTo>
                    <a:pt x="105448" y="9413"/>
                  </a:lnTo>
                  <a:lnTo>
                    <a:pt x="127361" y="6954"/>
                  </a:lnTo>
                  <a:lnTo>
                    <a:pt x="150859" y="4972"/>
                  </a:lnTo>
                  <a:lnTo>
                    <a:pt x="174973" y="3474"/>
                  </a:lnTo>
                  <a:lnTo>
                    <a:pt x="198159" y="2386"/>
                  </a:lnTo>
                  <a:lnTo>
                    <a:pt x="219640" y="1616"/>
                  </a:lnTo>
                  <a:lnTo>
                    <a:pt x="239499" y="1082"/>
                  </a:lnTo>
                  <a:lnTo>
                    <a:pt x="258299" y="715"/>
                  </a:lnTo>
                  <a:lnTo>
                    <a:pt x="276505" y="464"/>
                  </a:lnTo>
                  <a:lnTo>
                    <a:pt x="294397" y="295"/>
                  </a:lnTo>
                  <a:lnTo>
                    <a:pt x="312126" y="181"/>
                  </a:lnTo>
                  <a:lnTo>
                    <a:pt x="329770" y="104"/>
                  </a:lnTo>
                  <a:lnTo>
                    <a:pt x="347369" y="53"/>
                  </a:lnTo>
                  <a:lnTo>
                    <a:pt x="364946" y="18"/>
                  </a:lnTo>
                  <a:lnTo>
                    <a:pt x="382510" y="0"/>
                  </a:lnTo>
                  <a:lnTo>
                    <a:pt x="400068" y="157"/>
                  </a:lnTo>
                  <a:lnTo>
                    <a:pt x="417620" y="795"/>
                  </a:lnTo>
                  <a:lnTo>
                    <a:pt x="435167" y="2037"/>
                  </a:lnTo>
                  <a:lnTo>
                    <a:pt x="452544" y="3685"/>
                  </a:lnTo>
                  <a:lnTo>
                    <a:pt x="469444" y="5330"/>
                  </a:lnTo>
                  <a:lnTo>
                    <a:pt x="485735" y="6731"/>
                  </a:lnTo>
                  <a:lnTo>
                    <a:pt x="501424" y="7825"/>
                  </a:lnTo>
                  <a:lnTo>
                    <a:pt x="518426" y="8752"/>
                  </a:lnTo>
                  <a:lnTo>
                    <a:pt x="541589" y="9589"/>
                  </a:lnTo>
                  <a:lnTo>
                    <a:pt x="579067" y="1047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299639" y="842279"/>
            <a:ext cx="286522" cy="836405"/>
            <a:chOff x="6299639" y="842279"/>
            <a:chExt cx="286522" cy="836405"/>
          </a:xfrm>
        </p:grpSpPr>
        <p:sp>
          <p:nvSpPr>
            <p:cNvPr id="118" name="Freeform 117"/>
            <p:cNvSpPr/>
            <p:nvPr/>
          </p:nvSpPr>
          <p:spPr>
            <a:xfrm>
              <a:off x="6304840" y="842279"/>
              <a:ext cx="279128" cy="328274"/>
            </a:xfrm>
            <a:custGeom>
              <a:avLst/>
              <a:gdLst/>
              <a:ahLst/>
              <a:cxnLst/>
              <a:rect l="0" t="0" r="0" b="0"/>
              <a:pathLst>
                <a:path w="279128" h="328274">
                  <a:moveTo>
                    <a:pt x="212300" y="0"/>
                  </a:moveTo>
                  <a:lnTo>
                    <a:pt x="203499" y="2934"/>
                  </a:lnTo>
                  <a:lnTo>
                    <a:pt x="195151" y="5716"/>
                  </a:lnTo>
                  <a:lnTo>
                    <a:pt x="186448" y="8611"/>
                  </a:lnTo>
                  <a:lnTo>
                    <a:pt x="177154" y="11479"/>
                  </a:lnTo>
                  <a:lnTo>
                    <a:pt x="167011" y="13996"/>
                  </a:lnTo>
                  <a:lnTo>
                    <a:pt x="155971" y="16002"/>
                  </a:lnTo>
                  <a:lnTo>
                    <a:pt x="144304" y="17341"/>
                  </a:lnTo>
                  <a:lnTo>
                    <a:pt x="132482" y="17788"/>
                  </a:lnTo>
                  <a:lnTo>
                    <a:pt x="120788" y="17312"/>
                  </a:lnTo>
                  <a:lnTo>
                    <a:pt x="109158" y="16196"/>
                  </a:lnTo>
                  <a:lnTo>
                    <a:pt x="97285" y="14915"/>
                  </a:lnTo>
                  <a:lnTo>
                    <a:pt x="85000" y="13763"/>
                  </a:lnTo>
                  <a:lnTo>
                    <a:pt x="72291" y="12840"/>
                  </a:lnTo>
                  <a:lnTo>
                    <a:pt x="59219" y="12146"/>
                  </a:lnTo>
                  <a:lnTo>
                    <a:pt x="45885" y="11663"/>
                  </a:lnTo>
                  <a:lnTo>
                    <a:pt x="33014" y="12001"/>
                  </a:lnTo>
                  <a:lnTo>
                    <a:pt x="21897" y="14350"/>
                  </a:lnTo>
                  <a:lnTo>
                    <a:pt x="13099" y="19190"/>
                  </a:lnTo>
                  <a:lnTo>
                    <a:pt x="6687" y="26205"/>
                  </a:lnTo>
                  <a:lnTo>
                    <a:pt x="2585" y="34665"/>
                  </a:lnTo>
                  <a:lnTo>
                    <a:pt x="493" y="43984"/>
                  </a:lnTo>
                  <a:lnTo>
                    <a:pt x="0" y="53797"/>
                  </a:lnTo>
                  <a:lnTo>
                    <a:pt x="707" y="63894"/>
                  </a:lnTo>
                  <a:lnTo>
                    <a:pt x="2282" y="74164"/>
                  </a:lnTo>
                  <a:lnTo>
                    <a:pt x="4469" y="84701"/>
                  </a:lnTo>
                  <a:lnTo>
                    <a:pt x="7081" y="95774"/>
                  </a:lnTo>
                  <a:lnTo>
                    <a:pt x="9985" y="107484"/>
                  </a:lnTo>
                  <a:lnTo>
                    <a:pt x="13086" y="119623"/>
                  </a:lnTo>
                  <a:lnTo>
                    <a:pt x="16321" y="131771"/>
                  </a:lnTo>
                  <a:lnTo>
                    <a:pt x="19647" y="143684"/>
                  </a:lnTo>
                  <a:lnTo>
                    <a:pt x="23034" y="155294"/>
                  </a:lnTo>
                  <a:lnTo>
                    <a:pt x="26461" y="166622"/>
                  </a:lnTo>
                  <a:lnTo>
                    <a:pt x="29922" y="177654"/>
                  </a:lnTo>
                  <a:lnTo>
                    <a:pt x="33593" y="185987"/>
                  </a:lnTo>
                  <a:lnTo>
                    <a:pt x="37454" y="188701"/>
                  </a:lnTo>
                  <a:lnTo>
                    <a:pt x="41276" y="187064"/>
                  </a:lnTo>
                  <a:lnTo>
                    <a:pt x="45389" y="182881"/>
                  </a:lnTo>
                  <a:lnTo>
                    <a:pt x="50194" y="177335"/>
                  </a:lnTo>
                  <a:lnTo>
                    <a:pt x="56038" y="171081"/>
                  </a:lnTo>
                  <a:lnTo>
                    <a:pt x="62981" y="164473"/>
                  </a:lnTo>
                  <a:lnTo>
                    <a:pt x="71051" y="158013"/>
                  </a:lnTo>
                  <a:lnTo>
                    <a:pt x="80353" y="152407"/>
                  </a:lnTo>
                  <a:lnTo>
                    <a:pt x="90826" y="147963"/>
                  </a:lnTo>
                  <a:lnTo>
                    <a:pt x="102278" y="144804"/>
                  </a:lnTo>
                  <a:lnTo>
                    <a:pt x="114488" y="143047"/>
                  </a:lnTo>
                  <a:lnTo>
                    <a:pt x="127251" y="142610"/>
                  </a:lnTo>
                  <a:lnTo>
                    <a:pt x="140243" y="143434"/>
                  </a:lnTo>
                  <a:lnTo>
                    <a:pt x="153039" y="145573"/>
                  </a:lnTo>
                  <a:lnTo>
                    <a:pt x="165420" y="148934"/>
                  </a:lnTo>
                  <a:lnTo>
                    <a:pt x="177361" y="153308"/>
                  </a:lnTo>
                  <a:lnTo>
                    <a:pt x="188920" y="158459"/>
                  </a:lnTo>
                  <a:lnTo>
                    <a:pt x="200180" y="164181"/>
                  </a:lnTo>
                  <a:lnTo>
                    <a:pt x="211218" y="170310"/>
                  </a:lnTo>
                  <a:lnTo>
                    <a:pt x="222096" y="176723"/>
                  </a:lnTo>
                  <a:lnTo>
                    <a:pt x="232854" y="183337"/>
                  </a:lnTo>
                  <a:lnTo>
                    <a:pt x="243199" y="190252"/>
                  </a:lnTo>
                  <a:lnTo>
                    <a:pt x="252540" y="197734"/>
                  </a:lnTo>
                  <a:lnTo>
                    <a:pt x="260631" y="205886"/>
                  </a:lnTo>
                  <a:lnTo>
                    <a:pt x="267385" y="214820"/>
                  </a:lnTo>
                  <a:lnTo>
                    <a:pt x="272705" y="224728"/>
                  </a:lnTo>
                  <a:lnTo>
                    <a:pt x="276677" y="235615"/>
                  </a:lnTo>
                  <a:lnTo>
                    <a:pt x="279039" y="247180"/>
                  </a:lnTo>
                  <a:lnTo>
                    <a:pt x="279127" y="258935"/>
                  </a:lnTo>
                  <a:lnTo>
                    <a:pt x="276778" y="270570"/>
                  </a:lnTo>
                  <a:lnTo>
                    <a:pt x="272270" y="281652"/>
                  </a:lnTo>
                  <a:lnTo>
                    <a:pt x="266039" y="291562"/>
                  </a:lnTo>
                  <a:lnTo>
                    <a:pt x="258508" y="300074"/>
                  </a:lnTo>
                  <a:lnTo>
                    <a:pt x="249707" y="307298"/>
                  </a:lnTo>
                  <a:lnTo>
                    <a:pt x="239300" y="313474"/>
                  </a:lnTo>
                  <a:lnTo>
                    <a:pt x="227236" y="318846"/>
                  </a:lnTo>
                  <a:lnTo>
                    <a:pt x="214052" y="323304"/>
                  </a:lnTo>
                  <a:lnTo>
                    <a:pt x="200663" y="326403"/>
                  </a:lnTo>
                  <a:lnTo>
                    <a:pt x="187618" y="328008"/>
                  </a:lnTo>
                  <a:lnTo>
                    <a:pt x="174928" y="328273"/>
                  </a:lnTo>
                  <a:lnTo>
                    <a:pt x="162266" y="327464"/>
                  </a:lnTo>
                  <a:lnTo>
                    <a:pt x="149416" y="325845"/>
                  </a:lnTo>
                  <a:lnTo>
                    <a:pt x="136311" y="323641"/>
                  </a:lnTo>
                  <a:lnTo>
                    <a:pt x="122966" y="321025"/>
                  </a:lnTo>
                  <a:lnTo>
                    <a:pt x="109430" y="318121"/>
                  </a:lnTo>
                  <a:lnTo>
                    <a:pt x="95915" y="315021"/>
                  </a:lnTo>
                  <a:lnTo>
                    <a:pt x="82767" y="311787"/>
                  </a:lnTo>
                  <a:lnTo>
                    <a:pt x="70160" y="308467"/>
                  </a:lnTo>
                  <a:lnTo>
                    <a:pt x="58539" y="305242"/>
                  </a:lnTo>
                  <a:lnTo>
                    <a:pt x="47554" y="302114"/>
                  </a:lnTo>
                  <a:lnTo>
                    <a:pt x="36243" y="298808"/>
                  </a:lnTo>
                  <a:lnTo>
                    <a:pt x="22787" y="2947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99639" y="1347647"/>
              <a:ext cx="286522" cy="331037"/>
            </a:xfrm>
            <a:custGeom>
              <a:avLst/>
              <a:gdLst/>
              <a:ahLst/>
              <a:cxnLst/>
              <a:rect l="0" t="0" r="0" b="0"/>
              <a:pathLst>
                <a:path w="286522" h="331037">
                  <a:moveTo>
                    <a:pt x="196444" y="0"/>
                  </a:moveTo>
                  <a:lnTo>
                    <a:pt x="184709" y="0"/>
                  </a:lnTo>
                  <a:lnTo>
                    <a:pt x="173580" y="0"/>
                  </a:lnTo>
                  <a:lnTo>
                    <a:pt x="161982" y="0"/>
                  </a:lnTo>
                  <a:lnTo>
                    <a:pt x="149820" y="0"/>
                  </a:lnTo>
                  <a:lnTo>
                    <a:pt x="137161" y="0"/>
                  </a:lnTo>
                  <a:lnTo>
                    <a:pt x="124105" y="0"/>
                  </a:lnTo>
                  <a:lnTo>
                    <a:pt x="110753" y="0"/>
                  </a:lnTo>
                  <a:lnTo>
                    <a:pt x="97187" y="0"/>
                  </a:lnTo>
                  <a:lnTo>
                    <a:pt x="83477" y="5"/>
                  </a:lnTo>
                  <a:lnTo>
                    <a:pt x="69830" y="177"/>
                  </a:lnTo>
                  <a:lnTo>
                    <a:pt x="56589" y="826"/>
                  </a:lnTo>
                  <a:lnTo>
                    <a:pt x="43917" y="2093"/>
                  </a:lnTo>
                  <a:lnTo>
                    <a:pt x="32290" y="4437"/>
                  </a:lnTo>
                  <a:lnTo>
                    <a:pt x="22538" y="8678"/>
                  </a:lnTo>
                  <a:lnTo>
                    <a:pt x="14946" y="15094"/>
                  </a:lnTo>
                  <a:lnTo>
                    <a:pt x="9322" y="23489"/>
                  </a:lnTo>
                  <a:lnTo>
                    <a:pt x="5292" y="33483"/>
                  </a:lnTo>
                  <a:lnTo>
                    <a:pt x="2470" y="44681"/>
                  </a:lnTo>
                  <a:lnTo>
                    <a:pt x="688" y="56586"/>
                  </a:lnTo>
                  <a:lnTo>
                    <a:pt x="0" y="68635"/>
                  </a:lnTo>
                  <a:lnTo>
                    <a:pt x="346" y="80509"/>
                  </a:lnTo>
                  <a:lnTo>
                    <a:pt x="1557" y="92107"/>
                  </a:lnTo>
                  <a:lnTo>
                    <a:pt x="3441" y="103434"/>
                  </a:lnTo>
                  <a:lnTo>
                    <a:pt x="5833" y="114506"/>
                  </a:lnTo>
                  <a:lnTo>
                    <a:pt x="9058" y="124219"/>
                  </a:lnTo>
                  <a:lnTo>
                    <a:pt x="13912" y="129625"/>
                  </a:lnTo>
                  <a:lnTo>
                    <a:pt x="20273" y="129763"/>
                  </a:lnTo>
                  <a:lnTo>
                    <a:pt x="27420" y="126816"/>
                  </a:lnTo>
                  <a:lnTo>
                    <a:pt x="35383" y="122389"/>
                  </a:lnTo>
                  <a:lnTo>
                    <a:pt x="44454" y="117506"/>
                  </a:lnTo>
                  <a:lnTo>
                    <a:pt x="54682" y="112679"/>
                  </a:lnTo>
                  <a:lnTo>
                    <a:pt x="65924" y="108254"/>
                  </a:lnTo>
                  <a:lnTo>
                    <a:pt x="77971" y="104563"/>
                  </a:lnTo>
                  <a:lnTo>
                    <a:pt x="90617" y="101703"/>
                  </a:lnTo>
                  <a:lnTo>
                    <a:pt x="103696" y="99591"/>
                  </a:lnTo>
                  <a:lnTo>
                    <a:pt x="117080" y="98080"/>
                  </a:lnTo>
                  <a:lnTo>
                    <a:pt x="130669" y="97026"/>
                  </a:lnTo>
                  <a:lnTo>
                    <a:pt x="144235" y="96469"/>
                  </a:lnTo>
                  <a:lnTo>
                    <a:pt x="157422" y="96617"/>
                  </a:lnTo>
                  <a:lnTo>
                    <a:pt x="170072" y="97536"/>
                  </a:lnTo>
                  <a:lnTo>
                    <a:pt x="182194" y="99305"/>
                  </a:lnTo>
                  <a:lnTo>
                    <a:pt x="193875" y="102096"/>
                  </a:lnTo>
                  <a:lnTo>
                    <a:pt x="205212" y="105906"/>
                  </a:lnTo>
                  <a:lnTo>
                    <a:pt x="216130" y="110754"/>
                  </a:lnTo>
                  <a:lnTo>
                    <a:pt x="226398" y="116757"/>
                  </a:lnTo>
                  <a:lnTo>
                    <a:pt x="235932" y="123869"/>
                  </a:lnTo>
                  <a:lnTo>
                    <a:pt x="244641" y="131915"/>
                  </a:lnTo>
                  <a:lnTo>
                    <a:pt x="252344" y="140686"/>
                  </a:lnTo>
                  <a:lnTo>
                    <a:pt x="259044" y="149992"/>
                  </a:lnTo>
                  <a:lnTo>
                    <a:pt x="264882" y="159681"/>
                  </a:lnTo>
                  <a:lnTo>
                    <a:pt x="270046" y="169637"/>
                  </a:lnTo>
                  <a:lnTo>
                    <a:pt x="274703" y="179787"/>
                  </a:lnTo>
                  <a:lnTo>
                    <a:pt x="278834" y="190400"/>
                  </a:lnTo>
                  <a:lnTo>
                    <a:pt x="282237" y="202049"/>
                  </a:lnTo>
                  <a:lnTo>
                    <a:pt x="284852" y="214952"/>
                  </a:lnTo>
                  <a:lnTo>
                    <a:pt x="286438" y="228534"/>
                  </a:lnTo>
                  <a:lnTo>
                    <a:pt x="286521" y="241658"/>
                  </a:lnTo>
                  <a:lnTo>
                    <a:pt x="284980" y="253704"/>
                  </a:lnTo>
                  <a:lnTo>
                    <a:pt x="281994" y="264569"/>
                  </a:lnTo>
                  <a:lnTo>
                    <a:pt x="277855" y="274401"/>
                  </a:lnTo>
                  <a:lnTo>
                    <a:pt x="272847" y="283419"/>
                  </a:lnTo>
                  <a:lnTo>
                    <a:pt x="267047" y="291832"/>
                  </a:lnTo>
                  <a:lnTo>
                    <a:pt x="260331" y="299811"/>
                  </a:lnTo>
                  <a:lnTo>
                    <a:pt x="252699" y="307475"/>
                  </a:lnTo>
                  <a:lnTo>
                    <a:pt x="244117" y="314592"/>
                  </a:lnTo>
                  <a:lnTo>
                    <a:pt x="234445" y="320614"/>
                  </a:lnTo>
                  <a:lnTo>
                    <a:pt x="223706" y="325323"/>
                  </a:lnTo>
                  <a:lnTo>
                    <a:pt x="211729" y="328653"/>
                  </a:lnTo>
                  <a:lnTo>
                    <a:pt x="198100" y="330521"/>
                  </a:lnTo>
                  <a:lnTo>
                    <a:pt x="182744" y="331036"/>
                  </a:lnTo>
                  <a:lnTo>
                    <a:pt x="165871" y="330433"/>
                  </a:lnTo>
                  <a:lnTo>
                    <a:pt x="147798" y="328973"/>
                  </a:lnTo>
                  <a:lnTo>
                    <a:pt x="128834" y="326891"/>
                  </a:lnTo>
                  <a:lnTo>
                    <a:pt x="109559" y="324530"/>
                  </a:lnTo>
                  <a:lnTo>
                    <a:pt x="90780" y="322333"/>
                  </a:lnTo>
                  <a:lnTo>
                    <a:pt x="72913" y="320526"/>
                  </a:lnTo>
                  <a:lnTo>
                    <a:pt x="56593" y="319141"/>
                  </a:lnTo>
                  <a:lnTo>
                    <a:pt x="41249" y="317980"/>
                  </a:lnTo>
                  <a:lnTo>
                    <a:pt x="25538" y="316943"/>
                  </a:lnTo>
                  <a:lnTo>
                    <a:pt x="6931" y="31585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969865" y="768580"/>
            <a:ext cx="1347649" cy="907404"/>
            <a:chOff x="6969865" y="768580"/>
            <a:chExt cx="1347649" cy="907404"/>
          </a:xfrm>
        </p:grpSpPr>
        <p:sp>
          <p:nvSpPr>
            <p:cNvPr id="121" name="Freeform 120"/>
            <p:cNvSpPr/>
            <p:nvPr/>
          </p:nvSpPr>
          <p:spPr>
            <a:xfrm>
              <a:off x="6990922" y="117919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9" y="1999"/>
                  </a:lnTo>
                  <a:lnTo>
                    <a:pt x="83405" y="3686"/>
                  </a:lnTo>
                  <a:lnTo>
                    <a:pt x="72413" y="5355"/>
                  </a:lnTo>
                  <a:lnTo>
                    <a:pt x="60784" y="6768"/>
                  </a:lnTo>
                  <a:lnTo>
                    <a:pt x="48974" y="7868"/>
                  </a:lnTo>
                  <a:lnTo>
                    <a:pt x="36653" y="8800"/>
                  </a:lnTo>
                  <a:lnTo>
                    <a:pt x="21618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69865" y="1252891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7182" y="0"/>
                  </a:lnTo>
                  <a:lnTo>
                    <a:pt x="155412" y="0"/>
                  </a:lnTo>
                  <a:lnTo>
                    <a:pt x="142522" y="0"/>
                  </a:lnTo>
                  <a:lnTo>
                    <a:pt x="128675" y="0"/>
                  </a:lnTo>
                  <a:lnTo>
                    <a:pt x="114347" y="0"/>
                  </a:lnTo>
                  <a:lnTo>
                    <a:pt x="99877" y="0"/>
                  </a:lnTo>
                  <a:lnTo>
                    <a:pt x="85428" y="0"/>
                  </a:lnTo>
                  <a:lnTo>
                    <a:pt x="71051" y="0"/>
                  </a:lnTo>
                  <a:lnTo>
                    <a:pt x="56775" y="0"/>
                  </a:lnTo>
                  <a:lnTo>
                    <a:pt x="43192" y="0"/>
                  </a:lnTo>
                  <a:lnTo>
                    <a:pt x="30141" y="0"/>
                  </a:lnTo>
                  <a:lnTo>
                    <a:pt x="164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26948" y="768580"/>
              <a:ext cx="186414" cy="404354"/>
            </a:xfrm>
            <a:custGeom>
              <a:avLst/>
              <a:gdLst/>
              <a:ahLst/>
              <a:cxnLst/>
              <a:rect l="0" t="0" r="0" b="0"/>
              <a:pathLst>
                <a:path w="186414" h="404354">
                  <a:moveTo>
                    <a:pt x="153570" y="0"/>
                  </a:moveTo>
                  <a:lnTo>
                    <a:pt x="147703" y="5867"/>
                  </a:lnTo>
                  <a:lnTo>
                    <a:pt x="142138" y="11432"/>
                  </a:lnTo>
                  <a:lnTo>
                    <a:pt x="136339" y="17231"/>
                  </a:lnTo>
                  <a:lnTo>
                    <a:pt x="130258" y="23312"/>
                  </a:lnTo>
                  <a:lnTo>
                    <a:pt x="123929" y="29642"/>
                  </a:lnTo>
                  <a:lnTo>
                    <a:pt x="117400" y="36179"/>
                  </a:lnTo>
                  <a:lnTo>
                    <a:pt x="110724" y="43200"/>
                  </a:lnTo>
                  <a:lnTo>
                    <a:pt x="103942" y="51280"/>
                  </a:lnTo>
                  <a:lnTo>
                    <a:pt x="97084" y="60635"/>
                  </a:lnTo>
                  <a:lnTo>
                    <a:pt x="90174" y="70850"/>
                  </a:lnTo>
                  <a:lnTo>
                    <a:pt x="83229" y="81091"/>
                  </a:lnTo>
                  <a:lnTo>
                    <a:pt x="76260" y="90875"/>
                  </a:lnTo>
                  <a:lnTo>
                    <a:pt x="69275" y="100392"/>
                  </a:lnTo>
                  <a:lnTo>
                    <a:pt x="62278" y="110301"/>
                  </a:lnTo>
                  <a:lnTo>
                    <a:pt x="55275" y="120972"/>
                  </a:lnTo>
                  <a:lnTo>
                    <a:pt x="48264" y="132615"/>
                  </a:lnTo>
                  <a:lnTo>
                    <a:pt x="41252" y="145428"/>
                  </a:lnTo>
                  <a:lnTo>
                    <a:pt x="34242" y="159385"/>
                  </a:lnTo>
                  <a:lnTo>
                    <a:pt x="27400" y="174150"/>
                  </a:lnTo>
                  <a:lnTo>
                    <a:pt x="21030" y="189200"/>
                  </a:lnTo>
                  <a:lnTo>
                    <a:pt x="15271" y="204211"/>
                  </a:lnTo>
                  <a:lnTo>
                    <a:pt x="10252" y="219220"/>
                  </a:lnTo>
                  <a:lnTo>
                    <a:pt x="6178" y="234516"/>
                  </a:lnTo>
                  <a:lnTo>
                    <a:pt x="3073" y="250252"/>
                  </a:lnTo>
                  <a:lnTo>
                    <a:pt x="971" y="266431"/>
                  </a:lnTo>
                  <a:lnTo>
                    <a:pt x="0" y="282985"/>
                  </a:lnTo>
                  <a:lnTo>
                    <a:pt x="130" y="299816"/>
                  </a:lnTo>
                  <a:lnTo>
                    <a:pt x="1350" y="316357"/>
                  </a:lnTo>
                  <a:lnTo>
                    <a:pt x="3765" y="331624"/>
                  </a:lnTo>
                  <a:lnTo>
                    <a:pt x="7315" y="345184"/>
                  </a:lnTo>
                  <a:lnTo>
                    <a:pt x="11816" y="357100"/>
                  </a:lnTo>
                  <a:lnTo>
                    <a:pt x="17054" y="367653"/>
                  </a:lnTo>
                  <a:lnTo>
                    <a:pt x="22844" y="377154"/>
                  </a:lnTo>
                  <a:lnTo>
                    <a:pt x="29358" y="385554"/>
                  </a:lnTo>
                  <a:lnTo>
                    <a:pt x="37094" y="392460"/>
                  </a:lnTo>
                  <a:lnTo>
                    <a:pt x="46222" y="397773"/>
                  </a:lnTo>
                  <a:lnTo>
                    <a:pt x="56454" y="401513"/>
                  </a:lnTo>
                  <a:lnTo>
                    <a:pt x="67240" y="403657"/>
                  </a:lnTo>
                  <a:lnTo>
                    <a:pt x="78193" y="404353"/>
                  </a:lnTo>
                  <a:lnTo>
                    <a:pt x="88971" y="403702"/>
                  </a:lnTo>
                  <a:lnTo>
                    <a:pt x="99201" y="401678"/>
                  </a:lnTo>
                  <a:lnTo>
                    <a:pt x="108744" y="398394"/>
                  </a:lnTo>
                  <a:lnTo>
                    <a:pt x="117641" y="394072"/>
                  </a:lnTo>
                  <a:lnTo>
                    <a:pt x="126011" y="388955"/>
                  </a:lnTo>
                  <a:lnTo>
                    <a:pt x="133979" y="383251"/>
                  </a:lnTo>
                  <a:lnTo>
                    <a:pt x="141656" y="376964"/>
                  </a:lnTo>
                  <a:lnTo>
                    <a:pt x="149125" y="369913"/>
                  </a:lnTo>
                  <a:lnTo>
                    <a:pt x="156445" y="362057"/>
                  </a:lnTo>
                  <a:lnTo>
                    <a:pt x="163498" y="353494"/>
                  </a:lnTo>
                  <a:lnTo>
                    <a:pt x="170009" y="344367"/>
                  </a:lnTo>
                  <a:lnTo>
                    <a:pt x="175860" y="334814"/>
                  </a:lnTo>
                  <a:lnTo>
                    <a:pt x="180769" y="324789"/>
                  </a:lnTo>
                  <a:lnTo>
                    <a:pt x="184237" y="314073"/>
                  </a:lnTo>
                  <a:lnTo>
                    <a:pt x="186117" y="302614"/>
                  </a:lnTo>
                  <a:lnTo>
                    <a:pt x="186413" y="290817"/>
                  </a:lnTo>
                  <a:lnTo>
                    <a:pt x="185098" y="279431"/>
                  </a:lnTo>
                  <a:lnTo>
                    <a:pt x="182321" y="268853"/>
                  </a:lnTo>
                  <a:lnTo>
                    <a:pt x="178189" y="259294"/>
                  </a:lnTo>
                  <a:lnTo>
                    <a:pt x="172673" y="250946"/>
                  </a:lnTo>
                  <a:lnTo>
                    <a:pt x="165888" y="243781"/>
                  </a:lnTo>
                  <a:lnTo>
                    <a:pt x="157892" y="237784"/>
                  </a:lnTo>
                  <a:lnTo>
                    <a:pt x="148623" y="233038"/>
                  </a:lnTo>
                  <a:lnTo>
                    <a:pt x="138170" y="229479"/>
                  </a:lnTo>
                  <a:lnTo>
                    <a:pt x="126897" y="227239"/>
                  </a:lnTo>
                  <a:lnTo>
                    <a:pt x="115337" y="226709"/>
                  </a:lnTo>
                  <a:lnTo>
                    <a:pt x="103828" y="227950"/>
                  </a:lnTo>
                  <a:lnTo>
                    <a:pt x="92662" y="230902"/>
                  </a:lnTo>
                  <a:lnTo>
                    <a:pt x="82163" y="235550"/>
                  </a:lnTo>
                  <a:lnTo>
                    <a:pt x="72436" y="241713"/>
                  </a:lnTo>
                  <a:lnTo>
                    <a:pt x="63414" y="249104"/>
                  </a:lnTo>
                  <a:lnTo>
                    <a:pt x="54959" y="257428"/>
                  </a:lnTo>
                  <a:lnTo>
                    <a:pt x="46943" y="266416"/>
                  </a:lnTo>
                  <a:lnTo>
                    <a:pt x="39548" y="275415"/>
                  </a:lnTo>
                  <a:lnTo>
                    <a:pt x="32546" y="284264"/>
                  </a:lnTo>
                  <a:lnTo>
                    <a:pt x="25318" y="293735"/>
                  </a:lnTo>
                  <a:lnTo>
                    <a:pt x="16699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94100" y="830683"/>
              <a:ext cx="329987" cy="342580"/>
            </a:xfrm>
            <a:custGeom>
              <a:avLst/>
              <a:gdLst/>
              <a:ahLst/>
              <a:cxnLst/>
              <a:rect l="0" t="0" r="0" b="0"/>
              <a:pathLst>
                <a:path w="329987" h="342580">
                  <a:moveTo>
                    <a:pt x="160159" y="1068"/>
                  </a:moveTo>
                  <a:lnTo>
                    <a:pt x="148558" y="4069"/>
                  </a:lnTo>
                  <a:lnTo>
                    <a:pt x="138709" y="7491"/>
                  </a:lnTo>
                  <a:lnTo>
                    <a:pt x="129699" y="11687"/>
                  </a:lnTo>
                  <a:lnTo>
                    <a:pt x="121085" y="16587"/>
                  </a:lnTo>
                  <a:lnTo>
                    <a:pt x="112410" y="22069"/>
                  </a:lnTo>
                  <a:lnTo>
                    <a:pt x="103434" y="28008"/>
                  </a:lnTo>
                  <a:lnTo>
                    <a:pt x="94103" y="34616"/>
                  </a:lnTo>
                  <a:lnTo>
                    <a:pt x="84457" y="42411"/>
                  </a:lnTo>
                  <a:lnTo>
                    <a:pt x="74560" y="51577"/>
                  </a:lnTo>
                  <a:lnTo>
                    <a:pt x="64645" y="61834"/>
                  </a:lnTo>
                  <a:lnTo>
                    <a:pt x="55066" y="72635"/>
                  </a:lnTo>
                  <a:lnTo>
                    <a:pt x="46002" y="83608"/>
                  </a:lnTo>
                  <a:lnTo>
                    <a:pt x="37612" y="94738"/>
                  </a:lnTo>
                  <a:lnTo>
                    <a:pt x="30123" y="106269"/>
                  </a:lnTo>
                  <a:lnTo>
                    <a:pt x="23567" y="118321"/>
                  </a:lnTo>
                  <a:lnTo>
                    <a:pt x="17825" y="130872"/>
                  </a:lnTo>
                  <a:lnTo>
                    <a:pt x="12726" y="143836"/>
                  </a:lnTo>
                  <a:lnTo>
                    <a:pt x="8115" y="157113"/>
                  </a:lnTo>
                  <a:lnTo>
                    <a:pt x="4188" y="170454"/>
                  </a:lnTo>
                  <a:lnTo>
                    <a:pt x="1453" y="183484"/>
                  </a:lnTo>
                  <a:lnTo>
                    <a:pt x="96" y="196024"/>
                  </a:lnTo>
                  <a:lnTo>
                    <a:pt x="0" y="208071"/>
                  </a:lnTo>
                  <a:lnTo>
                    <a:pt x="921" y="219701"/>
                  </a:lnTo>
                  <a:lnTo>
                    <a:pt x="2620" y="231008"/>
                  </a:lnTo>
                  <a:lnTo>
                    <a:pt x="5048" y="242078"/>
                  </a:lnTo>
                  <a:lnTo>
                    <a:pt x="8348" y="252978"/>
                  </a:lnTo>
                  <a:lnTo>
                    <a:pt x="12532" y="263755"/>
                  </a:lnTo>
                  <a:lnTo>
                    <a:pt x="17646" y="274281"/>
                  </a:lnTo>
                  <a:lnTo>
                    <a:pt x="23835" y="284277"/>
                  </a:lnTo>
                  <a:lnTo>
                    <a:pt x="31075" y="293630"/>
                  </a:lnTo>
                  <a:lnTo>
                    <a:pt x="39209" y="302385"/>
                  </a:lnTo>
                  <a:lnTo>
                    <a:pt x="48039" y="310652"/>
                  </a:lnTo>
                  <a:lnTo>
                    <a:pt x="57390" y="318538"/>
                  </a:lnTo>
                  <a:lnTo>
                    <a:pt x="67278" y="325818"/>
                  </a:lnTo>
                  <a:lnTo>
                    <a:pt x="77900" y="331956"/>
                  </a:lnTo>
                  <a:lnTo>
                    <a:pt x="89311" y="336746"/>
                  </a:lnTo>
                  <a:lnTo>
                    <a:pt x="101584" y="340132"/>
                  </a:lnTo>
                  <a:lnTo>
                    <a:pt x="114888" y="342039"/>
                  </a:lnTo>
                  <a:lnTo>
                    <a:pt x="129207" y="342579"/>
                  </a:lnTo>
                  <a:lnTo>
                    <a:pt x="144230" y="341993"/>
                  </a:lnTo>
                  <a:lnTo>
                    <a:pt x="159460" y="340546"/>
                  </a:lnTo>
                  <a:lnTo>
                    <a:pt x="174582" y="338462"/>
                  </a:lnTo>
                  <a:lnTo>
                    <a:pt x="189158" y="335761"/>
                  </a:lnTo>
                  <a:lnTo>
                    <a:pt x="202566" y="332270"/>
                  </a:lnTo>
                  <a:lnTo>
                    <a:pt x="214585" y="327959"/>
                  </a:lnTo>
                  <a:lnTo>
                    <a:pt x="225487" y="322929"/>
                  </a:lnTo>
                  <a:lnTo>
                    <a:pt x="235818" y="317327"/>
                  </a:lnTo>
                  <a:lnTo>
                    <a:pt x="245956" y="311289"/>
                  </a:lnTo>
                  <a:lnTo>
                    <a:pt x="255921" y="304608"/>
                  </a:lnTo>
                  <a:lnTo>
                    <a:pt x="265473" y="296759"/>
                  </a:lnTo>
                  <a:lnTo>
                    <a:pt x="274496" y="287554"/>
                  </a:lnTo>
                  <a:lnTo>
                    <a:pt x="283014" y="277271"/>
                  </a:lnTo>
                  <a:lnTo>
                    <a:pt x="291115" y="266451"/>
                  </a:lnTo>
                  <a:lnTo>
                    <a:pt x="298891" y="255465"/>
                  </a:lnTo>
                  <a:lnTo>
                    <a:pt x="306265" y="244326"/>
                  </a:lnTo>
                  <a:lnTo>
                    <a:pt x="312999" y="232790"/>
                  </a:lnTo>
                  <a:lnTo>
                    <a:pt x="319001" y="220734"/>
                  </a:lnTo>
                  <a:lnTo>
                    <a:pt x="324016" y="208181"/>
                  </a:lnTo>
                  <a:lnTo>
                    <a:pt x="327553" y="195215"/>
                  </a:lnTo>
                  <a:lnTo>
                    <a:pt x="329486" y="181932"/>
                  </a:lnTo>
                  <a:lnTo>
                    <a:pt x="329986" y="168418"/>
                  </a:lnTo>
                  <a:lnTo>
                    <a:pt x="329342" y="154739"/>
                  </a:lnTo>
                  <a:lnTo>
                    <a:pt x="327828" y="140945"/>
                  </a:lnTo>
                  <a:lnTo>
                    <a:pt x="325357" y="127072"/>
                  </a:lnTo>
                  <a:lnTo>
                    <a:pt x="321496" y="113146"/>
                  </a:lnTo>
                  <a:lnTo>
                    <a:pt x="316122" y="99192"/>
                  </a:lnTo>
                  <a:lnTo>
                    <a:pt x="309394" y="85550"/>
                  </a:lnTo>
                  <a:lnTo>
                    <a:pt x="301583" y="72842"/>
                  </a:lnTo>
                  <a:lnTo>
                    <a:pt x="292958" y="61333"/>
                  </a:lnTo>
                  <a:lnTo>
                    <a:pt x="283743" y="50961"/>
                  </a:lnTo>
                  <a:lnTo>
                    <a:pt x="274112" y="41526"/>
                  </a:lnTo>
                  <a:lnTo>
                    <a:pt x="264188" y="32811"/>
                  </a:lnTo>
                  <a:lnTo>
                    <a:pt x="253899" y="24787"/>
                  </a:lnTo>
                  <a:lnTo>
                    <a:pt x="243000" y="17609"/>
                  </a:lnTo>
                  <a:lnTo>
                    <a:pt x="231403" y="11304"/>
                  </a:lnTo>
                  <a:lnTo>
                    <a:pt x="219174" y="6085"/>
                  </a:lnTo>
                  <a:lnTo>
                    <a:pt x="206432" y="2409"/>
                  </a:lnTo>
                  <a:lnTo>
                    <a:pt x="193308" y="389"/>
                  </a:lnTo>
                  <a:lnTo>
                    <a:pt x="180072" y="0"/>
                  </a:lnTo>
                  <a:lnTo>
                    <a:pt x="167112" y="1251"/>
                  </a:lnTo>
                  <a:lnTo>
                    <a:pt x="154628" y="3977"/>
                  </a:lnTo>
                  <a:lnTo>
                    <a:pt x="142890" y="7784"/>
                  </a:lnTo>
                  <a:lnTo>
                    <a:pt x="131071" y="12624"/>
                  </a:lnTo>
                  <a:lnTo>
                    <a:pt x="117015" y="20038"/>
                  </a:lnTo>
                  <a:lnTo>
                    <a:pt x="96988" y="32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43606" y="1210777"/>
              <a:ext cx="873866" cy="21058"/>
            </a:xfrm>
            <a:custGeom>
              <a:avLst/>
              <a:gdLst/>
              <a:ahLst/>
              <a:cxnLst/>
              <a:rect l="0" t="0" r="0" b="0"/>
              <a:pathLst>
                <a:path w="873866" h="21058">
                  <a:moveTo>
                    <a:pt x="873865" y="21057"/>
                  </a:moveTo>
                  <a:lnTo>
                    <a:pt x="862062" y="21057"/>
                  </a:lnTo>
                  <a:lnTo>
                    <a:pt x="850293" y="21057"/>
                  </a:lnTo>
                  <a:lnTo>
                    <a:pt x="837399" y="21057"/>
                  </a:lnTo>
                  <a:lnTo>
                    <a:pt x="823379" y="21057"/>
                  </a:lnTo>
                  <a:lnTo>
                    <a:pt x="808402" y="21057"/>
                  </a:lnTo>
                  <a:lnTo>
                    <a:pt x="792689" y="21052"/>
                  </a:lnTo>
                  <a:lnTo>
                    <a:pt x="776759" y="20879"/>
                  </a:lnTo>
                  <a:lnTo>
                    <a:pt x="761383" y="20231"/>
                  </a:lnTo>
                  <a:lnTo>
                    <a:pt x="746925" y="18982"/>
                  </a:lnTo>
                  <a:lnTo>
                    <a:pt x="732915" y="17330"/>
                  </a:lnTo>
                  <a:lnTo>
                    <a:pt x="718289" y="15681"/>
                  </a:lnTo>
                  <a:lnTo>
                    <a:pt x="702485" y="14279"/>
                  </a:lnTo>
                  <a:lnTo>
                    <a:pt x="685768" y="13186"/>
                  </a:lnTo>
                  <a:lnTo>
                    <a:pt x="668918" y="12378"/>
                  </a:lnTo>
                  <a:lnTo>
                    <a:pt x="652437" y="11795"/>
                  </a:lnTo>
                  <a:lnTo>
                    <a:pt x="636642" y="11218"/>
                  </a:lnTo>
                  <a:lnTo>
                    <a:pt x="621816" y="10290"/>
                  </a:lnTo>
                  <a:lnTo>
                    <a:pt x="607993" y="8850"/>
                  </a:lnTo>
                  <a:lnTo>
                    <a:pt x="594882" y="7067"/>
                  </a:lnTo>
                  <a:lnTo>
                    <a:pt x="581990" y="5332"/>
                  </a:lnTo>
                  <a:lnTo>
                    <a:pt x="569011" y="3870"/>
                  </a:lnTo>
                  <a:lnTo>
                    <a:pt x="555832" y="2737"/>
                  </a:lnTo>
                  <a:lnTo>
                    <a:pt x="542445" y="1903"/>
                  </a:lnTo>
                  <a:lnTo>
                    <a:pt x="528879" y="1307"/>
                  </a:lnTo>
                  <a:lnTo>
                    <a:pt x="515175" y="890"/>
                  </a:lnTo>
                  <a:lnTo>
                    <a:pt x="501368" y="603"/>
                  </a:lnTo>
                  <a:lnTo>
                    <a:pt x="487490" y="406"/>
                  </a:lnTo>
                  <a:lnTo>
                    <a:pt x="473560" y="273"/>
                  </a:lnTo>
                  <a:lnTo>
                    <a:pt x="459595" y="183"/>
                  </a:lnTo>
                  <a:lnTo>
                    <a:pt x="445592" y="123"/>
                  </a:lnTo>
                  <a:lnTo>
                    <a:pt x="431068" y="82"/>
                  </a:lnTo>
                  <a:lnTo>
                    <a:pt x="415108" y="55"/>
                  </a:lnTo>
                  <a:lnTo>
                    <a:pt x="397339" y="36"/>
                  </a:lnTo>
                  <a:lnTo>
                    <a:pt x="378353" y="24"/>
                  </a:lnTo>
                  <a:lnTo>
                    <a:pt x="359377" y="16"/>
                  </a:lnTo>
                  <a:lnTo>
                    <a:pt x="341135" y="11"/>
                  </a:lnTo>
                  <a:lnTo>
                    <a:pt x="323822" y="7"/>
                  </a:lnTo>
                  <a:lnTo>
                    <a:pt x="307363" y="5"/>
                  </a:lnTo>
                  <a:lnTo>
                    <a:pt x="291578" y="3"/>
                  </a:lnTo>
                  <a:lnTo>
                    <a:pt x="275807" y="2"/>
                  </a:lnTo>
                  <a:lnTo>
                    <a:pt x="258986" y="1"/>
                  </a:lnTo>
                  <a:lnTo>
                    <a:pt x="240620" y="1"/>
                  </a:lnTo>
                  <a:lnTo>
                    <a:pt x="220890" y="0"/>
                  </a:lnTo>
                  <a:lnTo>
                    <a:pt x="200348" y="0"/>
                  </a:lnTo>
                  <a:lnTo>
                    <a:pt x="179417" y="0"/>
                  </a:lnTo>
                  <a:lnTo>
                    <a:pt x="158331" y="0"/>
                  </a:lnTo>
                  <a:lnTo>
                    <a:pt x="137196" y="0"/>
                  </a:lnTo>
                  <a:lnTo>
                    <a:pt x="116074" y="0"/>
                  </a:lnTo>
                  <a:lnTo>
                    <a:pt x="95306" y="0"/>
                  </a:lnTo>
                  <a:lnTo>
                    <a:pt x="73193" y="0"/>
                  </a:lnTo>
                  <a:lnTo>
                    <a:pt x="4443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01534" y="141081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3"/>
                  </a:lnTo>
                  <a:lnTo>
                    <a:pt x="10528" y="46624"/>
                  </a:lnTo>
                  <a:lnTo>
                    <a:pt x="10528" y="59284"/>
                  </a:lnTo>
                  <a:lnTo>
                    <a:pt x="10528" y="72340"/>
                  </a:lnTo>
                  <a:lnTo>
                    <a:pt x="10528" y="85692"/>
                  </a:lnTo>
                  <a:lnTo>
                    <a:pt x="10528" y="99257"/>
                  </a:lnTo>
                  <a:lnTo>
                    <a:pt x="10528" y="112972"/>
                  </a:lnTo>
                  <a:lnTo>
                    <a:pt x="10528" y="126791"/>
                  </a:lnTo>
                  <a:lnTo>
                    <a:pt x="10528" y="140681"/>
                  </a:lnTo>
                  <a:lnTo>
                    <a:pt x="10523" y="154611"/>
                  </a:lnTo>
                  <a:lnTo>
                    <a:pt x="10322" y="168343"/>
                  </a:lnTo>
                  <a:lnTo>
                    <a:pt x="9420" y="182993"/>
                  </a:lnTo>
                  <a:lnTo>
                    <a:pt x="6622" y="2020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481123" y="1368704"/>
              <a:ext cx="223817" cy="295973"/>
            </a:xfrm>
            <a:custGeom>
              <a:avLst/>
              <a:gdLst/>
              <a:ahLst/>
              <a:cxnLst/>
              <a:rect l="0" t="0" r="0" b="0"/>
              <a:pathLst>
                <a:path w="223817" h="295973">
                  <a:moveTo>
                    <a:pt x="152038" y="10529"/>
                  </a:moveTo>
                  <a:lnTo>
                    <a:pt x="143236" y="13529"/>
                  </a:lnTo>
                  <a:lnTo>
                    <a:pt x="134889" y="16952"/>
                  </a:lnTo>
                  <a:lnTo>
                    <a:pt x="126194" y="21148"/>
                  </a:lnTo>
                  <a:lnTo>
                    <a:pt x="117248" y="26048"/>
                  </a:lnTo>
                  <a:lnTo>
                    <a:pt x="108401" y="31530"/>
                  </a:lnTo>
                  <a:lnTo>
                    <a:pt x="99856" y="37460"/>
                  </a:lnTo>
                  <a:lnTo>
                    <a:pt x="91496" y="43722"/>
                  </a:lnTo>
                  <a:lnTo>
                    <a:pt x="82971" y="50220"/>
                  </a:lnTo>
                  <a:lnTo>
                    <a:pt x="74091" y="56893"/>
                  </a:lnTo>
                  <a:lnTo>
                    <a:pt x="64992" y="64018"/>
                  </a:lnTo>
                  <a:lnTo>
                    <a:pt x="56030" y="72171"/>
                  </a:lnTo>
                  <a:lnTo>
                    <a:pt x="47408" y="81583"/>
                  </a:lnTo>
                  <a:lnTo>
                    <a:pt x="39161" y="92007"/>
                  </a:lnTo>
                  <a:lnTo>
                    <a:pt x="31243" y="102922"/>
                  </a:lnTo>
                  <a:lnTo>
                    <a:pt x="23592" y="113972"/>
                  </a:lnTo>
                  <a:lnTo>
                    <a:pt x="16473" y="125153"/>
                  </a:lnTo>
                  <a:lnTo>
                    <a:pt x="10443" y="136718"/>
                  </a:lnTo>
                  <a:lnTo>
                    <a:pt x="5726" y="148797"/>
                  </a:lnTo>
                  <a:lnTo>
                    <a:pt x="2389" y="161536"/>
                  </a:lnTo>
                  <a:lnTo>
                    <a:pt x="514" y="175159"/>
                  </a:lnTo>
                  <a:lnTo>
                    <a:pt x="0" y="189687"/>
                  </a:lnTo>
                  <a:lnTo>
                    <a:pt x="773" y="204512"/>
                  </a:lnTo>
                  <a:lnTo>
                    <a:pt x="2879" y="218545"/>
                  </a:lnTo>
                  <a:lnTo>
                    <a:pt x="6219" y="231237"/>
                  </a:lnTo>
                  <a:lnTo>
                    <a:pt x="10577" y="242553"/>
                  </a:lnTo>
                  <a:lnTo>
                    <a:pt x="15718" y="252695"/>
                  </a:lnTo>
                  <a:lnTo>
                    <a:pt x="21447" y="261920"/>
                  </a:lnTo>
                  <a:lnTo>
                    <a:pt x="28091" y="270304"/>
                  </a:lnTo>
                  <a:lnTo>
                    <a:pt x="36446" y="277731"/>
                  </a:lnTo>
                  <a:lnTo>
                    <a:pt x="46804" y="284207"/>
                  </a:lnTo>
                  <a:lnTo>
                    <a:pt x="58675" y="289542"/>
                  </a:lnTo>
                  <a:lnTo>
                    <a:pt x="71101" y="293297"/>
                  </a:lnTo>
                  <a:lnTo>
                    <a:pt x="83457" y="295374"/>
                  </a:lnTo>
                  <a:lnTo>
                    <a:pt x="95495" y="295972"/>
                  </a:lnTo>
                  <a:lnTo>
                    <a:pt x="107178" y="295393"/>
                  </a:lnTo>
                  <a:lnTo>
                    <a:pt x="118550" y="293927"/>
                  </a:lnTo>
                  <a:lnTo>
                    <a:pt x="129677" y="291658"/>
                  </a:lnTo>
                  <a:lnTo>
                    <a:pt x="140622" y="288465"/>
                  </a:lnTo>
                  <a:lnTo>
                    <a:pt x="151432" y="284353"/>
                  </a:lnTo>
                  <a:lnTo>
                    <a:pt x="161984" y="279287"/>
                  </a:lnTo>
                  <a:lnTo>
                    <a:pt x="171997" y="273130"/>
                  </a:lnTo>
                  <a:lnTo>
                    <a:pt x="181357" y="265911"/>
                  </a:lnTo>
                  <a:lnTo>
                    <a:pt x="189948" y="257792"/>
                  </a:lnTo>
                  <a:lnTo>
                    <a:pt x="197572" y="248971"/>
                  </a:lnTo>
                  <a:lnTo>
                    <a:pt x="204214" y="239626"/>
                  </a:lnTo>
                  <a:lnTo>
                    <a:pt x="209843" y="229743"/>
                  </a:lnTo>
                  <a:lnTo>
                    <a:pt x="214335" y="219123"/>
                  </a:lnTo>
                  <a:lnTo>
                    <a:pt x="217728" y="207719"/>
                  </a:lnTo>
                  <a:lnTo>
                    <a:pt x="220195" y="195619"/>
                  </a:lnTo>
                  <a:lnTo>
                    <a:pt x="221941" y="182966"/>
                  </a:lnTo>
                  <a:lnTo>
                    <a:pt x="223153" y="169900"/>
                  </a:lnTo>
                  <a:lnTo>
                    <a:pt x="223816" y="156703"/>
                  </a:lnTo>
                  <a:lnTo>
                    <a:pt x="223736" y="143770"/>
                  </a:lnTo>
                  <a:lnTo>
                    <a:pt x="222868" y="131291"/>
                  </a:lnTo>
                  <a:lnTo>
                    <a:pt x="221302" y="119114"/>
                  </a:lnTo>
                  <a:lnTo>
                    <a:pt x="219181" y="106866"/>
                  </a:lnTo>
                  <a:lnTo>
                    <a:pt x="216638" y="94334"/>
                  </a:lnTo>
                  <a:lnTo>
                    <a:pt x="213625" y="81798"/>
                  </a:lnTo>
                  <a:lnTo>
                    <a:pt x="209926" y="69907"/>
                  </a:lnTo>
                  <a:lnTo>
                    <a:pt x="205469" y="58982"/>
                  </a:lnTo>
                  <a:lnTo>
                    <a:pt x="200172" y="49019"/>
                  </a:lnTo>
                  <a:lnTo>
                    <a:pt x="193858" y="39866"/>
                  </a:lnTo>
                  <a:lnTo>
                    <a:pt x="186529" y="31349"/>
                  </a:lnTo>
                  <a:lnTo>
                    <a:pt x="178167" y="23628"/>
                  </a:lnTo>
                  <a:lnTo>
                    <a:pt x="168651" y="17187"/>
                  </a:lnTo>
                  <a:lnTo>
                    <a:pt x="158044" y="12185"/>
                  </a:lnTo>
                  <a:lnTo>
                    <a:pt x="147133" y="8478"/>
                  </a:lnTo>
                  <a:lnTo>
                    <a:pt x="136263" y="5422"/>
                  </a:lnTo>
                  <a:lnTo>
                    <a:pt x="124479" y="2750"/>
                  </a:lnTo>
                  <a:lnTo>
                    <a:pt x="10992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725236" y="1394411"/>
              <a:ext cx="256718" cy="281573"/>
            </a:xfrm>
            <a:custGeom>
              <a:avLst/>
              <a:gdLst/>
              <a:ahLst/>
              <a:cxnLst/>
              <a:rect l="0" t="0" r="0" b="0"/>
              <a:pathLst>
                <a:path w="256718" h="281573">
                  <a:moveTo>
                    <a:pt x="76380" y="5879"/>
                  </a:moveTo>
                  <a:lnTo>
                    <a:pt x="67647" y="11880"/>
                  </a:lnTo>
                  <a:lnTo>
                    <a:pt x="59939" y="18725"/>
                  </a:lnTo>
                  <a:lnTo>
                    <a:pt x="52541" y="27113"/>
                  </a:lnTo>
                  <a:lnTo>
                    <a:pt x="45454" y="36740"/>
                  </a:lnTo>
                  <a:lnTo>
                    <a:pt x="38923" y="47055"/>
                  </a:lnTo>
                  <a:lnTo>
                    <a:pt x="33051" y="57663"/>
                  </a:lnTo>
                  <a:lnTo>
                    <a:pt x="27787" y="68360"/>
                  </a:lnTo>
                  <a:lnTo>
                    <a:pt x="23015" y="79060"/>
                  </a:lnTo>
                  <a:lnTo>
                    <a:pt x="18621" y="89737"/>
                  </a:lnTo>
                  <a:lnTo>
                    <a:pt x="14499" y="100549"/>
                  </a:lnTo>
                  <a:lnTo>
                    <a:pt x="10570" y="111807"/>
                  </a:lnTo>
                  <a:lnTo>
                    <a:pt x="6785" y="123641"/>
                  </a:lnTo>
                  <a:lnTo>
                    <a:pt x="3429" y="135863"/>
                  </a:lnTo>
                  <a:lnTo>
                    <a:pt x="1086" y="148067"/>
                  </a:lnTo>
                  <a:lnTo>
                    <a:pt x="0" y="160017"/>
                  </a:lnTo>
                  <a:lnTo>
                    <a:pt x="256" y="171651"/>
                  </a:lnTo>
                  <a:lnTo>
                    <a:pt x="1949" y="182996"/>
                  </a:lnTo>
                  <a:lnTo>
                    <a:pt x="4979" y="194108"/>
                  </a:lnTo>
                  <a:lnTo>
                    <a:pt x="9114" y="205046"/>
                  </a:lnTo>
                  <a:lnTo>
                    <a:pt x="14098" y="215856"/>
                  </a:lnTo>
                  <a:lnTo>
                    <a:pt x="19709" y="226569"/>
                  </a:lnTo>
                  <a:lnTo>
                    <a:pt x="25932" y="236882"/>
                  </a:lnTo>
                  <a:lnTo>
                    <a:pt x="32940" y="246203"/>
                  </a:lnTo>
                  <a:lnTo>
                    <a:pt x="40767" y="254284"/>
                  </a:lnTo>
                  <a:lnTo>
                    <a:pt x="49311" y="261202"/>
                  </a:lnTo>
                  <a:lnTo>
                    <a:pt x="58425" y="267164"/>
                  </a:lnTo>
                  <a:lnTo>
                    <a:pt x="67968" y="272389"/>
                  </a:lnTo>
                  <a:lnTo>
                    <a:pt x="77988" y="276747"/>
                  </a:lnTo>
                  <a:lnTo>
                    <a:pt x="88699" y="279778"/>
                  </a:lnTo>
                  <a:lnTo>
                    <a:pt x="100160" y="281337"/>
                  </a:lnTo>
                  <a:lnTo>
                    <a:pt x="112128" y="281572"/>
                  </a:lnTo>
                  <a:lnTo>
                    <a:pt x="124161" y="280741"/>
                  </a:lnTo>
                  <a:lnTo>
                    <a:pt x="135996" y="279105"/>
                  </a:lnTo>
                  <a:lnTo>
                    <a:pt x="147553" y="276719"/>
                  </a:lnTo>
                  <a:lnTo>
                    <a:pt x="158847" y="273447"/>
                  </a:lnTo>
                  <a:lnTo>
                    <a:pt x="169919" y="269282"/>
                  </a:lnTo>
                  <a:lnTo>
                    <a:pt x="180660" y="264180"/>
                  </a:lnTo>
                  <a:lnTo>
                    <a:pt x="190807" y="258000"/>
                  </a:lnTo>
                  <a:lnTo>
                    <a:pt x="200264" y="250765"/>
                  </a:lnTo>
                  <a:lnTo>
                    <a:pt x="209092" y="242635"/>
                  </a:lnTo>
                  <a:lnTo>
                    <a:pt x="217407" y="233807"/>
                  </a:lnTo>
                  <a:lnTo>
                    <a:pt x="225332" y="224457"/>
                  </a:lnTo>
                  <a:lnTo>
                    <a:pt x="232807" y="214570"/>
                  </a:lnTo>
                  <a:lnTo>
                    <a:pt x="239608" y="203948"/>
                  </a:lnTo>
                  <a:lnTo>
                    <a:pt x="245657" y="192538"/>
                  </a:lnTo>
                  <a:lnTo>
                    <a:pt x="250703" y="180265"/>
                  </a:lnTo>
                  <a:lnTo>
                    <a:pt x="254262" y="166962"/>
                  </a:lnTo>
                  <a:lnTo>
                    <a:pt x="256208" y="152648"/>
                  </a:lnTo>
                  <a:lnTo>
                    <a:pt x="256717" y="137798"/>
                  </a:lnTo>
                  <a:lnTo>
                    <a:pt x="256079" y="123217"/>
                  </a:lnTo>
                  <a:lnTo>
                    <a:pt x="254573" y="109339"/>
                  </a:lnTo>
                  <a:lnTo>
                    <a:pt x="252277" y="96243"/>
                  </a:lnTo>
                  <a:lnTo>
                    <a:pt x="249067" y="83834"/>
                  </a:lnTo>
                  <a:lnTo>
                    <a:pt x="244943" y="71973"/>
                  </a:lnTo>
                  <a:lnTo>
                    <a:pt x="239870" y="60685"/>
                  </a:lnTo>
                  <a:lnTo>
                    <a:pt x="233707" y="50162"/>
                  </a:lnTo>
                  <a:lnTo>
                    <a:pt x="226480" y="40453"/>
                  </a:lnTo>
                  <a:lnTo>
                    <a:pt x="218186" y="31626"/>
                  </a:lnTo>
                  <a:lnTo>
                    <a:pt x="208715" y="23842"/>
                  </a:lnTo>
                  <a:lnTo>
                    <a:pt x="198117" y="17092"/>
                  </a:lnTo>
                  <a:lnTo>
                    <a:pt x="186406" y="11390"/>
                  </a:lnTo>
                  <a:lnTo>
                    <a:pt x="173490" y="6850"/>
                  </a:lnTo>
                  <a:lnTo>
                    <a:pt x="159429" y="3429"/>
                  </a:lnTo>
                  <a:lnTo>
                    <a:pt x="144411" y="1113"/>
                  </a:lnTo>
                  <a:lnTo>
                    <a:pt x="128653" y="0"/>
                  </a:lnTo>
                  <a:lnTo>
                    <a:pt x="112362" y="28"/>
                  </a:lnTo>
                  <a:lnTo>
                    <a:pt x="96070" y="1048"/>
                  </a:lnTo>
                  <a:lnTo>
                    <a:pt x="78818" y="3110"/>
                  </a:lnTo>
                  <a:lnTo>
                    <a:pt x="56860" y="7511"/>
                  </a:lnTo>
                  <a:lnTo>
                    <a:pt x="23738" y="16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96415" y="1153522"/>
              <a:ext cx="136871" cy="4613"/>
            </a:xfrm>
            <a:custGeom>
              <a:avLst/>
              <a:gdLst/>
              <a:ahLst/>
              <a:cxnLst/>
              <a:rect l="0" t="0" r="0" b="0"/>
              <a:pathLst>
                <a:path w="136871" h="4613">
                  <a:moveTo>
                    <a:pt x="136870" y="4612"/>
                  </a:moveTo>
                  <a:lnTo>
                    <a:pt x="125135" y="1813"/>
                  </a:lnTo>
                  <a:lnTo>
                    <a:pt x="114006" y="311"/>
                  </a:lnTo>
                  <a:lnTo>
                    <a:pt x="102407" y="0"/>
                  </a:lnTo>
                  <a:lnTo>
                    <a:pt x="90246" y="506"/>
                  </a:lnTo>
                  <a:lnTo>
                    <a:pt x="77586" y="1326"/>
                  </a:lnTo>
                  <a:lnTo>
                    <a:pt x="64544" y="2141"/>
                  </a:lnTo>
                  <a:lnTo>
                    <a:pt x="51634" y="2827"/>
                  </a:lnTo>
                  <a:lnTo>
                    <a:pt x="38381" y="3428"/>
                  </a:lnTo>
                  <a:lnTo>
                    <a:pt x="22505" y="399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106943" y="1231834"/>
              <a:ext cx="210571" cy="7816"/>
            </a:xfrm>
            <a:custGeom>
              <a:avLst/>
              <a:gdLst/>
              <a:ahLst/>
              <a:cxnLst/>
              <a:rect l="0" t="0" r="0" b="0"/>
              <a:pathLst>
                <a:path w="210571" h="7816">
                  <a:moveTo>
                    <a:pt x="210570" y="0"/>
                  </a:moveTo>
                  <a:lnTo>
                    <a:pt x="201701" y="2866"/>
                  </a:lnTo>
                  <a:lnTo>
                    <a:pt x="192714" y="5009"/>
                  </a:lnTo>
                  <a:lnTo>
                    <a:pt x="182719" y="6607"/>
                  </a:lnTo>
                  <a:lnTo>
                    <a:pt x="171738" y="7615"/>
                  </a:lnTo>
                  <a:lnTo>
                    <a:pt x="159926" y="7815"/>
                  </a:lnTo>
                  <a:lnTo>
                    <a:pt x="147458" y="7164"/>
                  </a:lnTo>
                  <a:lnTo>
                    <a:pt x="134175" y="5925"/>
                  </a:lnTo>
                  <a:lnTo>
                    <a:pt x="119599" y="4561"/>
                  </a:lnTo>
                  <a:lnTo>
                    <a:pt x="103584" y="3352"/>
                  </a:lnTo>
                  <a:lnTo>
                    <a:pt x="86612" y="2388"/>
                  </a:lnTo>
                  <a:lnTo>
                    <a:pt x="67629" y="1562"/>
                  </a:lnTo>
                  <a:lnTo>
                    <a:pt x="41612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563209" y="967376"/>
            <a:ext cx="1357408" cy="465936"/>
            <a:chOff x="8563209" y="967376"/>
            <a:chExt cx="1357408" cy="465936"/>
          </a:xfrm>
        </p:grpSpPr>
        <p:sp>
          <p:nvSpPr>
            <p:cNvPr id="132" name="Freeform 131"/>
            <p:cNvSpPr/>
            <p:nvPr/>
          </p:nvSpPr>
          <p:spPr>
            <a:xfrm>
              <a:off x="8563209" y="967376"/>
              <a:ext cx="351475" cy="465936"/>
            </a:xfrm>
            <a:custGeom>
              <a:avLst/>
              <a:gdLst/>
              <a:ahLst/>
              <a:cxnLst/>
              <a:rect l="0" t="0" r="0" b="0"/>
              <a:pathLst>
                <a:path w="351475" h="465936">
                  <a:moveTo>
                    <a:pt x="175444" y="11774"/>
                  </a:moveTo>
                  <a:lnTo>
                    <a:pt x="163775" y="14775"/>
                  </a:lnTo>
                  <a:lnTo>
                    <a:pt x="153286" y="18197"/>
                  </a:lnTo>
                  <a:lnTo>
                    <a:pt x="142989" y="22398"/>
                  </a:lnTo>
                  <a:lnTo>
                    <a:pt x="132861" y="27471"/>
                  </a:lnTo>
                  <a:lnTo>
                    <a:pt x="123166" y="33600"/>
                  </a:lnTo>
                  <a:lnTo>
                    <a:pt x="114029" y="40780"/>
                  </a:lnTo>
                  <a:lnTo>
                    <a:pt x="105426" y="48694"/>
                  </a:lnTo>
                  <a:lnTo>
                    <a:pt x="97264" y="56841"/>
                  </a:lnTo>
                  <a:lnTo>
                    <a:pt x="89441" y="64907"/>
                  </a:lnTo>
                  <a:lnTo>
                    <a:pt x="81864" y="72779"/>
                  </a:lnTo>
                  <a:lnTo>
                    <a:pt x="74463" y="80444"/>
                  </a:lnTo>
                  <a:lnTo>
                    <a:pt x="67189" y="87936"/>
                  </a:lnTo>
                  <a:lnTo>
                    <a:pt x="60166" y="95460"/>
                  </a:lnTo>
                  <a:lnTo>
                    <a:pt x="53678" y="103358"/>
                  </a:lnTo>
                  <a:lnTo>
                    <a:pt x="47832" y="111793"/>
                  </a:lnTo>
                  <a:lnTo>
                    <a:pt x="42585" y="120918"/>
                  </a:lnTo>
                  <a:lnTo>
                    <a:pt x="37826" y="130955"/>
                  </a:lnTo>
                  <a:lnTo>
                    <a:pt x="33439" y="141928"/>
                  </a:lnTo>
                  <a:lnTo>
                    <a:pt x="29323" y="153551"/>
                  </a:lnTo>
                  <a:lnTo>
                    <a:pt x="25398" y="165345"/>
                  </a:lnTo>
                  <a:lnTo>
                    <a:pt x="21606" y="177016"/>
                  </a:lnTo>
                  <a:lnTo>
                    <a:pt x="17905" y="188461"/>
                  </a:lnTo>
                  <a:lnTo>
                    <a:pt x="14268" y="199679"/>
                  </a:lnTo>
                  <a:lnTo>
                    <a:pt x="10676" y="210710"/>
                  </a:lnTo>
                  <a:lnTo>
                    <a:pt x="7282" y="221763"/>
                  </a:lnTo>
                  <a:lnTo>
                    <a:pt x="4381" y="233183"/>
                  </a:lnTo>
                  <a:lnTo>
                    <a:pt x="2104" y="245132"/>
                  </a:lnTo>
                  <a:lnTo>
                    <a:pt x="576" y="257600"/>
                  </a:lnTo>
                  <a:lnTo>
                    <a:pt x="0" y="270502"/>
                  </a:lnTo>
                  <a:lnTo>
                    <a:pt x="392" y="283733"/>
                  </a:lnTo>
                  <a:lnTo>
                    <a:pt x="1620" y="297042"/>
                  </a:lnTo>
                  <a:lnTo>
                    <a:pt x="3508" y="310050"/>
                  </a:lnTo>
                  <a:lnTo>
                    <a:pt x="5887" y="322575"/>
                  </a:lnTo>
                  <a:lnTo>
                    <a:pt x="8618" y="334612"/>
                  </a:lnTo>
                  <a:lnTo>
                    <a:pt x="11595" y="346235"/>
                  </a:lnTo>
                  <a:lnTo>
                    <a:pt x="14750" y="357533"/>
                  </a:lnTo>
                  <a:lnTo>
                    <a:pt x="18188" y="368426"/>
                  </a:lnTo>
                  <a:lnTo>
                    <a:pt x="22183" y="378676"/>
                  </a:lnTo>
                  <a:lnTo>
                    <a:pt x="26835" y="388202"/>
                  </a:lnTo>
                  <a:lnTo>
                    <a:pt x="32097" y="397076"/>
                  </a:lnTo>
                  <a:lnTo>
                    <a:pt x="37853" y="405422"/>
                  </a:lnTo>
                  <a:lnTo>
                    <a:pt x="43991" y="413372"/>
                  </a:lnTo>
                  <a:lnTo>
                    <a:pt x="50570" y="421034"/>
                  </a:lnTo>
                  <a:lnTo>
                    <a:pt x="57818" y="428493"/>
                  </a:lnTo>
                  <a:lnTo>
                    <a:pt x="65805" y="435806"/>
                  </a:lnTo>
                  <a:lnTo>
                    <a:pt x="74457" y="442854"/>
                  </a:lnTo>
                  <a:lnTo>
                    <a:pt x="83643" y="449360"/>
                  </a:lnTo>
                  <a:lnTo>
                    <a:pt x="93230" y="455208"/>
                  </a:lnTo>
                  <a:lnTo>
                    <a:pt x="103110" y="460117"/>
                  </a:lnTo>
                  <a:lnTo>
                    <a:pt x="113193" y="463584"/>
                  </a:lnTo>
                  <a:lnTo>
                    <a:pt x="123421" y="465467"/>
                  </a:lnTo>
                  <a:lnTo>
                    <a:pt x="133746" y="465935"/>
                  </a:lnTo>
                  <a:lnTo>
                    <a:pt x="144137" y="465269"/>
                  </a:lnTo>
                  <a:lnTo>
                    <a:pt x="154574" y="463745"/>
                  </a:lnTo>
                  <a:lnTo>
                    <a:pt x="165041" y="461437"/>
                  </a:lnTo>
                  <a:lnTo>
                    <a:pt x="175528" y="458218"/>
                  </a:lnTo>
                  <a:lnTo>
                    <a:pt x="186029" y="454089"/>
                  </a:lnTo>
                  <a:lnTo>
                    <a:pt x="196538" y="449011"/>
                  </a:lnTo>
                  <a:lnTo>
                    <a:pt x="207054" y="442847"/>
                  </a:lnTo>
                  <a:lnTo>
                    <a:pt x="217570" y="435627"/>
                  </a:lnTo>
                  <a:lnTo>
                    <a:pt x="227921" y="427677"/>
                  </a:lnTo>
                  <a:lnTo>
                    <a:pt x="237797" y="419502"/>
                  </a:lnTo>
                  <a:lnTo>
                    <a:pt x="247070" y="411414"/>
                  </a:lnTo>
                  <a:lnTo>
                    <a:pt x="255770" y="403528"/>
                  </a:lnTo>
                  <a:lnTo>
                    <a:pt x="264001" y="395852"/>
                  </a:lnTo>
                  <a:lnTo>
                    <a:pt x="271874" y="388352"/>
                  </a:lnTo>
                  <a:lnTo>
                    <a:pt x="279483" y="380823"/>
                  </a:lnTo>
                  <a:lnTo>
                    <a:pt x="286906" y="372922"/>
                  </a:lnTo>
                  <a:lnTo>
                    <a:pt x="294196" y="364489"/>
                  </a:lnTo>
                  <a:lnTo>
                    <a:pt x="301228" y="355535"/>
                  </a:lnTo>
                  <a:lnTo>
                    <a:pt x="307724" y="346146"/>
                  </a:lnTo>
                  <a:lnTo>
                    <a:pt x="313573" y="336421"/>
                  </a:lnTo>
                  <a:lnTo>
                    <a:pt x="318824" y="326450"/>
                  </a:lnTo>
                  <a:lnTo>
                    <a:pt x="323585" y="316304"/>
                  </a:lnTo>
                  <a:lnTo>
                    <a:pt x="327969" y="306031"/>
                  </a:lnTo>
                  <a:lnTo>
                    <a:pt x="331913" y="295506"/>
                  </a:lnTo>
                  <a:lnTo>
                    <a:pt x="335190" y="284448"/>
                  </a:lnTo>
                  <a:lnTo>
                    <a:pt x="337734" y="272750"/>
                  </a:lnTo>
                  <a:lnTo>
                    <a:pt x="339783" y="260623"/>
                  </a:lnTo>
                  <a:lnTo>
                    <a:pt x="341773" y="248482"/>
                  </a:lnTo>
                  <a:lnTo>
                    <a:pt x="343961" y="236570"/>
                  </a:lnTo>
                  <a:lnTo>
                    <a:pt x="346263" y="224792"/>
                  </a:lnTo>
                  <a:lnTo>
                    <a:pt x="348355" y="212818"/>
                  </a:lnTo>
                  <a:lnTo>
                    <a:pt x="350055" y="200460"/>
                  </a:lnTo>
                  <a:lnTo>
                    <a:pt x="351178" y="187533"/>
                  </a:lnTo>
                  <a:lnTo>
                    <a:pt x="351474" y="173784"/>
                  </a:lnTo>
                  <a:lnTo>
                    <a:pt x="350891" y="159166"/>
                  </a:lnTo>
                  <a:lnTo>
                    <a:pt x="349532" y="144111"/>
                  </a:lnTo>
                  <a:lnTo>
                    <a:pt x="347557" y="129392"/>
                  </a:lnTo>
                  <a:lnTo>
                    <a:pt x="345115" y="115426"/>
                  </a:lnTo>
                  <a:lnTo>
                    <a:pt x="342173" y="102440"/>
                  </a:lnTo>
                  <a:lnTo>
                    <a:pt x="338519" y="90638"/>
                  </a:lnTo>
                  <a:lnTo>
                    <a:pt x="334099" y="79998"/>
                  </a:lnTo>
                  <a:lnTo>
                    <a:pt x="328996" y="70344"/>
                  </a:lnTo>
                  <a:lnTo>
                    <a:pt x="323346" y="61457"/>
                  </a:lnTo>
                  <a:lnTo>
                    <a:pt x="317284" y="53138"/>
                  </a:lnTo>
                  <a:lnTo>
                    <a:pt x="310926" y="45226"/>
                  </a:lnTo>
                  <a:lnTo>
                    <a:pt x="304359" y="37598"/>
                  </a:lnTo>
                  <a:lnTo>
                    <a:pt x="297638" y="30170"/>
                  </a:lnTo>
                  <a:lnTo>
                    <a:pt x="290480" y="23046"/>
                  </a:lnTo>
                  <a:lnTo>
                    <a:pt x="282304" y="16488"/>
                  </a:lnTo>
                  <a:lnTo>
                    <a:pt x="272872" y="10606"/>
                  </a:lnTo>
                  <a:lnTo>
                    <a:pt x="262264" y="5674"/>
                  </a:lnTo>
                  <a:lnTo>
                    <a:pt x="250695" y="2192"/>
                  </a:lnTo>
                  <a:lnTo>
                    <a:pt x="238397" y="302"/>
                  </a:lnTo>
                  <a:lnTo>
                    <a:pt x="225732" y="0"/>
                  </a:lnTo>
                  <a:lnTo>
                    <a:pt x="213165" y="1310"/>
                  </a:lnTo>
                  <a:lnTo>
                    <a:pt x="200939" y="4075"/>
                  </a:lnTo>
                  <a:lnTo>
                    <a:pt x="189105" y="7861"/>
                  </a:lnTo>
                  <a:lnTo>
                    <a:pt x="177618" y="12078"/>
                  </a:lnTo>
                  <a:lnTo>
                    <a:pt x="166412" y="16357"/>
                  </a:lnTo>
                  <a:lnTo>
                    <a:pt x="155580" y="20701"/>
                  </a:lnTo>
                  <a:lnTo>
                    <a:pt x="145372" y="25376"/>
                  </a:lnTo>
                  <a:lnTo>
                    <a:pt x="135882" y="30518"/>
                  </a:lnTo>
                  <a:lnTo>
                    <a:pt x="127345" y="36005"/>
                  </a:lnTo>
                  <a:lnTo>
                    <a:pt x="119378" y="42180"/>
                  </a:lnTo>
                  <a:lnTo>
                    <a:pt x="111280" y="50707"/>
                  </a:lnTo>
                  <a:lnTo>
                    <a:pt x="101745" y="644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43979" y="13687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98321" y="979150"/>
              <a:ext cx="210351" cy="435701"/>
            </a:xfrm>
            <a:custGeom>
              <a:avLst/>
              <a:gdLst/>
              <a:ahLst/>
              <a:cxnLst/>
              <a:rect l="0" t="0" r="0" b="0"/>
              <a:pathLst>
                <a:path w="210351" h="435701">
                  <a:moveTo>
                    <a:pt x="156270" y="0"/>
                  </a:moveTo>
                  <a:lnTo>
                    <a:pt x="147535" y="5934"/>
                  </a:lnTo>
                  <a:lnTo>
                    <a:pt x="139829" y="12139"/>
                  </a:lnTo>
                  <a:lnTo>
                    <a:pt x="132427" y="19239"/>
                  </a:lnTo>
                  <a:lnTo>
                    <a:pt x="125165" y="27353"/>
                  </a:lnTo>
                  <a:lnTo>
                    <a:pt x="117987" y="36647"/>
                  </a:lnTo>
                  <a:lnTo>
                    <a:pt x="110861" y="47090"/>
                  </a:lnTo>
                  <a:lnTo>
                    <a:pt x="103771" y="58343"/>
                  </a:lnTo>
                  <a:lnTo>
                    <a:pt x="96704" y="69881"/>
                  </a:lnTo>
                  <a:lnTo>
                    <a:pt x="89648" y="81385"/>
                  </a:lnTo>
                  <a:lnTo>
                    <a:pt x="82435" y="93057"/>
                  </a:lnTo>
                  <a:lnTo>
                    <a:pt x="74754" y="105491"/>
                  </a:lnTo>
                  <a:lnTo>
                    <a:pt x="66482" y="118966"/>
                  </a:lnTo>
                  <a:lnTo>
                    <a:pt x="57976" y="133288"/>
                  </a:lnTo>
                  <a:lnTo>
                    <a:pt x="49954" y="147981"/>
                  </a:lnTo>
                  <a:lnTo>
                    <a:pt x="42782" y="162719"/>
                  </a:lnTo>
                  <a:lnTo>
                    <a:pt x="36493" y="177361"/>
                  </a:lnTo>
                  <a:lnTo>
                    <a:pt x="30962" y="191872"/>
                  </a:lnTo>
                  <a:lnTo>
                    <a:pt x="26020" y="206259"/>
                  </a:lnTo>
                  <a:lnTo>
                    <a:pt x="21514" y="220548"/>
                  </a:lnTo>
                  <a:lnTo>
                    <a:pt x="17319" y="234761"/>
                  </a:lnTo>
                  <a:lnTo>
                    <a:pt x="13347" y="248920"/>
                  </a:lnTo>
                  <a:lnTo>
                    <a:pt x="9694" y="263041"/>
                  </a:lnTo>
                  <a:lnTo>
                    <a:pt x="6620" y="277135"/>
                  </a:lnTo>
                  <a:lnTo>
                    <a:pt x="4220" y="291211"/>
                  </a:lnTo>
                  <a:lnTo>
                    <a:pt x="2439" y="305274"/>
                  </a:lnTo>
                  <a:lnTo>
                    <a:pt x="1162" y="319330"/>
                  </a:lnTo>
                  <a:lnTo>
                    <a:pt x="274" y="333375"/>
                  </a:lnTo>
                  <a:lnTo>
                    <a:pt x="0" y="347247"/>
                  </a:lnTo>
                  <a:lnTo>
                    <a:pt x="873" y="360642"/>
                  </a:lnTo>
                  <a:lnTo>
                    <a:pt x="3091" y="373426"/>
                  </a:lnTo>
                  <a:lnTo>
                    <a:pt x="6547" y="385468"/>
                  </a:lnTo>
                  <a:lnTo>
                    <a:pt x="11009" y="396563"/>
                  </a:lnTo>
                  <a:lnTo>
                    <a:pt x="16243" y="406683"/>
                  </a:lnTo>
                  <a:lnTo>
                    <a:pt x="22366" y="415632"/>
                  </a:lnTo>
                  <a:lnTo>
                    <a:pt x="29832" y="422973"/>
                  </a:lnTo>
                  <a:lnTo>
                    <a:pt x="38776" y="428610"/>
                  </a:lnTo>
                  <a:lnTo>
                    <a:pt x="48883" y="432583"/>
                  </a:lnTo>
                  <a:lnTo>
                    <a:pt x="59585" y="434891"/>
                  </a:lnTo>
                  <a:lnTo>
                    <a:pt x="70486" y="435700"/>
                  </a:lnTo>
                  <a:lnTo>
                    <a:pt x="81397" y="435127"/>
                  </a:lnTo>
                  <a:lnTo>
                    <a:pt x="92251" y="433156"/>
                  </a:lnTo>
                  <a:lnTo>
                    <a:pt x="103024" y="429907"/>
                  </a:lnTo>
                  <a:lnTo>
                    <a:pt x="113562" y="425609"/>
                  </a:lnTo>
                  <a:lnTo>
                    <a:pt x="123573" y="420508"/>
                  </a:lnTo>
                  <a:lnTo>
                    <a:pt x="132939" y="414819"/>
                  </a:lnTo>
                  <a:lnTo>
                    <a:pt x="141705" y="408712"/>
                  </a:lnTo>
                  <a:lnTo>
                    <a:pt x="149979" y="402314"/>
                  </a:lnTo>
                  <a:lnTo>
                    <a:pt x="157881" y="395711"/>
                  </a:lnTo>
                  <a:lnTo>
                    <a:pt x="165512" y="388802"/>
                  </a:lnTo>
                  <a:lnTo>
                    <a:pt x="172948" y="381325"/>
                  </a:lnTo>
                  <a:lnTo>
                    <a:pt x="180247" y="373180"/>
                  </a:lnTo>
                  <a:lnTo>
                    <a:pt x="187286" y="364421"/>
                  </a:lnTo>
                  <a:lnTo>
                    <a:pt x="193785" y="355163"/>
                  </a:lnTo>
                  <a:lnTo>
                    <a:pt x="199630" y="345521"/>
                  </a:lnTo>
                  <a:lnTo>
                    <a:pt x="204535" y="335436"/>
                  </a:lnTo>
                  <a:lnTo>
                    <a:pt x="208001" y="324682"/>
                  </a:lnTo>
                  <a:lnTo>
                    <a:pt x="209883" y="313191"/>
                  </a:lnTo>
                  <a:lnTo>
                    <a:pt x="210350" y="301204"/>
                  </a:lnTo>
                  <a:lnTo>
                    <a:pt x="209683" y="289158"/>
                  </a:lnTo>
                  <a:lnTo>
                    <a:pt x="208146" y="277328"/>
                  </a:lnTo>
                  <a:lnTo>
                    <a:pt x="205319" y="266284"/>
                  </a:lnTo>
                  <a:lnTo>
                    <a:pt x="200155" y="256932"/>
                  </a:lnTo>
                  <a:lnTo>
                    <a:pt x="192278" y="249620"/>
                  </a:lnTo>
                  <a:lnTo>
                    <a:pt x="182242" y="244526"/>
                  </a:lnTo>
                  <a:lnTo>
                    <a:pt x="171134" y="241916"/>
                  </a:lnTo>
                  <a:lnTo>
                    <a:pt x="159707" y="241679"/>
                  </a:lnTo>
                  <a:lnTo>
                    <a:pt x="148478" y="243432"/>
                  </a:lnTo>
                  <a:lnTo>
                    <a:pt x="137878" y="246726"/>
                  </a:lnTo>
                  <a:lnTo>
                    <a:pt x="128057" y="251155"/>
                  </a:lnTo>
                  <a:lnTo>
                    <a:pt x="118955" y="256395"/>
                  </a:lnTo>
                  <a:lnTo>
                    <a:pt x="110441" y="262202"/>
                  </a:lnTo>
                  <a:lnTo>
                    <a:pt x="102372" y="268405"/>
                  </a:lnTo>
                  <a:lnTo>
                    <a:pt x="94627" y="275043"/>
                  </a:lnTo>
                  <a:lnTo>
                    <a:pt x="87110" y="282338"/>
                  </a:lnTo>
                  <a:lnTo>
                    <a:pt x="79760" y="290352"/>
                  </a:lnTo>
                  <a:lnTo>
                    <a:pt x="72631" y="298745"/>
                  </a:lnTo>
                  <a:lnTo>
                    <a:pt x="65102" y="307793"/>
                  </a:lnTo>
                  <a:lnTo>
                    <a:pt x="55387" y="319409"/>
                  </a:lnTo>
                  <a:lnTo>
                    <a:pt x="4045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615124" y="997893"/>
              <a:ext cx="305493" cy="385882"/>
            </a:xfrm>
            <a:custGeom>
              <a:avLst/>
              <a:gdLst/>
              <a:ahLst/>
              <a:cxnLst/>
              <a:rect l="0" t="0" r="0" b="0"/>
              <a:pathLst>
                <a:path w="305493" h="385882">
                  <a:moveTo>
                    <a:pt x="134264" y="12842"/>
                  </a:moveTo>
                  <a:lnTo>
                    <a:pt x="125530" y="15843"/>
                  </a:lnTo>
                  <a:lnTo>
                    <a:pt x="117823" y="19266"/>
                  </a:lnTo>
                  <a:lnTo>
                    <a:pt x="110418" y="23462"/>
                  </a:lnTo>
                  <a:lnTo>
                    <a:pt x="102983" y="28362"/>
                  </a:lnTo>
                  <a:lnTo>
                    <a:pt x="95157" y="33843"/>
                  </a:lnTo>
                  <a:lnTo>
                    <a:pt x="86783" y="39778"/>
                  </a:lnTo>
                  <a:lnTo>
                    <a:pt x="78039" y="46213"/>
                  </a:lnTo>
                  <a:lnTo>
                    <a:pt x="69324" y="53359"/>
                  </a:lnTo>
                  <a:lnTo>
                    <a:pt x="60875" y="61277"/>
                  </a:lnTo>
                  <a:lnTo>
                    <a:pt x="52915" y="69881"/>
                  </a:lnTo>
                  <a:lnTo>
                    <a:pt x="45722" y="79035"/>
                  </a:lnTo>
                  <a:lnTo>
                    <a:pt x="39364" y="88610"/>
                  </a:lnTo>
                  <a:lnTo>
                    <a:pt x="33587" y="98819"/>
                  </a:lnTo>
                  <a:lnTo>
                    <a:pt x="27931" y="110191"/>
                  </a:lnTo>
                  <a:lnTo>
                    <a:pt x="22131" y="122913"/>
                  </a:lnTo>
                  <a:lnTo>
                    <a:pt x="16419" y="136711"/>
                  </a:lnTo>
                  <a:lnTo>
                    <a:pt x="11415" y="151045"/>
                  </a:lnTo>
                  <a:lnTo>
                    <a:pt x="7421" y="165542"/>
                  </a:lnTo>
                  <a:lnTo>
                    <a:pt x="4417" y="180192"/>
                  </a:lnTo>
                  <a:lnTo>
                    <a:pt x="2244" y="195239"/>
                  </a:lnTo>
                  <a:lnTo>
                    <a:pt x="720" y="210800"/>
                  </a:lnTo>
                  <a:lnTo>
                    <a:pt x="0" y="226691"/>
                  </a:lnTo>
                  <a:lnTo>
                    <a:pt x="567" y="242518"/>
                  </a:lnTo>
                  <a:lnTo>
                    <a:pt x="2571" y="258053"/>
                  </a:lnTo>
                  <a:lnTo>
                    <a:pt x="5713" y="273079"/>
                  </a:lnTo>
                  <a:lnTo>
                    <a:pt x="9431" y="287322"/>
                  </a:lnTo>
                  <a:lnTo>
                    <a:pt x="13343" y="300712"/>
                  </a:lnTo>
                  <a:lnTo>
                    <a:pt x="17424" y="313177"/>
                  </a:lnTo>
                  <a:lnTo>
                    <a:pt x="21916" y="324564"/>
                  </a:lnTo>
                  <a:lnTo>
                    <a:pt x="26940" y="334894"/>
                  </a:lnTo>
                  <a:lnTo>
                    <a:pt x="32636" y="344324"/>
                  </a:lnTo>
                  <a:lnTo>
                    <a:pt x="39224" y="353053"/>
                  </a:lnTo>
                  <a:lnTo>
                    <a:pt x="46745" y="361253"/>
                  </a:lnTo>
                  <a:lnTo>
                    <a:pt x="55408" y="368746"/>
                  </a:lnTo>
                  <a:lnTo>
                    <a:pt x="65660" y="375026"/>
                  </a:lnTo>
                  <a:lnTo>
                    <a:pt x="77586" y="379913"/>
                  </a:lnTo>
                  <a:lnTo>
                    <a:pt x="90662" y="383363"/>
                  </a:lnTo>
                  <a:lnTo>
                    <a:pt x="103970" y="385312"/>
                  </a:lnTo>
                  <a:lnTo>
                    <a:pt x="116958" y="385881"/>
                  </a:lnTo>
                  <a:lnTo>
                    <a:pt x="129609" y="385315"/>
                  </a:lnTo>
                  <a:lnTo>
                    <a:pt x="142243" y="383880"/>
                  </a:lnTo>
                  <a:lnTo>
                    <a:pt x="155069" y="381805"/>
                  </a:lnTo>
                  <a:lnTo>
                    <a:pt x="167988" y="379109"/>
                  </a:lnTo>
                  <a:lnTo>
                    <a:pt x="180676" y="375622"/>
                  </a:lnTo>
                  <a:lnTo>
                    <a:pt x="192953" y="371309"/>
                  </a:lnTo>
                  <a:lnTo>
                    <a:pt x="204639" y="366108"/>
                  </a:lnTo>
                  <a:lnTo>
                    <a:pt x="215489" y="359859"/>
                  </a:lnTo>
                  <a:lnTo>
                    <a:pt x="225449" y="352578"/>
                  </a:lnTo>
                  <a:lnTo>
                    <a:pt x="234632" y="344417"/>
                  </a:lnTo>
                  <a:lnTo>
                    <a:pt x="243192" y="335568"/>
                  </a:lnTo>
                  <a:lnTo>
                    <a:pt x="251284" y="326210"/>
                  </a:lnTo>
                  <a:lnTo>
                    <a:pt x="258872" y="316486"/>
                  </a:lnTo>
                  <a:lnTo>
                    <a:pt x="265751" y="306507"/>
                  </a:lnTo>
                  <a:lnTo>
                    <a:pt x="271860" y="296350"/>
                  </a:lnTo>
                  <a:lnTo>
                    <a:pt x="277285" y="286073"/>
                  </a:lnTo>
                  <a:lnTo>
                    <a:pt x="282164" y="275713"/>
                  </a:lnTo>
                  <a:lnTo>
                    <a:pt x="286632" y="265298"/>
                  </a:lnTo>
                  <a:lnTo>
                    <a:pt x="290803" y="254845"/>
                  </a:lnTo>
                  <a:lnTo>
                    <a:pt x="294764" y="244367"/>
                  </a:lnTo>
                  <a:lnTo>
                    <a:pt x="298572" y="233868"/>
                  </a:lnTo>
                  <a:lnTo>
                    <a:pt x="301944" y="223190"/>
                  </a:lnTo>
                  <a:lnTo>
                    <a:pt x="304296" y="212028"/>
                  </a:lnTo>
                  <a:lnTo>
                    <a:pt x="305398" y="200256"/>
                  </a:lnTo>
                  <a:lnTo>
                    <a:pt x="305492" y="187909"/>
                  </a:lnTo>
                  <a:lnTo>
                    <a:pt x="305099" y="175088"/>
                  </a:lnTo>
                  <a:lnTo>
                    <a:pt x="304572" y="161911"/>
                  </a:lnTo>
                  <a:lnTo>
                    <a:pt x="303917" y="148639"/>
                  </a:lnTo>
                  <a:lnTo>
                    <a:pt x="302878" y="135656"/>
                  </a:lnTo>
                  <a:lnTo>
                    <a:pt x="301330" y="123143"/>
                  </a:lnTo>
                  <a:lnTo>
                    <a:pt x="299292" y="110944"/>
                  </a:lnTo>
                  <a:lnTo>
                    <a:pt x="296844" y="98681"/>
                  </a:lnTo>
                  <a:lnTo>
                    <a:pt x="294075" y="86139"/>
                  </a:lnTo>
                  <a:lnTo>
                    <a:pt x="290739" y="73596"/>
                  </a:lnTo>
                  <a:lnTo>
                    <a:pt x="286289" y="61701"/>
                  </a:lnTo>
                  <a:lnTo>
                    <a:pt x="280516" y="50777"/>
                  </a:lnTo>
                  <a:lnTo>
                    <a:pt x="273519" y="40985"/>
                  </a:lnTo>
                  <a:lnTo>
                    <a:pt x="265528" y="32479"/>
                  </a:lnTo>
                  <a:lnTo>
                    <a:pt x="256776" y="25205"/>
                  </a:lnTo>
                  <a:lnTo>
                    <a:pt x="247307" y="18964"/>
                  </a:lnTo>
                  <a:lnTo>
                    <a:pt x="236973" y="13522"/>
                  </a:lnTo>
                  <a:lnTo>
                    <a:pt x="225769" y="8679"/>
                  </a:lnTo>
                  <a:lnTo>
                    <a:pt x="213975" y="4593"/>
                  </a:lnTo>
                  <a:lnTo>
                    <a:pt x="202059" y="1751"/>
                  </a:lnTo>
                  <a:lnTo>
                    <a:pt x="190299" y="318"/>
                  </a:lnTo>
                  <a:lnTo>
                    <a:pt x="178622" y="0"/>
                  </a:lnTo>
                  <a:lnTo>
                    <a:pt x="166716" y="242"/>
                  </a:lnTo>
                  <a:lnTo>
                    <a:pt x="154414" y="672"/>
                  </a:lnTo>
                  <a:lnTo>
                    <a:pt x="141863" y="1432"/>
                  </a:lnTo>
                  <a:lnTo>
                    <a:pt x="129430" y="3074"/>
                  </a:lnTo>
                  <a:lnTo>
                    <a:pt x="117327" y="5844"/>
                  </a:lnTo>
                  <a:lnTo>
                    <a:pt x="105760" y="9688"/>
                  </a:lnTo>
                  <a:lnTo>
                    <a:pt x="94991" y="14418"/>
                  </a:lnTo>
                  <a:lnTo>
                    <a:pt x="85093" y="19816"/>
                  </a:lnTo>
                  <a:lnTo>
                    <a:pt x="76265" y="25395"/>
                  </a:lnTo>
                  <a:lnTo>
                    <a:pt x="68064" y="30956"/>
                  </a:lnTo>
                  <a:lnTo>
                    <a:pt x="59769" y="36985"/>
                  </a:lnTo>
                  <a:lnTo>
                    <a:pt x="50037" y="444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9696746" y="926507"/>
            <a:ext cx="178986" cy="526426"/>
          </a:xfrm>
          <a:custGeom>
            <a:avLst/>
            <a:gdLst/>
            <a:ahLst/>
            <a:cxnLst/>
            <a:rect l="0" t="0" r="0" b="0"/>
            <a:pathLst>
              <a:path w="178986" h="526426">
                <a:moveTo>
                  <a:pt x="178985" y="0"/>
                </a:moveTo>
                <a:lnTo>
                  <a:pt x="176051" y="11735"/>
                </a:lnTo>
                <a:lnTo>
                  <a:pt x="173269" y="22864"/>
                </a:lnTo>
                <a:lnTo>
                  <a:pt x="170364" y="34467"/>
                </a:lnTo>
                <a:lnTo>
                  <a:pt x="167151" y="46801"/>
                </a:lnTo>
                <a:lnTo>
                  <a:pt x="163338" y="60110"/>
                </a:lnTo>
                <a:lnTo>
                  <a:pt x="158825" y="74410"/>
                </a:lnTo>
                <a:lnTo>
                  <a:pt x="153834" y="89242"/>
                </a:lnTo>
                <a:lnTo>
                  <a:pt x="148795" y="103807"/>
                </a:lnTo>
                <a:lnTo>
                  <a:pt x="143959" y="117681"/>
                </a:lnTo>
                <a:lnTo>
                  <a:pt x="139239" y="131112"/>
                </a:lnTo>
                <a:lnTo>
                  <a:pt x="134309" y="144811"/>
                </a:lnTo>
                <a:lnTo>
                  <a:pt x="128998" y="159169"/>
                </a:lnTo>
                <a:lnTo>
                  <a:pt x="123447" y="173932"/>
                </a:lnTo>
                <a:lnTo>
                  <a:pt x="118021" y="188396"/>
                </a:lnTo>
                <a:lnTo>
                  <a:pt x="112926" y="202167"/>
                </a:lnTo>
                <a:lnTo>
                  <a:pt x="108199" y="215177"/>
                </a:lnTo>
                <a:lnTo>
                  <a:pt x="103797" y="227521"/>
                </a:lnTo>
                <a:lnTo>
                  <a:pt x="99652" y="239340"/>
                </a:lnTo>
                <a:lnTo>
                  <a:pt x="95700" y="250769"/>
                </a:lnTo>
                <a:lnTo>
                  <a:pt x="91885" y="261917"/>
                </a:lnTo>
                <a:lnTo>
                  <a:pt x="88167" y="272868"/>
                </a:lnTo>
                <a:lnTo>
                  <a:pt x="84517" y="283683"/>
                </a:lnTo>
                <a:lnTo>
                  <a:pt x="80911" y="294405"/>
                </a:lnTo>
                <a:lnTo>
                  <a:pt x="77339" y="305063"/>
                </a:lnTo>
                <a:lnTo>
                  <a:pt x="73786" y="315679"/>
                </a:lnTo>
                <a:lnTo>
                  <a:pt x="70247" y="326266"/>
                </a:lnTo>
                <a:lnTo>
                  <a:pt x="66720" y="336834"/>
                </a:lnTo>
                <a:lnTo>
                  <a:pt x="63197" y="347388"/>
                </a:lnTo>
                <a:lnTo>
                  <a:pt x="59679" y="357934"/>
                </a:lnTo>
                <a:lnTo>
                  <a:pt x="56163" y="368483"/>
                </a:lnTo>
                <a:lnTo>
                  <a:pt x="52650" y="379365"/>
                </a:lnTo>
                <a:lnTo>
                  <a:pt x="49138" y="391196"/>
                </a:lnTo>
                <a:lnTo>
                  <a:pt x="45626" y="404225"/>
                </a:lnTo>
                <a:lnTo>
                  <a:pt x="42116" y="418061"/>
                </a:lnTo>
                <a:lnTo>
                  <a:pt x="38606" y="431888"/>
                </a:lnTo>
                <a:lnTo>
                  <a:pt x="35091" y="445223"/>
                </a:lnTo>
                <a:lnTo>
                  <a:pt x="31409" y="457938"/>
                </a:lnTo>
                <a:lnTo>
                  <a:pt x="27251" y="470082"/>
                </a:lnTo>
                <a:lnTo>
                  <a:pt x="22498" y="481754"/>
                </a:lnTo>
                <a:lnTo>
                  <a:pt x="17487" y="492612"/>
                </a:lnTo>
                <a:lnTo>
                  <a:pt x="12435" y="502935"/>
                </a:lnTo>
                <a:lnTo>
                  <a:pt x="6897" y="513633"/>
                </a:lnTo>
                <a:lnTo>
                  <a:pt x="0" y="5264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4937865" y="2590010"/>
            <a:ext cx="515897" cy="870876"/>
            <a:chOff x="4937865" y="2590010"/>
            <a:chExt cx="515897" cy="870876"/>
          </a:xfrm>
        </p:grpSpPr>
        <p:sp>
          <p:nvSpPr>
            <p:cNvPr id="138" name="Freeform 137"/>
            <p:cNvSpPr/>
            <p:nvPr/>
          </p:nvSpPr>
          <p:spPr>
            <a:xfrm>
              <a:off x="5074735" y="259001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0" y="8868"/>
                  </a:lnTo>
                  <a:lnTo>
                    <a:pt x="16049" y="17856"/>
                  </a:lnTo>
                  <a:lnTo>
                    <a:pt x="14446" y="27851"/>
                  </a:lnTo>
                  <a:lnTo>
                    <a:pt x="13266" y="38831"/>
                  </a:lnTo>
                  <a:lnTo>
                    <a:pt x="12416" y="50643"/>
                  </a:lnTo>
                  <a:lnTo>
                    <a:pt x="11819" y="63106"/>
                  </a:lnTo>
                  <a:lnTo>
                    <a:pt x="11405" y="76216"/>
                  </a:lnTo>
                  <a:lnTo>
                    <a:pt x="11120" y="90145"/>
                  </a:lnTo>
                  <a:lnTo>
                    <a:pt x="10922" y="104911"/>
                  </a:lnTo>
                  <a:lnTo>
                    <a:pt x="10618" y="120079"/>
                  </a:lnTo>
                  <a:lnTo>
                    <a:pt x="9882" y="134881"/>
                  </a:lnTo>
                  <a:lnTo>
                    <a:pt x="8574" y="148915"/>
                  </a:lnTo>
                  <a:lnTo>
                    <a:pt x="6882" y="162286"/>
                  </a:lnTo>
                  <a:lnTo>
                    <a:pt x="5208" y="175413"/>
                  </a:lnTo>
                  <a:lnTo>
                    <a:pt x="3791" y="188578"/>
                  </a:lnTo>
                  <a:lnTo>
                    <a:pt x="2859" y="201896"/>
                  </a:lnTo>
                  <a:lnTo>
                    <a:pt x="2692" y="215385"/>
                  </a:lnTo>
                  <a:lnTo>
                    <a:pt x="3352" y="229008"/>
                  </a:lnTo>
                  <a:lnTo>
                    <a:pt x="4403" y="242320"/>
                  </a:lnTo>
                  <a:lnTo>
                    <a:pt x="5001" y="255891"/>
                  </a:lnTo>
                  <a:lnTo>
                    <a:pt x="4082" y="27203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44098" y="2592754"/>
              <a:ext cx="235965" cy="353414"/>
            </a:xfrm>
            <a:custGeom>
              <a:avLst/>
              <a:gdLst/>
              <a:ahLst/>
              <a:cxnLst/>
              <a:rect l="0" t="0" r="0" b="0"/>
              <a:pathLst>
                <a:path w="235965" h="353414">
                  <a:moveTo>
                    <a:pt x="67508" y="28841"/>
                  </a:moveTo>
                  <a:lnTo>
                    <a:pt x="64641" y="37710"/>
                  </a:lnTo>
                  <a:lnTo>
                    <a:pt x="62499" y="46697"/>
                  </a:lnTo>
                  <a:lnTo>
                    <a:pt x="60872" y="56643"/>
                  </a:lnTo>
                  <a:lnTo>
                    <a:pt x="58827" y="65754"/>
                  </a:lnTo>
                  <a:lnTo>
                    <a:pt x="56146" y="69813"/>
                  </a:lnTo>
                  <a:lnTo>
                    <a:pt x="54464" y="67681"/>
                  </a:lnTo>
                  <a:lnTo>
                    <a:pt x="54392" y="62069"/>
                  </a:lnTo>
                  <a:lnTo>
                    <a:pt x="55979" y="54610"/>
                  </a:lnTo>
                  <a:lnTo>
                    <a:pt x="59014" y="46066"/>
                  </a:lnTo>
                  <a:lnTo>
                    <a:pt x="63194" y="37007"/>
                  </a:lnTo>
                  <a:lnTo>
                    <a:pt x="68230" y="27982"/>
                  </a:lnTo>
                  <a:lnTo>
                    <a:pt x="73891" y="19286"/>
                  </a:lnTo>
                  <a:lnTo>
                    <a:pt x="80322" y="11476"/>
                  </a:lnTo>
                  <a:lnTo>
                    <a:pt x="88005" y="5439"/>
                  </a:lnTo>
                  <a:lnTo>
                    <a:pt x="97094" y="1505"/>
                  </a:lnTo>
                  <a:lnTo>
                    <a:pt x="107131" y="0"/>
                  </a:lnTo>
                  <a:lnTo>
                    <a:pt x="117253" y="1484"/>
                  </a:lnTo>
                  <a:lnTo>
                    <a:pt x="126944" y="5966"/>
                  </a:lnTo>
                  <a:lnTo>
                    <a:pt x="135889" y="13025"/>
                  </a:lnTo>
                  <a:lnTo>
                    <a:pt x="143817" y="22105"/>
                  </a:lnTo>
                  <a:lnTo>
                    <a:pt x="150696" y="32687"/>
                  </a:lnTo>
                  <a:lnTo>
                    <a:pt x="156501" y="44346"/>
                  </a:lnTo>
                  <a:lnTo>
                    <a:pt x="161117" y="56761"/>
                  </a:lnTo>
                  <a:lnTo>
                    <a:pt x="164598" y="69699"/>
                  </a:lnTo>
                  <a:lnTo>
                    <a:pt x="167124" y="82994"/>
                  </a:lnTo>
                  <a:lnTo>
                    <a:pt x="168912" y="96533"/>
                  </a:lnTo>
                  <a:lnTo>
                    <a:pt x="170151" y="110241"/>
                  </a:lnTo>
                  <a:lnTo>
                    <a:pt x="170833" y="124227"/>
                  </a:lnTo>
                  <a:lnTo>
                    <a:pt x="170767" y="138763"/>
                  </a:lnTo>
                  <a:lnTo>
                    <a:pt x="169908" y="153950"/>
                  </a:lnTo>
                  <a:lnTo>
                    <a:pt x="168348" y="169574"/>
                  </a:lnTo>
                  <a:lnTo>
                    <a:pt x="166230" y="185215"/>
                  </a:lnTo>
                  <a:lnTo>
                    <a:pt x="163694" y="200626"/>
                  </a:lnTo>
                  <a:lnTo>
                    <a:pt x="160856" y="215737"/>
                  </a:lnTo>
                  <a:lnTo>
                    <a:pt x="157805" y="230569"/>
                  </a:lnTo>
                  <a:lnTo>
                    <a:pt x="154598" y="245172"/>
                  </a:lnTo>
                  <a:lnTo>
                    <a:pt x="150953" y="259436"/>
                  </a:lnTo>
                  <a:lnTo>
                    <a:pt x="146289" y="273101"/>
                  </a:lnTo>
                  <a:lnTo>
                    <a:pt x="140368" y="286070"/>
                  </a:lnTo>
                  <a:lnTo>
                    <a:pt x="133271" y="298238"/>
                  </a:lnTo>
                  <a:lnTo>
                    <a:pt x="125211" y="309417"/>
                  </a:lnTo>
                  <a:lnTo>
                    <a:pt x="116413" y="319600"/>
                  </a:lnTo>
                  <a:lnTo>
                    <a:pt x="106913" y="328760"/>
                  </a:lnTo>
                  <a:lnTo>
                    <a:pt x="96558" y="336775"/>
                  </a:lnTo>
                  <a:lnTo>
                    <a:pt x="85340" y="343674"/>
                  </a:lnTo>
                  <a:lnTo>
                    <a:pt x="73538" y="349138"/>
                  </a:lnTo>
                  <a:lnTo>
                    <a:pt x="61616" y="352454"/>
                  </a:lnTo>
                  <a:lnTo>
                    <a:pt x="49865" y="353413"/>
                  </a:lnTo>
                  <a:lnTo>
                    <a:pt x="38704" y="351937"/>
                  </a:lnTo>
                  <a:lnTo>
                    <a:pt x="28740" y="347831"/>
                  </a:lnTo>
                  <a:lnTo>
                    <a:pt x="20196" y="341253"/>
                  </a:lnTo>
                  <a:lnTo>
                    <a:pt x="13121" y="332617"/>
                  </a:lnTo>
                  <a:lnTo>
                    <a:pt x="7577" y="322395"/>
                  </a:lnTo>
                  <a:lnTo>
                    <a:pt x="3447" y="311017"/>
                  </a:lnTo>
                  <a:lnTo>
                    <a:pt x="807" y="299145"/>
                  </a:lnTo>
                  <a:lnTo>
                    <a:pt x="0" y="287642"/>
                  </a:lnTo>
                  <a:lnTo>
                    <a:pt x="1053" y="276954"/>
                  </a:lnTo>
                  <a:lnTo>
                    <a:pt x="3876" y="267305"/>
                  </a:lnTo>
                  <a:lnTo>
                    <a:pt x="8437" y="258889"/>
                  </a:lnTo>
                  <a:lnTo>
                    <a:pt x="14541" y="251680"/>
                  </a:lnTo>
                  <a:lnTo>
                    <a:pt x="21893" y="245821"/>
                  </a:lnTo>
                  <a:lnTo>
                    <a:pt x="30191" y="241699"/>
                  </a:lnTo>
                  <a:lnTo>
                    <a:pt x="39179" y="239373"/>
                  </a:lnTo>
                  <a:lnTo>
                    <a:pt x="48824" y="238774"/>
                  </a:lnTo>
                  <a:lnTo>
                    <a:pt x="59281" y="239884"/>
                  </a:lnTo>
                  <a:lnTo>
                    <a:pt x="70573" y="242519"/>
                  </a:lnTo>
                  <a:lnTo>
                    <a:pt x="82427" y="246387"/>
                  </a:lnTo>
                  <a:lnTo>
                    <a:pt x="94384" y="251192"/>
                  </a:lnTo>
                  <a:lnTo>
                    <a:pt x="106168" y="256674"/>
                  </a:lnTo>
                  <a:lnTo>
                    <a:pt x="117691" y="262471"/>
                  </a:lnTo>
                  <a:lnTo>
                    <a:pt x="128961" y="268128"/>
                  </a:lnTo>
                  <a:lnTo>
                    <a:pt x="140024" y="273412"/>
                  </a:lnTo>
                  <a:lnTo>
                    <a:pt x="150928" y="278281"/>
                  </a:lnTo>
                  <a:lnTo>
                    <a:pt x="161716" y="282785"/>
                  </a:lnTo>
                  <a:lnTo>
                    <a:pt x="172418" y="286997"/>
                  </a:lnTo>
                  <a:lnTo>
                    <a:pt x="182990" y="290840"/>
                  </a:lnTo>
                  <a:lnTo>
                    <a:pt x="194563" y="294458"/>
                  </a:lnTo>
                  <a:lnTo>
                    <a:pt x="210391" y="298173"/>
                  </a:lnTo>
                  <a:lnTo>
                    <a:pt x="235964" y="3025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937865" y="2969036"/>
              <a:ext cx="515897" cy="42115"/>
            </a:xfrm>
            <a:custGeom>
              <a:avLst/>
              <a:gdLst/>
              <a:ahLst/>
              <a:cxnLst/>
              <a:rect l="0" t="0" r="0" b="0"/>
              <a:pathLst>
                <a:path w="515897" h="42115">
                  <a:moveTo>
                    <a:pt x="515896" y="0"/>
                  </a:moveTo>
                  <a:lnTo>
                    <a:pt x="504161" y="2934"/>
                  </a:lnTo>
                  <a:lnTo>
                    <a:pt x="493032" y="5716"/>
                  </a:lnTo>
                  <a:lnTo>
                    <a:pt x="481429" y="8611"/>
                  </a:lnTo>
                  <a:lnTo>
                    <a:pt x="469096" y="11478"/>
                  </a:lnTo>
                  <a:lnTo>
                    <a:pt x="455787" y="13995"/>
                  </a:lnTo>
                  <a:lnTo>
                    <a:pt x="441477" y="16006"/>
                  </a:lnTo>
                  <a:lnTo>
                    <a:pt x="426300" y="17518"/>
                  </a:lnTo>
                  <a:lnTo>
                    <a:pt x="410439" y="18613"/>
                  </a:lnTo>
                  <a:lnTo>
                    <a:pt x="394072" y="19391"/>
                  </a:lnTo>
                  <a:lnTo>
                    <a:pt x="377508" y="20100"/>
                  </a:lnTo>
                  <a:lnTo>
                    <a:pt x="361161" y="21116"/>
                  </a:lnTo>
                  <a:lnTo>
                    <a:pt x="345237" y="22615"/>
                  </a:lnTo>
                  <a:lnTo>
                    <a:pt x="329596" y="24438"/>
                  </a:lnTo>
                  <a:lnTo>
                    <a:pt x="313866" y="26200"/>
                  </a:lnTo>
                  <a:lnTo>
                    <a:pt x="297840" y="27680"/>
                  </a:lnTo>
                  <a:lnTo>
                    <a:pt x="281635" y="28824"/>
                  </a:lnTo>
                  <a:lnTo>
                    <a:pt x="265595" y="29666"/>
                  </a:lnTo>
                  <a:lnTo>
                    <a:pt x="249908" y="30267"/>
                  </a:lnTo>
                  <a:lnTo>
                    <a:pt x="234442" y="30688"/>
                  </a:lnTo>
                  <a:lnTo>
                    <a:pt x="218837" y="30978"/>
                  </a:lnTo>
                  <a:lnTo>
                    <a:pt x="202899" y="31180"/>
                  </a:lnTo>
                  <a:lnTo>
                    <a:pt x="186753" y="31488"/>
                  </a:lnTo>
                  <a:lnTo>
                    <a:pt x="170754" y="32227"/>
                  </a:lnTo>
                  <a:lnTo>
                    <a:pt x="155100" y="33536"/>
                  </a:lnTo>
                  <a:lnTo>
                    <a:pt x="139824" y="35230"/>
                  </a:lnTo>
                  <a:lnTo>
                    <a:pt x="124881" y="36905"/>
                  </a:lnTo>
                  <a:lnTo>
                    <a:pt x="110199" y="38326"/>
                  </a:lnTo>
                  <a:lnTo>
                    <a:pt x="95712" y="39432"/>
                  </a:lnTo>
                  <a:lnTo>
                    <a:pt x="81365" y="40248"/>
                  </a:lnTo>
                  <a:lnTo>
                    <a:pt x="67130" y="40831"/>
                  </a:lnTo>
                  <a:lnTo>
                    <a:pt x="53389" y="41240"/>
                  </a:lnTo>
                  <a:lnTo>
                    <a:pt x="39476" y="41568"/>
                  </a:lnTo>
                  <a:lnTo>
                    <a:pt x="23049" y="418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79813" y="3118233"/>
              <a:ext cx="242322" cy="342653"/>
            </a:xfrm>
            <a:custGeom>
              <a:avLst/>
              <a:gdLst/>
              <a:ahLst/>
              <a:cxnLst/>
              <a:rect l="0" t="0" r="0" b="0"/>
              <a:pathLst>
                <a:path w="242322" h="342653">
                  <a:moveTo>
                    <a:pt x="73866" y="8730"/>
                  </a:moveTo>
                  <a:lnTo>
                    <a:pt x="68065" y="17531"/>
                  </a:lnTo>
                  <a:lnTo>
                    <a:pt x="63141" y="25878"/>
                  </a:lnTo>
                  <a:lnTo>
                    <a:pt x="58638" y="34577"/>
                  </a:lnTo>
                  <a:lnTo>
                    <a:pt x="54417" y="43698"/>
                  </a:lnTo>
                  <a:lnTo>
                    <a:pt x="50404" y="53193"/>
                  </a:lnTo>
                  <a:lnTo>
                    <a:pt x="46536" y="62914"/>
                  </a:lnTo>
                  <a:lnTo>
                    <a:pt x="42585" y="70275"/>
                  </a:lnTo>
                  <a:lnTo>
                    <a:pt x="39023" y="72090"/>
                  </a:lnTo>
                  <a:lnTo>
                    <a:pt x="37004" y="69333"/>
                  </a:lnTo>
                  <a:lnTo>
                    <a:pt x="36577" y="63618"/>
                  </a:lnTo>
                  <a:lnTo>
                    <a:pt x="37545" y="56253"/>
                  </a:lnTo>
                  <a:lnTo>
                    <a:pt x="39858" y="48253"/>
                  </a:lnTo>
                  <a:lnTo>
                    <a:pt x="43376" y="40173"/>
                  </a:lnTo>
                  <a:lnTo>
                    <a:pt x="47875" y="32239"/>
                  </a:lnTo>
                  <a:lnTo>
                    <a:pt x="53120" y="24505"/>
                  </a:lnTo>
                  <a:lnTo>
                    <a:pt x="58915" y="16971"/>
                  </a:lnTo>
                  <a:lnTo>
                    <a:pt x="65265" y="10093"/>
                  </a:lnTo>
                  <a:lnTo>
                    <a:pt x="72360" y="4754"/>
                  </a:lnTo>
                  <a:lnTo>
                    <a:pt x="80235" y="1321"/>
                  </a:lnTo>
                  <a:lnTo>
                    <a:pt x="88473" y="0"/>
                  </a:lnTo>
                  <a:lnTo>
                    <a:pt x="96317" y="1083"/>
                  </a:lnTo>
                  <a:lnTo>
                    <a:pt x="103372" y="4481"/>
                  </a:lnTo>
                  <a:lnTo>
                    <a:pt x="109753" y="9829"/>
                  </a:lnTo>
                  <a:lnTo>
                    <a:pt x="115879" y="16691"/>
                  </a:lnTo>
                  <a:lnTo>
                    <a:pt x="122029" y="24678"/>
                  </a:lnTo>
                  <a:lnTo>
                    <a:pt x="127991" y="33800"/>
                  </a:lnTo>
                  <a:lnTo>
                    <a:pt x="133169" y="44431"/>
                  </a:lnTo>
                  <a:lnTo>
                    <a:pt x="137285" y="56653"/>
                  </a:lnTo>
                  <a:lnTo>
                    <a:pt x="140370" y="70114"/>
                  </a:lnTo>
                  <a:lnTo>
                    <a:pt x="142599" y="84220"/>
                  </a:lnTo>
                  <a:lnTo>
                    <a:pt x="144167" y="98562"/>
                  </a:lnTo>
                  <a:lnTo>
                    <a:pt x="145084" y="112936"/>
                  </a:lnTo>
                  <a:lnTo>
                    <a:pt x="145184" y="127267"/>
                  </a:lnTo>
                  <a:lnTo>
                    <a:pt x="144439" y="141538"/>
                  </a:lnTo>
                  <a:lnTo>
                    <a:pt x="142958" y="155919"/>
                  </a:lnTo>
                  <a:lnTo>
                    <a:pt x="140893" y="170726"/>
                  </a:lnTo>
                  <a:lnTo>
                    <a:pt x="138388" y="186093"/>
                  </a:lnTo>
                  <a:lnTo>
                    <a:pt x="135402" y="201670"/>
                  </a:lnTo>
                  <a:lnTo>
                    <a:pt x="131719" y="216748"/>
                  </a:lnTo>
                  <a:lnTo>
                    <a:pt x="127278" y="230963"/>
                  </a:lnTo>
                  <a:lnTo>
                    <a:pt x="122160" y="244286"/>
                  </a:lnTo>
                  <a:lnTo>
                    <a:pt x="116501" y="256848"/>
                  </a:lnTo>
                  <a:lnTo>
                    <a:pt x="110434" y="268816"/>
                  </a:lnTo>
                  <a:lnTo>
                    <a:pt x="104072" y="280346"/>
                  </a:lnTo>
                  <a:lnTo>
                    <a:pt x="97502" y="291563"/>
                  </a:lnTo>
                  <a:lnTo>
                    <a:pt x="90783" y="302551"/>
                  </a:lnTo>
                  <a:lnTo>
                    <a:pt x="83797" y="313052"/>
                  </a:lnTo>
                  <a:lnTo>
                    <a:pt x="76268" y="322498"/>
                  </a:lnTo>
                  <a:lnTo>
                    <a:pt x="68089" y="330650"/>
                  </a:lnTo>
                  <a:lnTo>
                    <a:pt x="59307" y="337106"/>
                  </a:lnTo>
                  <a:lnTo>
                    <a:pt x="50033" y="341161"/>
                  </a:lnTo>
                  <a:lnTo>
                    <a:pt x="40395" y="342652"/>
                  </a:lnTo>
                  <a:lnTo>
                    <a:pt x="30822" y="341551"/>
                  </a:lnTo>
                  <a:lnTo>
                    <a:pt x="22008" y="337704"/>
                  </a:lnTo>
                  <a:lnTo>
                    <a:pt x="14278" y="331302"/>
                  </a:lnTo>
                  <a:lnTo>
                    <a:pt x="7938" y="322787"/>
                  </a:lnTo>
                  <a:lnTo>
                    <a:pt x="3429" y="312646"/>
                  </a:lnTo>
                  <a:lnTo>
                    <a:pt x="810" y="301323"/>
                  </a:lnTo>
                  <a:lnTo>
                    <a:pt x="0" y="289488"/>
                  </a:lnTo>
                  <a:lnTo>
                    <a:pt x="961" y="278010"/>
                  </a:lnTo>
                  <a:lnTo>
                    <a:pt x="3497" y="267339"/>
                  </a:lnTo>
                  <a:lnTo>
                    <a:pt x="7467" y="257701"/>
                  </a:lnTo>
                  <a:lnTo>
                    <a:pt x="12872" y="249292"/>
                  </a:lnTo>
                  <a:lnTo>
                    <a:pt x="19579" y="242088"/>
                  </a:lnTo>
                  <a:lnTo>
                    <a:pt x="27353" y="236232"/>
                  </a:lnTo>
                  <a:lnTo>
                    <a:pt x="35940" y="232112"/>
                  </a:lnTo>
                  <a:lnTo>
                    <a:pt x="45127" y="229782"/>
                  </a:lnTo>
                  <a:lnTo>
                    <a:pt x="54906" y="229012"/>
                  </a:lnTo>
                  <a:lnTo>
                    <a:pt x="65455" y="229475"/>
                  </a:lnTo>
                  <a:lnTo>
                    <a:pt x="76807" y="230856"/>
                  </a:lnTo>
                  <a:lnTo>
                    <a:pt x="88702" y="232900"/>
                  </a:lnTo>
                  <a:lnTo>
                    <a:pt x="100686" y="235408"/>
                  </a:lnTo>
                  <a:lnTo>
                    <a:pt x="112494" y="238234"/>
                  </a:lnTo>
                  <a:lnTo>
                    <a:pt x="124201" y="241113"/>
                  </a:lnTo>
                  <a:lnTo>
                    <a:pt x="136129" y="243666"/>
                  </a:lnTo>
                  <a:lnTo>
                    <a:pt x="148445" y="245710"/>
                  </a:lnTo>
                  <a:lnTo>
                    <a:pt x="161006" y="247083"/>
                  </a:lnTo>
                  <a:lnTo>
                    <a:pt x="173445" y="247554"/>
                  </a:lnTo>
                  <a:lnTo>
                    <a:pt x="185547" y="247093"/>
                  </a:lnTo>
                  <a:lnTo>
                    <a:pt x="197013" y="245781"/>
                  </a:lnTo>
                  <a:lnTo>
                    <a:pt x="208613" y="243490"/>
                  </a:lnTo>
                  <a:lnTo>
                    <a:pt x="222481" y="238903"/>
                  </a:lnTo>
                  <a:lnTo>
                    <a:pt x="242321" y="2298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98746" y="3074321"/>
              <a:ext cx="216860" cy="310180"/>
            </a:xfrm>
            <a:custGeom>
              <a:avLst/>
              <a:gdLst/>
              <a:ahLst/>
              <a:cxnLst/>
              <a:rect l="0" t="0" r="0" b="0"/>
              <a:pathLst>
                <a:path w="216860" h="310180">
                  <a:moveTo>
                    <a:pt x="118145" y="42114"/>
                  </a:moveTo>
                  <a:lnTo>
                    <a:pt x="106544" y="42315"/>
                  </a:lnTo>
                  <a:lnTo>
                    <a:pt x="96695" y="44235"/>
                  </a:lnTo>
                  <a:lnTo>
                    <a:pt x="87690" y="48121"/>
                  </a:lnTo>
                  <a:lnTo>
                    <a:pt x="79248" y="53527"/>
                  </a:lnTo>
                  <a:lnTo>
                    <a:pt x="71221" y="59828"/>
                  </a:lnTo>
                  <a:lnTo>
                    <a:pt x="63498" y="66579"/>
                  </a:lnTo>
                  <a:lnTo>
                    <a:pt x="55994" y="73697"/>
                  </a:lnTo>
                  <a:lnTo>
                    <a:pt x="48642" y="81370"/>
                  </a:lnTo>
                  <a:lnTo>
                    <a:pt x="41403" y="89678"/>
                  </a:lnTo>
                  <a:lnTo>
                    <a:pt x="34405" y="98730"/>
                  </a:lnTo>
                  <a:lnTo>
                    <a:pt x="27931" y="108723"/>
                  </a:lnTo>
                  <a:lnTo>
                    <a:pt x="22097" y="119670"/>
                  </a:lnTo>
                  <a:lnTo>
                    <a:pt x="16857" y="131277"/>
                  </a:lnTo>
                  <a:lnTo>
                    <a:pt x="12104" y="143061"/>
                  </a:lnTo>
                  <a:lnTo>
                    <a:pt x="7729" y="154730"/>
                  </a:lnTo>
                  <a:lnTo>
                    <a:pt x="3961" y="166344"/>
                  </a:lnTo>
                  <a:lnTo>
                    <a:pt x="1333" y="178207"/>
                  </a:lnTo>
                  <a:lnTo>
                    <a:pt x="49" y="190485"/>
                  </a:lnTo>
                  <a:lnTo>
                    <a:pt x="0" y="203189"/>
                  </a:lnTo>
                  <a:lnTo>
                    <a:pt x="955" y="216257"/>
                  </a:lnTo>
                  <a:lnTo>
                    <a:pt x="2676" y="229599"/>
                  </a:lnTo>
                  <a:lnTo>
                    <a:pt x="5119" y="242814"/>
                  </a:lnTo>
                  <a:lnTo>
                    <a:pt x="8428" y="255227"/>
                  </a:lnTo>
                  <a:lnTo>
                    <a:pt x="12619" y="266530"/>
                  </a:lnTo>
                  <a:lnTo>
                    <a:pt x="17737" y="276593"/>
                  </a:lnTo>
                  <a:lnTo>
                    <a:pt x="23929" y="285287"/>
                  </a:lnTo>
                  <a:lnTo>
                    <a:pt x="31176" y="292687"/>
                  </a:lnTo>
                  <a:lnTo>
                    <a:pt x="39484" y="298844"/>
                  </a:lnTo>
                  <a:lnTo>
                    <a:pt x="48963" y="303698"/>
                  </a:lnTo>
                  <a:lnTo>
                    <a:pt x="59559" y="307328"/>
                  </a:lnTo>
                  <a:lnTo>
                    <a:pt x="70927" y="309616"/>
                  </a:lnTo>
                  <a:lnTo>
                    <a:pt x="82550" y="310179"/>
                  </a:lnTo>
                  <a:lnTo>
                    <a:pt x="94101" y="308964"/>
                  </a:lnTo>
                  <a:lnTo>
                    <a:pt x="105297" y="306199"/>
                  </a:lnTo>
                  <a:lnTo>
                    <a:pt x="115814" y="302210"/>
                  </a:lnTo>
                  <a:lnTo>
                    <a:pt x="125553" y="297306"/>
                  </a:lnTo>
                  <a:lnTo>
                    <a:pt x="134585" y="291745"/>
                  </a:lnTo>
                  <a:lnTo>
                    <a:pt x="143045" y="285721"/>
                  </a:lnTo>
                  <a:lnTo>
                    <a:pt x="151075" y="279372"/>
                  </a:lnTo>
                  <a:lnTo>
                    <a:pt x="158792" y="272636"/>
                  </a:lnTo>
                  <a:lnTo>
                    <a:pt x="166288" y="265275"/>
                  </a:lnTo>
                  <a:lnTo>
                    <a:pt x="173627" y="257208"/>
                  </a:lnTo>
                  <a:lnTo>
                    <a:pt x="180692" y="248502"/>
                  </a:lnTo>
                  <a:lnTo>
                    <a:pt x="187210" y="239279"/>
                  </a:lnTo>
                  <a:lnTo>
                    <a:pt x="193070" y="229661"/>
                  </a:lnTo>
                  <a:lnTo>
                    <a:pt x="198157" y="219592"/>
                  </a:lnTo>
                  <a:lnTo>
                    <a:pt x="202276" y="208847"/>
                  </a:lnTo>
                  <a:lnTo>
                    <a:pt x="205420" y="197359"/>
                  </a:lnTo>
                  <a:lnTo>
                    <a:pt x="207888" y="185204"/>
                  </a:lnTo>
                  <a:lnTo>
                    <a:pt x="210168" y="172512"/>
                  </a:lnTo>
                  <a:lnTo>
                    <a:pt x="212550" y="159422"/>
                  </a:lnTo>
                  <a:lnTo>
                    <a:pt x="214813" y="146208"/>
                  </a:lnTo>
                  <a:lnTo>
                    <a:pt x="216347" y="133264"/>
                  </a:lnTo>
                  <a:lnTo>
                    <a:pt x="216859" y="120781"/>
                  </a:lnTo>
                  <a:lnTo>
                    <a:pt x="216370" y="108773"/>
                  </a:lnTo>
                  <a:lnTo>
                    <a:pt x="215046" y="97169"/>
                  </a:lnTo>
                  <a:lnTo>
                    <a:pt x="213069" y="85879"/>
                  </a:lnTo>
                  <a:lnTo>
                    <a:pt x="210284" y="74822"/>
                  </a:lnTo>
                  <a:lnTo>
                    <a:pt x="206212" y="63930"/>
                  </a:lnTo>
                  <a:lnTo>
                    <a:pt x="200691" y="53162"/>
                  </a:lnTo>
                  <a:lnTo>
                    <a:pt x="193696" y="42812"/>
                  </a:lnTo>
                  <a:lnTo>
                    <a:pt x="185173" y="33467"/>
                  </a:lnTo>
                  <a:lnTo>
                    <a:pt x="175260" y="25373"/>
                  </a:lnTo>
                  <a:lnTo>
                    <a:pt x="164436" y="18598"/>
                  </a:lnTo>
                  <a:lnTo>
                    <a:pt x="152152" y="12537"/>
                  </a:lnTo>
                  <a:lnTo>
                    <a:pt x="135096" y="6661"/>
                  </a:lnTo>
                  <a:lnTo>
                    <a:pt x="10761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780145" y="2821637"/>
            <a:ext cx="252685" cy="210571"/>
            <a:chOff x="5780145" y="2821637"/>
            <a:chExt cx="252685" cy="210571"/>
          </a:xfrm>
        </p:grpSpPr>
        <p:sp>
          <p:nvSpPr>
            <p:cNvPr id="144" name="Freeform 143"/>
            <p:cNvSpPr/>
            <p:nvPr/>
          </p:nvSpPr>
          <p:spPr>
            <a:xfrm>
              <a:off x="5780145" y="290586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9" y="67"/>
                  </a:lnTo>
                  <a:lnTo>
                    <a:pt x="229820" y="707"/>
                  </a:lnTo>
                  <a:lnTo>
                    <a:pt x="218217" y="1999"/>
                  </a:lnTo>
                  <a:lnTo>
                    <a:pt x="205883" y="3686"/>
                  </a:lnTo>
                  <a:lnTo>
                    <a:pt x="192574" y="5354"/>
                  </a:lnTo>
                  <a:lnTo>
                    <a:pt x="178274" y="6772"/>
                  </a:lnTo>
                  <a:lnTo>
                    <a:pt x="163442" y="8043"/>
                  </a:lnTo>
                  <a:lnTo>
                    <a:pt x="148877" y="9502"/>
                  </a:lnTo>
                  <a:lnTo>
                    <a:pt x="135004" y="11330"/>
                  </a:lnTo>
                  <a:lnTo>
                    <a:pt x="121572" y="13388"/>
                  </a:lnTo>
                  <a:lnTo>
                    <a:pt x="107874" y="15316"/>
                  </a:lnTo>
                  <a:lnTo>
                    <a:pt x="93516" y="16910"/>
                  </a:lnTo>
                  <a:lnTo>
                    <a:pt x="78610" y="18135"/>
                  </a:lnTo>
                  <a:lnTo>
                    <a:pt x="61835" y="19165"/>
                  </a:lnTo>
                  <a:lnTo>
                    <a:pt x="3835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843316" y="2821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06487" y="3021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169699" y="2586556"/>
            <a:ext cx="400084" cy="730029"/>
            <a:chOff x="6169699" y="2586556"/>
            <a:chExt cx="400084" cy="730029"/>
          </a:xfrm>
        </p:grpSpPr>
        <p:sp>
          <p:nvSpPr>
            <p:cNvPr id="148" name="Freeform 147"/>
            <p:cNvSpPr/>
            <p:nvPr/>
          </p:nvSpPr>
          <p:spPr>
            <a:xfrm>
              <a:off x="6292554" y="2586556"/>
              <a:ext cx="214058" cy="287724"/>
            </a:xfrm>
            <a:custGeom>
              <a:avLst/>
              <a:gdLst/>
              <a:ahLst/>
              <a:cxnLst/>
              <a:rect l="0" t="0" r="0" b="0"/>
              <a:pathLst>
                <a:path w="214058" h="287724">
                  <a:moveTo>
                    <a:pt x="45601" y="3454"/>
                  </a:moveTo>
                  <a:lnTo>
                    <a:pt x="39801" y="9389"/>
                  </a:lnTo>
                  <a:lnTo>
                    <a:pt x="34876" y="15593"/>
                  </a:lnTo>
                  <a:lnTo>
                    <a:pt x="30369" y="22684"/>
                  </a:lnTo>
                  <a:lnTo>
                    <a:pt x="25976" y="30452"/>
                  </a:lnTo>
                  <a:lnTo>
                    <a:pt x="21314" y="38450"/>
                  </a:lnTo>
                  <a:lnTo>
                    <a:pt x="16197" y="46347"/>
                  </a:lnTo>
                  <a:lnTo>
                    <a:pt x="10586" y="52445"/>
                  </a:lnTo>
                  <a:lnTo>
                    <a:pt x="5207" y="54320"/>
                  </a:lnTo>
                  <a:lnTo>
                    <a:pt x="1481" y="52190"/>
                  </a:lnTo>
                  <a:lnTo>
                    <a:pt x="0" y="47552"/>
                  </a:lnTo>
                  <a:lnTo>
                    <a:pt x="669" y="41600"/>
                  </a:lnTo>
                  <a:lnTo>
                    <a:pt x="3113" y="35014"/>
                  </a:lnTo>
                  <a:lnTo>
                    <a:pt x="6912" y="28143"/>
                  </a:lnTo>
                  <a:lnTo>
                    <a:pt x="11710" y="21161"/>
                  </a:lnTo>
                  <a:lnTo>
                    <a:pt x="17547" y="14472"/>
                  </a:lnTo>
                  <a:lnTo>
                    <a:pt x="24823" y="8721"/>
                  </a:lnTo>
                  <a:lnTo>
                    <a:pt x="33642" y="4191"/>
                  </a:lnTo>
                  <a:lnTo>
                    <a:pt x="43666" y="1146"/>
                  </a:lnTo>
                  <a:lnTo>
                    <a:pt x="54312" y="0"/>
                  </a:lnTo>
                  <a:lnTo>
                    <a:pt x="65167" y="792"/>
                  </a:lnTo>
                  <a:lnTo>
                    <a:pt x="75708" y="3424"/>
                  </a:lnTo>
                  <a:lnTo>
                    <a:pt x="85248" y="7850"/>
                  </a:lnTo>
                  <a:lnTo>
                    <a:pt x="93509" y="13860"/>
                  </a:lnTo>
                  <a:lnTo>
                    <a:pt x="100563" y="21147"/>
                  </a:lnTo>
                  <a:lnTo>
                    <a:pt x="106624" y="29400"/>
                  </a:lnTo>
                  <a:lnTo>
                    <a:pt x="111923" y="38363"/>
                  </a:lnTo>
                  <a:lnTo>
                    <a:pt x="116503" y="48159"/>
                  </a:lnTo>
                  <a:lnTo>
                    <a:pt x="120215" y="59252"/>
                  </a:lnTo>
                  <a:lnTo>
                    <a:pt x="123050" y="71792"/>
                  </a:lnTo>
                  <a:lnTo>
                    <a:pt x="125126" y="85639"/>
                  </a:lnTo>
                  <a:lnTo>
                    <a:pt x="126603" y="100536"/>
                  </a:lnTo>
                  <a:lnTo>
                    <a:pt x="127628" y="116218"/>
                  </a:lnTo>
                  <a:lnTo>
                    <a:pt x="128166" y="132137"/>
                  </a:lnTo>
                  <a:lnTo>
                    <a:pt x="128002" y="147511"/>
                  </a:lnTo>
                  <a:lnTo>
                    <a:pt x="127072" y="161951"/>
                  </a:lnTo>
                  <a:lnTo>
                    <a:pt x="125296" y="175273"/>
                  </a:lnTo>
                  <a:lnTo>
                    <a:pt x="122500" y="187308"/>
                  </a:lnTo>
                  <a:lnTo>
                    <a:pt x="118691" y="198113"/>
                  </a:lnTo>
                  <a:lnTo>
                    <a:pt x="114014" y="208049"/>
                  </a:lnTo>
                  <a:lnTo>
                    <a:pt x="108658" y="217658"/>
                  </a:lnTo>
                  <a:lnTo>
                    <a:pt x="102793" y="227271"/>
                  </a:lnTo>
                  <a:lnTo>
                    <a:pt x="96399" y="236696"/>
                  </a:lnTo>
                  <a:lnTo>
                    <a:pt x="89275" y="245347"/>
                  </a:lnTo>
                  <a:lnTo>
                    <a:pt x="81367" y="252934"/>
                  </a:lnTo>
                  <a:lnTo>
                    <a:pt x="72599" y="259163"/>
                  </a:lnTo>
                  <a:lnTo>
                    <a:pt x="62802" y="263591"/>
                  </a:lnTo>
                  <a:lnTo>
                    <a:pt x="52000" y="266146"/>
                  </a:lnTo>
                  <a:lnTo>
                    <a:pt x="40831" y="266742"/>
                  </a:lnTo>
                  <a:lnTo>
                    <a:pt x="30406" y="265105"/>
                  </a:lnTo>
                  <a:lnTo>
                    <a:pt x="21299" y="261302"/>
                  </a:lnTo>
                  <a:lnTo>
                    <a:pt x="13884" y="255665"/>
                  </a:lnTo>
                  <a:lnTo>
                    <a:pt x="8578" y="248603"/>
                  </a:lnTo>
                  <a:lnTo>
                    <a:pt x="5388" y="240487"/>
                  </a:lnTo>
                  <a:lnTo>
                    <a:pt x="4178" y="231617"/>
                  </a:lnTo>
                  <a:lnTo>
                    <a:pt x="4863" y="222220"/>
                  </a:lnTo>
                  <a:lnTo>
                    <a:pt x="7209" y="212475"/>
                  </a:lnTo>
                  <a:lnTo>
                    <a:pt x="11052" y="203154"/>
                  </a:lnTo>
                  <a:lnTo>
                    <a:pt x="16370" y="195567"/>
                  </a:lnTo>
                  <a:lnTo>
                    <a:pt x="23019" y="190293"/>
                  </a:lnTo>
                  <a:lnTo>
                    <a:pt x="30753" y="187569"/>
                  </a:lnTo>
                  <a:lnTo>
                    <a:pt x="39314" y="187627"/>
                  </a:lnTo>
                  <a:lnTo>
                    <a:pt x="48474" y="190295"/>
                  </a:lnTo>
                  <a:lnTo>
                    <a:pt x="57896" y="194964"/>
                  </a:lnTo>
                  <a:lnTo>
                    <a:pt x="67141" y="200829"/>
                  </a:lnTo>
                  <a:lnTo>
                    <a:pt x="75985" y="207317"/>
                  </a:lnTo>
                  <a:lnTo>
                    <a:pt x="84399" y="214106"/>
                  </a:lnTo>
                  <a:lnTo>
                    <a:pt x="92436" y="221035"/>
                  </a:lnTo>
                  <a:lnTo>
                    <a:pt x="100192" y="228027"/>
                  </a:lnTo>
                  <a:lnTo>
                    <a:pt x="108233" y="235042"/>
                  </a:lnTo>
                  <a:lnTo>
                    <a:pt x="117544" y="242067"/>
                  </a:lnTo>
                  <a:lnTo>
                    <a:pt x="128550" y="249089"/>
                  </a:lnTo>
                  <a:lnTo>
                    <a:pt x="140859" y="255942"/>
                  </a:lnTo>
                  <a:lnTo>
                    <a:pt x="153580" y="262317"/>
                  </a:lnTo>
                  <a:lnTo>
                    <a:pt x="166119" y="268083"/>
                  </a:lnTo>
                  <a:lnTo>
                    <a:pt x="177813" y="273122"/>
                  </a:lnTo>
                  <a:lnTo>
                    <a:pt x="188912" y="277748"/>
                  </a:lnTo>
                  <a:lnTo>
                    <a:pt x="200381" y="282364"/>
                  </a:lnTo>
                  <a:lnTo>
                    <a:pt x="214057" y="28772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69699" y="2905865"/>
              <a:ext cx="400084" cy="10514"/>
            </a:xfrm>
            <a:custGeom>
              <a:avLst/>
              <a:gdLst/>
              <a:ahLst/>
              <a:cxnLst/>
              <a:rect l="0" t="0" r="0" b="0"/>
              <a:pathLst>
                <a:path w="400084" h="10514">
                  <a:moveTo>
                    <a:pt x="400083" y="0"/>
                  </a:moveTo>
                  <a:lnTo>
                    <a:pt x="388281" y="2867"/>
                  </a:lnTo>
                  <a:lnTo>
                    <a:pt x="376512" y="5009"/>
                  </a:lnTo>
                  <a:lnTo>
                    <a:pt x="363617" y="6612"/>
                  </a:lnTo>
                  <a:lnTo>
                    <a:pt x="349596" y="7792"/>
                  </a:lnTo>
                  <a:lnTo>
                    <a:pt x="334619" y="8641"/>
                  </a:lnTo>
                  <a:lnTo>
                    <a:pt x="318901" y="9238"/>
                  </a:lnTo>
                  <a:lnTo>
                    <a:pt x="302799" y="9652"/>
                  </a:lnTo>
                  <a:lnTo>
                    <a:pt x="286775" y="9937"/>
                  </a:lnTo>
                  <a:lnTo>
                    <a:pt x="271078" y="10130"/>
                  </a:lnTo>
                  <a:lnTo>
                    <a:pt x="255760" y="10261"/>
                  </a:lnTo>
                  <a:lnTo>
                    <a:pt x="240782" y="10349"/>
                  </a:lnTo>
                  <a:lnTo>
                    <a:pt x="226070" y="10409"/>
                  </a:lnTo>
                  <a:lnTo>
                    <a:pt x="211391" y="10448"/>
                  </a:lnTo>
                  <a:lnTo>
                    <a:pt x="196383" y="10475"/>
                  </a:lnTo>
                  <a:lnTo>
                    <a:pt x="180876" y="10493"/>
                  </a:lnTo>
                  <a:lnTo>
                    <a:pt x="165036" y="10505"/>
                  </a:lnTo>
                  <a:lnTo>
                    <a:pt x="149249" y="10513"/>
                  </a:lnTo>
                  <a:lnTo>
                    <a:pt x="133735" y="10513"/>
                  </a:lnTo>
                  <a:lnTo>
                    <a:pt x="118386" y="10344"/>
                  </a:lnTo>
                  <a:lnTo>
                    <a:pt x="102861" y="9698"/>
                  </a:lnTo>
                  <a:lnTo>
                    <a:pt x="86985" y="8451"/>
                  </a:lnTo>
                  <a:lnTo>
                    <a:pt x="71105" y="6790"/>
                  </a:lnTo>
                  <a:lnTo>
                    <a:pt x="54241" y="4965"/>
                  </a:lnTo>
                  <a:lnTo>
                    <a:pt x="32672" y="2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84561" y="2980630"/>
              <a:ext cx="243109" cy="335955"/>
            </a:xfrm>
            <a:custGeom>
              <a:avLst/>
              <a:gdLst/>
              <a:ahLst/>
              <a:cxnLst/>
              <a:rect l="0" t="0" r="0" b="0"/>
              <a:pathLst>
                <a:path w="243109" h="335955">
                  <a:moveTo>
                    <a:pt x="53594" y="9463"/>
                  </a:moveTo>
                  <a:lnTo>
                    <a:pt x="47794" y="15397"/>
                  </a:lnTo>
                  <a:lnTo>
                    <a:pt x="42869" y="21602"/>
                  </a:lnTo>
                  <a:lnTo>
                    <a:pt x="38382" y="28622"/>
                  </a:lnTo>
                  <a:lnTo>
                    <a:pt x="34731" y="33772"/>
                  </a:lnTo>
                  <a:lnTo>
                    <a:pt x="32919" y="33963"/>
                  </a:lnTo>
                  <a:lnTo>
                    <a:pt x="33330" y="30649"/>
                  </a:lnTo>
                  <a:lnTo>
                    <a:pt x="35653" y="25451"/>
                  </a:lnTo>
                  <a:lnTo>
                    <a:pt x="39584" y="19472"/>
                  </a:lnTo>
                  <a:lnTo>
                    <a:pt x="45017" y="13506"/>
                  </a:lnTo>
                  <a:lnTo>
                    <a:pt x="51767" y="7936"/>
                  </a:lnTo>
                  <a:lnTo>
                    <a:pt x="59413" y="3339"/>
                  </a:lnTo>
                  <a:lnTo>
                    <a:pt x="67389" y="593"/>
                  </a:lnTo>
                  <a:lnTo>
                    <a:pt x="75347" y="0"/>
                  </a:lnTo>
                  <a:lnTo>
                    <a:pt x="83148" y="1377"/>
                  </a:lnTo>
                  <a:lnTo>
                    <a:pt x="90767" y="4351"/>
                  </a:lnTo>
                  <a:lnTo>
                    <a:pt x="98221" y="8541"/>
                  </a:lnTo>
                  <a:lnTo>
                    <a:pt x="105379" y="13944"/>
                  </a:lnTo>
                  <a:lnTo>
                    <a:pt x="111967" y="20917"/>
                  </a:lnTo>
                  <a:lnTo>
                    <a:pt x="117883" y="29531"/>
                  </a:lnTo>
                  <a:lnTo>
                    <a:pt x="123178" y="39585"/>
                  </a:lnTo>
                  <a:lnTo>
                    <a:pt x="127970" y="50782"/>
                  </a:lnTo>
                  <a:lnTo>
                    <a:pt x="132380" y="62830"/>
                  </a:lnTo>
                  <a:lnTo>
                    <a:pt x="136512" y="75326"/>
                  </a:lnTo>
                  <a:lnTo>
                    <a:pt x="140447" y="87781"/>
                  </a:lnTo>
                  <a:lnTo>
                    <a:pt x="144237" y="99940"/>
                  </a:lnTo>
                  <a:lnTo>
                    <a:pt x="147596" y="112070"/>
                  </a:lnTo>
                  <a:lnTo>
                    <a:pt x="149941" y="124820"/>
                  </a:lnTo>
                  <a:lnTo>
                    <a:pt x="151033" y="138511"/>
                  </a:lnTo>
                  <a:lnTo>
                    <a:pt x="150950" y="152979"/>
                  </a:lnTo>
                  <a:lnTo>
                    <a:pt x="149906" y="167771"/>
                  </a:lnTo>
                  <a:lnTo>
                    <a:pt x="148131" y="182575"/>
                  </a:lnTo>
                  <a:lnTo>
                    <a:pt x="145822" y="197263"/>
                  </a:lnTo>
                  <a:lnTo>
                    <a:pt x="143133" y="211803"/>
                  </a:lnTo>
                  <a:lnTo>
                    <a:pt x="140179" y="226202"/>
                  </a:lnTo>
                  <a:lnTo>
                    <a:pt x="136874" y="240158"/>
                  </a:lnTo>
                  <a:lnTo>
                    <a:pt x="132970" y="253083"/>
                  </a:lnTo>
                  <a:lnTo>
                    <a:pt x="128378" y="264742"/>
                  </a:lnTo>
                  <a:lnTo>
                    <a:pt x="123158" y="275216"/>
                  </a:lnTo>
                  <a:lnTo>
                    <a:pt x="117429" y="284719"/>
                  </a:lnTo>
                  <a:lnTo>
                    <a:pt x="111311" y="293481"/>
                  </a:lnTo>
                  <a:lnTo>
                    <a:pt x="104745" y="301535"/>
                  </a:lnTo>
                  <a:lnTo>
                    <a:pt x="97504" y="308734"/>
                  </a:lnTo>
                  <a:lnTo>
                    <a:pt x="89522" y="315063"/>
                  </a:lnTo>
                  <a:lnTo>
                    <a:pt x="80874" y="320637"/>
                  </a:lnTo>
                  <a:lnTo>
                    <a:pt x="71691" y="325616"/>
                  </a:lnTo>
                  <a:lnTo>
                    <a:pt x="62110" y="330137"/>
                  </a:lnTo>
                  <a:lnTo>
                    <a:pt x="52405" y="333835"/>
                  </a:lnTo>
                  <a:lnTo>
                    <a:pt x="42969" y="335881"/>
                  </a:lnTo>
                  <a:lnTo>
                    <a:pt x="34000" y="335954"/>
                  </a:lnTo>
                  <a:lnTo>
                    <a:pt x="25675" y="334035"/>
                  </a:lnTo>
                  <a:lnTo>
                    <a:pt x="18229" y="330154"/>
                  </a:lnTo>
                  <a:lnTo>
                    <a:pt x="11711" y="324543"/>
                  </a:lnTo>
                  <a:lnTo>
                    <a:pt x="6334" y="317539"/>
                  </a:lnTo>
                  <a:lnTo>
                    <a:pt x="2544" y="309483"/>
                  </a:lnTo>
                  <a:lnTo>
                    <a:pt x="444" y="300668"/>
                  </a:lnTo>
                  <a:lnTo>
                    <a:pt x="0" y="291482"/>
                  </a:lnTo>
                  <a:lnTo>
                    <a:pt x="1213" y="282397"/>
                  </a:lnTo>
                  <a:lnTo>
                    <a:pt x="3926" y="273668"/>
                  </a:lnTo>
                  <a:lnTo>
                    <a:pt x="8188" y="265672"/>
                  </a:lnTo>
                  <a:lnTo>
                    <a:pt x="14320" y="258980"/>
                  </a:lnTo>
                  <a:lnTo>
                    <a:pt x="22330" y="253786"/>
                  </a:lnTo>
                  <a:lnTo>
                    <a:pt x="31792" y="250281"/>
                  </a:lnTo>
                  <a:lnTo>
                    <a:pt x="42052" y="248820"/>
                  </a:lnTo>
                  <a:lnTo>
                    <a:pt x="52653" y="249388"/>
                  </a:lnTo>
                  <a:lnTo>
                    <a:pt x="63363" y="251530"/>
                  </a:lnTo>
                  <a:lnTo>
                    <a:pt x="74079" y="254561"/>
                  </a:lnTo>
                  <a:lnTo>
                    <a:pt x="84766" y="258004"/>
                  </a:lnTo>
                  <a:lnTo>
                    <a:pt x="95416" y="261768"/>
                  </a:lnTo>
                  <a:lnTo>
                    <a:pt x="106034" y="266047"/>
                  </a:lnTo>
                  <a:lnTo>
                    <a:pt x="116631" y="270913"/>
                  </a:lnTo>
                  <a:lnTo>
                    <a:pt x="127376" y="275994"/>
                  </a:lnTo>
                  <a:lnTo>
                    <a:pt x="138584" y="280573"/>
                  </a:lnTo>
                  <a:lnTo>
                    <a:pt x="150386" y="284282"/>
                  </a:lnTo>
                  <a:lnTo>
                    <a:pt x="162754" y="287094"/>
                  </a:lnTo>
                  <a:lnTo>
                    <a:pt x="175590" y="289139"/>
                  </a:lnTo>
                  <a:lnTo>
                    <a:pt x="188762" y="290588"/>
                  </a:lnTo>
                  <a:lnTo>
                    <a:pt x="201570" y="291597"/>
                  </a:lnTo>
                  <a:lnTo>
                    <a:pt x="214002" y="292400"/>
                  </a:lnTo>
                  <a:lnTo>
                    <a:pt x="227150" y="293072"/>
                  </a:lnTo>
                  <a:lnTo>
                    <a:pt x="243108" y="29373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6748767" y="2442611"/>
            <a:ext cx="2279991" cy="784424"/>
            <a:chOff x="6748767" y="2442611"/>
            <a:chExt cx="2279991" cy="784424"/>
          </a:xfrm>
        </p:grpSpPr>
        <p:sp>
          <p:nvSpPr>
            <p:cNvPr id="152" name="Freeform 151"/>
            <p:cNvSpPr/>
            <p:nvPr/>
          </p:nvSpPr>
          <p:spPr>
            <a:xfrm>
              <a:off x="6748767" y="2790051"/>
              <a:ext cx="115814" cy="4614"/>
            </a:xfrm>
            <a:custGeom>
              <a:avLst/>
              <a:gdLst/>
              <a:ahLst/>
              <a:cxnLst/>
              <a:rect l="0" t="0" r="0" b="0"/>
              <a:pathLst>
                <a:path w="115814" h="4614">
                  <a:moveTo>
                    <a:pt x="115813" y="0"/>
                  </a:moveTo>
                  <a:lnTo>
                    <a:pt x="107012" y="2800"/>
                  </a:lnTo>
                  <a:lnTo>
                    <a:pt x="98665" y="4302"/>
                  </a:lnTo>
                  <a:lnTo>
                    <a:pt x="89962" y="4613"/>
                  </a:lnTo>
                  <a:lnTo>
                    <a:pt x="80668" y="4107"/>
                  </a:lnTo>
                  <a:lnTo>
                    <a:pt x="70524" y="3287"/>
                  </a:lnTo>
                  <a:lnTo>
                    <a:pt x="59492" y="2471"/>
                  </a:lnTo>
                  <a:lnTo>
                    <a:pt x="48099" y="1786"/>
                  </a:lnTo>
                  <a:lnTo>
                    <a:pt x="36108" y="1185"/>
                  </a:lnTo>
                  <a:lnTo>
                    <a:pt x="21346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780352" y="288480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202" y="67"/>
                  </a:lnTo>
                  <a:lnTo>
                    <a:pt x="114713" y="707"/>
                  </a:lnTo>
                  <a:lnTo>
                    <a:pt x="104407" y="1999"/>
                  </a:lnTo>
                  <a:lnTo>
                    <a:pt x="93932" y="3686"/>
                  </a:lnTo>
                  <a:lnTo>
                    <a:pt x="82941" y="5354"/>
                  </a:lnTo>
                  <a:lnTo>
                    <a:pt x="71308" y="6767"/>
                  </a:lnTo>
                  <a:lnTo>
                    <a:pt x="59297" y="7868"/>
                  </a:lnTo>
                  <a:lnTo>
                    <a:pt x="46073" y="8799"/>
                  </a:lnTo>
                  <a:lnTo>
                    <a:pt x="28240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12021" y="2442611"/>
              <a:ext cx="166963" cy="382940"/>
            </a:xfrm>
            <a:custGeom>
              <a:avLst/>
              <a:gdLst/>
              <a:ahLst/>
              <a:cxnLst/>
              <a:rect l="0" t="0" r="0" b="0"/>
              <a:pathLst>
                <a:path w="166963" h="382940">
                  <a:moveTo>
                    <a:pt x="157927" y="0"/>
                  </a:moveTo>
                  <a:lnTo>
                    <a:pt x="149193" y="5935"/>
                  </a:lnTo>
                  <a:lnTo>
                    <a:pt x="141487" y="12139"/>
                  </a:lnTo>
                  <a:lnTo>
                    <a:pt x="134088" y="19235"/>
                  </a:lnTo>
                  <a:lnTo>
                    <a:pt x="127000" y="27175"/>
                  </a:lnTo>
                  <a:lnTo>
                    <a:pt x="120470" y="35822"/>
                  </a:lnTo>
                  <a:lnTo>
                    <a:pt x="114589" y="45016"/>
                  </a:lnTo>
                  <a:lnTo>
                    <a:pt x="108978" y="54616"/>
                  </a:lnTo>
                  <a:lnTo>
                    <a:pt x="102912" y="64505"/>
                  </a:lnTo>
                  <a:lnTo>
                    <a:pt x="96015" y="74603"/>
                  </a:lnTo>
                  <a:lnTo>
                    <a:pt x="88414" y="85010"/>
                  </a:lnTo>
                  <a:lnTo>
                    <a:pt x="80540" y="95987"/>
                  </a:lnTo>
                  <a:lnTo>
                    <a:pt x="72687" y="107635"/>
                  </a:lnTo>
                  <a:lnTo>
                    <a:pt x="64974" y="119899"/>
                  </a:lnTo>
                  <a:lnTo>
                    <a:pt x="57422" y="132664"/>
                  </a:lnTo>
                  <a:lnTo>
                    <a:pt x="50017" y="145808"/>
                  </a:lnTo>
                  <a:lnTo>
                    <a:pt x="42895" y="159228"/>
                  </a:lnTo>
                  <a:lnTo>
                    <a:pt x="36331" y="172844"/>
                  </a:lnTo>
                  <a:lnTo>
                    <a:pt x="30433" y="186594"/>
                  </a:lnTo>
                  <a:lnTo>
                    <a:pt x="25148" y="200438"/>
                  </a:lnTo>
                  <a:lnTo>
                    <a:pt x="20365" y="214345"/>
                  </a:lnTo>
                  <a:lnTo>
                    <a:pt x="15964" y="228300"/>
                  </a:lnTo>
                  <a:lnTo>
                    <a:pt x="12009" y="242451"/>
                  </a:lnTo>
                  <a:lnTo>
                    <a:pt x="8723" y="257098"/>
                  </a:lnTo>
                  <a:lnTo>
                    <a:pt x="6184" y="272354"/>
                  </a:lnTo>
                  <a:lnTo>
                    <a:pt x="4479" y="287854"/>
                  </a:lnTo>
                  <a:lnTo>
                    <a:pt x="3784" y="302880"/>
                  </a:lnTo>
                  <a:lnTo>
                    <a:pt x="4104" y="317056"/>
                  </a:lnTo>
                  <a:lnTo>
                    <a:pt x="5625" y="330183"/>
                  </a:lnTo>
                  <a:lnTo>
                    <a:pt x="8773" y="342081"/>
                  </a:lnTo>
                  <a:lnTo>
                    <a:pt x="13638" y="352776"/>
                  </a:lnTo>
                  <a:lnTo>
                    <a:pt x="20177" y="362128"/>
                  </a:lnTo>
                  <a:lnTo>
                    <a:pt x="28385" y="369747"/>
                  </a:lnTo>
                  <a:lnTo>
                    <a:pt x="38089" y="375574"/>
                  </a:lnTo>
                  <a:lnTo>
                    <a:pt x="48840" y="379676"/>
                  </a:lnTo>
                  <a:lnTo>
                    <a:pt x="60039" y="382071"/>
                  </a:lnTo>
                  <a:lnTo>
                    <a:pt x="71303" y="382939"/>
                  </a:lnTo>
                  <a:lnTo>
                    <a:pt x="82304" y="382405"/>
                  </a:lnTo>
                  <a:lnTo>
                    <a:pt x="92691" y="380460"/>
                  </a:lnTo>
                  <a:lnTo>
                    <a:pt x="102341" y="377229"/>
                  </a:lnTo>
                  <a:lnTo>
                    <a:pt x="111314" y="372942"/>
                  </a:lnTo>
                  <a:lnTo>
                    <a:pt x="119735" y="367850"/>
                  </a:lnTo>
                  <a:lnTo>
                    <a:pt x="127738" y="362157"/>
                  </a:lnTo>
                  <a:lnTo>
                    <a:pt x="135438" y="355708"/>
                  </a:lnTo>
                  <a:lnTo>
                    <a:pt x="142923" y="348016"/>
                  </a:lnTo>
                  <a:lnTo>
                    <a:pt x="150244" y="338907"/>
                  </a:lnTo>
                  <a:lnTo>
                    <a:pt x="156958" y="328349"/>
                  </a:lnTo>
                  <a:lnTo>
                    <a:pt x="162177" y="316279"/>
                  </a:lnTo>
                  <a:lnTo>
                    <a:pt x="165528" y="302832"/>
                  </a:lnTo>
                  <a:lnTo>
                    <a:pt x="166962" y="288582"/>
                  </a:lnTo>
                  <a:lnTo>
                    <a:pt x="166486" y="274411"/>
                  </a:lnTo>
                  <a:lnTo>
                    <a:pt x="164308" y="260822"/>
                  </a:lnTo>
                  <a:lnTo>
                    <a:pt x="160594" y="248260"/>
                  </a:lnTo>
                  <a:lnTo>
                    <a:pt x="155367" y="237276"/>
                  </a:lnTo>
                  <a:lnTo>
                    <a:pt x="148773" y="228011"/>
                  </a:lnTo>
                  <a:lnTo>
                    <a:pt x="140739" y="220604"/>
                  </a:lnTo>
                  <a:lnTo>
                    <a:pt x="130912" y="215362"/>
                  </a:lnTo>
                  <a:lnTo>
                    <a:pt x="119275" y="212244"/>
                  </a:lnTo>
                  <a:lnTo>
                    <a:pt x="106563" y="211096"/>
                  </a:lnTo>
                  <a:lnTo>
                    <a:pt x="94032" y="211828"/>
                  </a:lnTo>
                  <a:lnTo>
                    <a:pt x="82389" y="214211"/>
                  </a:lnTo>
                  <a:lnTo>
                    <a:pt x="71794" y="218078"/>
                  </a:lnTo>
                  <a:lnTo>
                    <a:pt x="62142" y="223415"/>
                  </a:lnTo>
                  <a:lnTo>
                    <a:pt x="53246" y="230076"/>
                  </a:lnTo>
                  <a:lnTo>
                    <a:pt x="44915" y="237818"/>
                  </a:lnTo>
                  <a:lnTo>
                    <a:pt x="36991" y="246385"/>
                  </a:lnTo>
                  <a:lnTo>
                    <a:pt x="29364" y="255540"/>
                  </a:lnTo>
                  <a:lnTo>
                    <a:pt x="22245" y="264653"/>
                  </a:lnTo>
                  <a:lnTo>
                    <a:pt x="15467" y="273591"/>
                  </a:lnTo>
                  <a:lnTo>
                    <a:pt x="8428" y="28313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001450" y="2874279"/>
              <a:ext cx="494841" cy="21059"/>
            </a:xfrm>
            <a:custGeom>
              <a:avLst/>
              <a:gdLst/>
              <a:ahLst/>
              <a:cxnLst/>
              <a:rect l="0" t="0" r="0" b="0"/>
              <a:pathLst>
                <a:path w="494841" h="21059">
                  <a:moveTo>
                    <a:pt x="494840" y="21057"/>
                  </a:moveTo>
                  <a:lnTo>
                    <a:pt x="483038" y="21058"/>
                  </a:lnTo>
                  <a:lnTo>
                    <a:pt x="471269" y="21057"/>
                  </a:lnTo>
                  <a:lnTo>
                    <a:pt x="458378" y="21057"/>
                  </a:lnTo>
                  <a:lnTo>
                    <a:pt x="444530" y="21057"/>
                  </a:lnTo>
                  <a:lnTo>
                    <a:pt x="430201" y="21057"/>
                  </a:lnTo>
                  <a:lnTo>
                    <a:pt x="415723" y="21053"/>
                  </a:lnTo>
                  <a:lnTo>
                    <a:pt x="400928" y="20880"/>
                  </a:lnTo>
                  <a:lnTo>
                    <a:pt x="385256" y="20232"/>
                  </a:lnTo>
                  <a:lnTo>
                    <a:pt x="368459" y="18983"/>
                  </a:lnTo>
                  <a:lnTo>
                    <a:pt x="350756" y="17330"/>
                  </a:lnTo>
                  <a:lnTo>
                    <a:pt x="332642" y="15682"/>
                  </a:lnTo>
                  <a:lnTo>
                    <a:pt x="314449" y="14279"/>
                  </a:lnTo>
                  <a:lnTo>
                    <a:pt x="296165" y="13187"/>
                  </a:lnTo>
                  <a:lnTo>
                    <a:pt x="277522" y="12379"/>
                  </a:lnTo>
                  <a:lnTo>
                    <a:pt x="258404" y="11796"/>
                  </a:lnTo>
                  <a:lnTo>
                    <a:pt x="239311" y="11218"/>
                  </a:lnTo>
                  <a:lnTo>
                    <a:pt x="221245" y="10290"/>
                  </a:lnTo>
                  <a:lnTo>
                    <a:pt x="204680" y="8851"/>
                  </a:lnTo>
                  <a:lnTo>
                    <a:pt x="189438" y="7068"/>
                  </a:lnTo>
                  <a:lnTo>
                    <a:pt x="174973" y="5332"/>
                  </a:lnTo>
                  <a:lnTo>
                    <a:pt x="160870" y="3870"/>
                  </a:lnTo>
                  <a:lnTo>
                    <a:pt x="146905" y="2738"/>
                  </a:lnTo>
                  <a:lnTo>
                    <a:pt x="132974" y="1903"/>
                  </a:lnTo>
                  <a:lnTo>
                    <a:pt x="119032" y="1308"/>
                  </a:lnTo>
                  <a:lnTo>
                    <a:pt x="104902" y="891"/>
                  </a:lnTo>
                  <a:lnTo>
                    <a:pt x="90277" y="604"/>
                  </a:lnTo>
                  <a:lnTo>
                    <a:pt x="75049" y="407"/>
                  </a:lnTo>
                  <a:lnTo>
                    <a:pt x="59822" y="274"/>
                  </a:lnTo>
                  <a:lnTo>
                    <a:pt x="44220" y="169"/>
                  </a:lnTo>
                  <a:lnTo>
                    <a:pt x="25752" y="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59378" y="2990093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28719" y="8868"/>
                  </a:lnTo>
                  <a:lnTo>
                    <a:pt x="26577" y="17855"/>
                  </a:lnTo>
                  <a:lnTo>
                    <a:pt x="24974" y="27855"/>
                  </a:lnTo>
                  <a:lnTo>
                    <a:pt x="23792" y="39008"/>
                  </a:lnTo>
                  <a:lnTo>
                    <a:pt x="22944" y="51468"/>
                  </a:lnTo>
                  <a:lnTo>
                    <a:pt x="22342" y="65171"/>
                  </a:lnTo>
                  <a:lnTo>
                    <a:pt x="21755" y="79588"/>
                  </a:lnTo>
                  <a:lnTo>
                    <a:pt x="20822" y="93869"/>
                  </a:lnTo>
                  <a:lnTo>
                    <a:pt x="19381" y="107550"/>
                  </a:lnTo>
                  <a:lnTo>
                    <a:pt x="17597" y="120851"/>
                  </a:lnTo>
                  <a:lnTo>
                    <a:pt x="15861" y="134461"/>
                  </a:lnTo>
                  <a:lnTo>
                    <a:pt x="14395" y="148755"/>
                  </a:lnTo>
                  <a:lnTo>
                    <a:pt x="13058" y="163419"/>
                  </a:lnTo>
                  <a:lnTo>
                    <a:pt x="11197" y="179261"/>
                  </a:lnTo>
                  <a:lnTo>
                    <a:pt x="7534" y="19991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238086" y="2989991"/>
              <a:ext cx="202958" cy="237044"/>
            </a:xfrm>
            <a:custGeom>
              <a:avLst/>
              <a:gdLst/>
              <a:ahLst/>
              <a:cxnLst/>
              <a:rect l="0" t="0" r="0" b="0"/>
              <a:pathLst>
                <a:path w="202958" h="237044">
                  <a:moveTo>
                    <a:pt x="89748" y="102"/>
                  </a:moveTo>
                  <a:lnTo>
                    <a:pt x="81013" y="5969"/>
                  </a:lnTo>
                  <a:lnTo>
                    <a:pt x="73307" y="11534"/>
                  </a:lnTo>
                  <a:lnTo>
                    <a:pt x="65910" y="17338"/>
                  </a:lnTo>
                  <a:lnTo>
                    <a:pt x="58822" y="23591"/>
                  </a:lnTo>
                  <a:lnTo>
                    <a:pt x="52292" y="30569"/>
                  </a:lnTo>
                  <a:lnTo>
                    <a:pt x="46414" y="38350"/>
                  </a:lnTo>
                  <a:lnTo>
                    <a:pt x="40975" y="46852"/>
                  </a:lnTo>
                  <a:lnTo>
                    <a:pt x="35558" y="55931"/>
                  </a:lnTo>
                  <a:lnTo>
                    <a:pt x="29915" y="65445"/>
                  </a:lnTo>
                  <a:lnTo>
                    <a:pt x="24140" y="75273"/>
                  </a:lnTo>
                  <a:lnTo>
                    <a:pt x="18563" y="85322"/>
                  </a:lnTo>
                  <a:lnTo>
                    <a:pt x="13370" y="95535"/>
                  </a:lnTo>
                  <a:lnTo>
                    <a:pt x="8748" y="106189"/>
                  </a:lnTo>
                  <a:lnTo>
                    <a:pt x="4949" y="117867"/>
                  </a:lnTo>
                  <a:lnTo>
                    <a:pt x="2037" y="130789"/>
                  </a:lnTo>
                  <a:lnTo>
                    <a:pt x="234" y="144383"/>
                  </a:lnTo>
                  <a:lnTo>
                    <a:pt x="0" y="157515"/>
                  </a:lnTo>
                  <a:lnTo>
                    <a:pt x="1440" y="169567"/>
                  </a:lnTo>
                  <a:lnTo>
                    <a:pt x="4526" y="180435"/>
                  </a:lnTo>
                  <a:lnTo>
                    <a:pt x="9263" y="190270"/>
                  </a:lnTo>
                  <a:lnTo>
                    <a:pt x="15490" y="199289"/>
                  </a:lnTo>
                  <a:lnTo>
                    <a:pt x="23094" y="207704"/>
                  </a:lnTo>
                  <a:lnTo>
                    <a:pt x="32092" y="215683"/>
                  </a:lnTo>
                  <a:lnTo>
                    <a:pt x="42364" y="223339"/>
                  </a:lnTo>
                  <a:lnTo>
                    <a:pt x="53686" y="230110"/>
                  </a:lnTo>
                  <a:lnTo>
                    <a:pt x="65809" y="234835"/>
                  </a:lnTo>
                  <a:lnTo>
                    <a:pt x="78513" y="237043"/>
                  </a:lnTo>
                  <a:lnTo>
                    <a:pt x="91466" y="236895"/>
                  </a:lnTo>
                  <a:lnTo>
                    <a:pt x="104237" y="234818"/>
                  </a:lnTo>
                  <a:lnTo>
                    <a:pt x="116597" y="231274"/>
                  </a:lnTo>
                  <a:lnTo>
                    <a:pt x="128355" y="226660"/>
                  </a:lnTo>
                  <a:lnTo>
                    <a:pt x="139258" y="221288"/>
                  </a:lnTo>
                  <a:lnTo>
                    <a:pt x="149259" y="215384"/>
                  </a:lnTo>
                  <a:lnTo>
                    <a:pt x="158467" y="208949"/>
                  </a:lnTo>
                  <a:lnTo>
                    <a:pt x="167048" y="201792"/>
                  </a:lnTo>
                  <a:lnTo>
                    <a:pt x="175149" y="193853"/>
                  </a:lnTo>
                  <a:lnTo>
                    <a:pt x="182573" y="184893"/>
                  </a:lnTo>
                  <a:lnTo>
                    <a:pt x="188809" y="174434"/>
                  </a:lnTo>
                  <a:lnTo>
                    <a:pt x="193671" y="162360"/>
                  </a:lnTo>
                  <a:lnTo>
                    <a:pt x="197274" y="149013"/>
                  </a:lnTo>
                  <a:lnTo>
                    <a:pt x="199859" y="134991"/>
                  </a:lnTo>
                  <a:lnTo>
                    <a:pt x="201667" y="120714"/>
                  </a:lnTo>
                  <a:lnTo>
                    <a:pt x="202748" y="106554"/>
                  </a:lnTo>
                  <a:lnTo>
                    <a:pt x="202957" y="92900"/>
                  </a:lnTo>
                  <a:lnTo>
                    <a:pt x="202282" y="79906"/>
                  </a:lnTo>
                  <a:lnTo>
                    <a:pt x="200677" y="67538"/>
                  </a:lnTo>
                  <a:lnTo>
                    <a:pt x="197998" y="55684"/>
                  </a:lnTo>
                  <a:lnTo>
                    <a:pt x="194261" y="44232"/>
                  </a:lnTo>
                  <a:lnTo>
                    <a:pt x="189464" y="33404"/>
                  </a:lnTo>
                  <a:lnTo>
                    <a:pt x="183494" y="23730"/>
                  </a:lnTo>
                  <a:lnTo>
                    <a:pt x="176400" y="15416"/>
                  </a:lnTo>
                  <a:lnTo>
                    <a:pt x="168195" y="8681"/>
                  </a:lnTo>
                  <a:lnTo>
                    <a:pt x="158784" y="3905"/>
                  </a:lnTo>
                  <a:lnTo>
                    <a:pt x="148233" y="1103"/>
                  </a:lnTo>
                  <a:lnTo>
                    <a:pt x="136723" y="0"/>
                  </a:lnTo>
                  <a:lnTo>
                    <a:pt x="124474" y="233"/>
                  </a:lnTo>
                  <a:lnTo>
                    <a:pt x="111697" y="1452"/>
                  </a:lnTo>
                  <a:lnTo>
                    <a:pt x="99157" y="3225"/>
                  </a:lnTo>
                  <a:lnTo>
                    <a:pt x="86934" y="5203"/>
                  </a:lnTo>
                  <a:lnTo>
                    <a:pt x="73956" y="7554"/>
                  </a:lnTo>
                  <a:lnTo>
                    <a:pt x="58163" y="106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17388" y="283216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1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17388" y="289533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6" y="2934"/>
                  </a:lnTo>
                  <a:lnTo>
                    <a:pt x="97959" y="5716"/>
                  </a:lnTo>
                  <a:lnTo>
                    <a:pt x="87964" y="8611"/>
                  </a:lnTo>
                  <a:lnTo>
                    <a:pt x="76983" y="11479"/>
                  </a:lnTo>
                  <a:lnTo>
                    <a:pt x="65171" y="13996"/>
                  </a:lnTo>
                  <a:lnTo>
                    <a:pt x="52730" y="16007"/>
                  </a:lnTo>
                  <a:lnTo>
                    <a:pt x="40438" y="17522"/>
                  </a:lnTo>
                  <a:lnTo>
                    <a:pt x="28416" y="18783"/>
                  </a:lnTo>
                  <a:lnTo>
                    <a:pt x="1561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89148" y="2632124"/>
              <a:ext cx="377835" cy="489846"/>
            </a:xfrm>
            <a:custGeom>
              <a:avLst/>
              <a:gdLst/>
              <a:ahLst/>
              <a:cxnLst/>
              <a:rect l="0" t="0" r="0" b="0"/>
              <a:pathLst>
                <a:path w="377835" h="489846">
                  <a:moveTo>
                    <a:pt x="165194" y="0"/>
                  </a:moveTo>
                  <a:lnTo>
                    <a:pt x="153527" y="5935"/>
                  </a:lnTo>
                  <a:lnTo>
                    <a:pt x="143037" y="12139"/>
                  </a:lnTo>
                  <a:lnTo>
                    <a:pt x="132735" y="19239"/>
                  </a:lnTo>
                  <a:lnTo>
                    <a:pt x="122433" y="27353"/>
                  </a:lnTo>
                  <a:lnTo>
                    <a:pt x="112090" y="36647"/>
                  </a:lnTo>
                  <a:lnTo>
                    <a:pt x="101701" y="47100"/>
                  </a:lnTo>
                  <a:lnTo>
                    <a:pt x="91272" y="58697"/>
                  </a:lnTo>
                  <a:lnTo>
                    <a:pt x="80814" y="71532"/>
                  </a:lnTo>
                  <a:lnTo>
                    <a:pt x="70340" y="85535"/>
                  </a:lnTo>
                  <a:lnTo>
                    <a:pt x="60018" y="100512"/>
                  </a:lnTo>
                  <a:lnTo>
                    <a:pt x="50159" y="116242"/>
                  </a:lnTo>
                  <a:lnTo>
                    <a:pt x="40909" y="132527"/>
                  </a:lnTo>
                  <a:lnTo>
                    <a:pt x="32561" y="149207"/>
                  </a:lnTo>
                  <a:lnTo>
                    <a:pt x="25634" y="166164"/>
                  </a:lnTo>
                  <a:lnTo>
                    <a:pt x="20268" y="183302"/>
                  </a:lnTo>
                  <a:lnTo>
                    <a:pt x="16139" y="200235"/>
                  </a:lnTo>
                  <a:lnTo>
                    <a:pt x="12662" y="216304"/>
                  </a:lnTo>
                  <a:lnTo>
                    <a:pt x="9432" y="231233"/>
                  </a:lnTo>
                  <a:lnTo>
                    <a:pt x="6412" y="245394"/>
                  </a:lnTo>
                  <a:lnTo>
                    <a:pt x="3829" y="259590"/>
                  </a:lnTo>
                  <a:lnTo>
                    <a:pt x="1796" y="274296"/>
                  </a:lnTo>
                  <a:lnTo>
                    <a:pt x="448" y="289633"/>
                  </a:lnTo>
                  <a:lnTo>
                    <a:pt x="0" y="305549"/>
                  </a:lnTo>
                  <a:lnTo>
                    <a:pt x="485" y="321925"/>
                  </a:lnTo>
                  <a:lnTo>
                    <a:pt x="1948" y="338482"/>
                  </a:lnTo>
                  <a:lnTo>
                    <a:pt x="4526" y="354818"/>
                  </a:lnTo>
                  <a:lnTo>
                    <a:pt x="8186" y="370717"/>
                  </a:lnTo>
                  <a:lnTo>
                    <a:pt x="12761" y="385832"/>
                  </a:lnTo>
                  <a:lnTo>
                    <a:pt x="18049" y="399609"/>
                  </a:lnTo>
                  <a:lnTo>
                    <a:pt x="23867" y="411880"/>
                  </a:lnTo>
                  <a:lnTo>
                    <a:pt x="30231" y="422951"/>
                  </a:lnTo>
                  <a:lnTo>
                    <a:pt x="37334" y="433396"/>
                  </a:lnTo>
                  <a:lnTo>
                    <a:pt x="45227" y="443606"/>
                  </a:lnTo>
                  <a:lnTo>
                    <a:pt x="53986" y="453449"/>
                  </a:lnTo>
                  <a:lnTo>
                    <a:pt x="63776" y="462387"/>
                  </a:lnTo>
                  <a:lnTo>
                    <a:pt x="74589" y="470176"/>
                  </a:lnTo>
                  <a:lnTo>
                    <a:pt x="86273" y="476711"/>
                  </a:lnTo>
                  <a:lnTo>
                    <a:pt x="98642" y="481877"/>
                  </a:lnTo>
                  <a:lnTo>
                    <a:pt x="111517" y="485751"/>
                  </a:lnTo>
                  <a:lnTo>
                    <a:pt x="124754" y="488386"/>
                  </a:lnTo>
                  <a:lnTo>
                    <a:pt x="138245" y="489721"/>
                  </a:lnTo>
                  <a:lnTo>
                    <a:pt x="151909" y="489845"/>
                  </a:lnTo>
                  <a:lnTo>
                    <a:pt x="165524" y="488965"/>
                  </a:lnTo>
                  <a:lnTo>
                    <a:pt x="178747" y="487312"/>
                  </a:lnTo>
                  <a:lnTo>
                    <a:pt x="191418" y="485087"/>
                  </a:lnTo>
                  <a:lnTo>
                    <a:pt x="203555" y="482290"/>
                  </a:lnTo>
                  <a:lnTo>
                    <a:pt x="215246" y="478734"/>
                  </a:lnTo>
                  <a:lnTo>
                    <a:pt x="226590" y="474379"/>
                  </a:lnTo>
                  <a:lnTo>
                    <a:pt x="237515" y="469319"/>
                  </a:lnTo>
                  <a:lnTo>
                    <a:pt x="247784" y="463698"/>
                  </a:lnTo>
                  <a:lnTo>
                    <a:pt x="257324" y="457656"/>
                  </a:lnTo>
                  <a:lnTo>
                    <a:pt x="266207" y="451312"/>
                  </a:lnTo>
                  <a:lnTo>
                    <a:pt x="274560" y="444753"/>
                  </a:lnTo>
                  <a:lnTo>
                    <a:pt x="282514" y="438047"/>
                  </a:lnTo>
                  <a:lnTo>
                    <a:pt x="290179" y="431239"/>
                  </a:lnTo>
                  <a:lnTo>
                    <a:pt x="297640" y="424362"/>
                  </a:lnTo>
                  <a:lnTo>
                    <a:pt x="304963" y="417429"/>
                  </a:lnTo>
                  <a:lnTo>
                    <a:pt x="312357" y="410128"/>
                  </a:lnTo>
                  <a:lnTo>
                    <a:pt x="320161" y="401855"/>
                  </a:lnTo>
                  <a:lnTo>
                    <a:pt x="328516" y="392353"/>
                  </a:lnTo>
                  <a:lnTo>
                    <a:pt x="337076" y="381530"/>
                  </a:lnTo>
                  <a:lnTo>
                    <a:pt x="345136" y="369282"/>
                  </a:lnTo>
                  <a:lnTo>
                    <a:pt x="352332" y="355706"/>
                  </a:lnTo>
                  <a:lnTo>
                    <a:pt x="358637" y="341031"/>
                  </a:lnTo>
                  <a:lnTo>
                    <a:pt x="364179" y="325510"/>
                  </a:lnTo>
                  <a:lnTo>
                    <a:pt x="369119" y="309379"/>
                  </a:lnTo>
                  <a:lnTo>
                    <a:pt x="373285" y="293142"/>
                  </a:lnTo>
                  <a:lnTo>
                    <a:pt x="376186" y="277548"/>
                  </a:lnTo>
                  <a:lnTo>
                    <a:pt x="377657" y="262943"/>
                  </a:lnTo>
                  <a:lnTo>
                    <a:pt x="377834" y="249001"/>
                  </a:lnTo>
                  <a:lnTo>
                    <a:pt x="376964" y="234951"/>
                  </a:lnTo>
                  <a:lnTo>
                    <a:pt x="375306" y="220353"/>
                  </a:lnTo>
                  <a:lnTo>
                    <a:pt x="373075" y="205427"/>
                  </a:lnTo>
                  <a:lnTo>
                    <a:pt x="370441" y="190853"/>
                  </a:lnTo>
                  <a:lnTo>
                    <a:pt x="367521" y="177004"/>
                  </a:lnTo>
                  <a:lnTo>
                    <a:pt x="364239" y="163771"/>
                  </a:lnTo>
                  <a:lnTo>
                    <a:pt x="360352" y="150746"/>
                  </a:lnTo>
                  <a:lnTo>
                    <a:pt x="355771" y="137661"/>
                  </a:lnTo>
                  <a:lnTo>
                    <a:pt x="350557" y="124737"/>
                  </a:lnTo>
                  <a:lnTo>
                    <a:pt x="344832" y="112579"/>
                  </a:lnTo>
                  <a:lnTo>
                    <a:pt x="338717" y="101468"/>
                  </a:lnTo>
                  <a:lnTo>
                    <a:pt x="332152" y="91208"/>
                  </a:lnTo>
                  <a:lnTo>
                    <a:pt x="324915" y="81324"/>
                  </a:lnTo>
                  <a:lnTo>
                    <a:pt x="316930" y="71492"/>
                  </a:lnTo>
                  <a:lnTo>
                    <a:pt x="308109" y="61736"/>
                  </a:lnTo>
                  <a:lnTo>
                    <a:pt x="298278" y="52325"/>
                  </a:lnTo>
                  <a:lnTo>
                    <a:pt x="287439" y="43402"/>
                  </a:lnTo>
                  <a:lnTo>
                    <a:pt x="275735" y="35120"/>
                  </a:lnTo>
                  <a:lnTo>
                    <a:pt x="263356" y="27711"/>
                  </a:lnTo>
                  <a:lnTo>
                    <a:pt x="250473" y="21221"/>
                  </a:lnTo>
                  <a:lnTo>
                    <a:pt x="237231" y="15864"/>
                  </a:lnTo>
                  <a:lnTo>
                    <a:pt x="223735" y="12089"/>
                  </a:lnTo>
                  <a:lnTo>
                    <a:pt x="210074" y="9999"/>
                  </a:lnTo>
                  <a:lnTo>
                    <a:pt x="196629" y="9562"/>
                  </a:lnTo>
                  <a:lnTo>
                    <a:pt x="184055" y="10780"/>
                  </a:lnTo>
                  <a:lnTo>
                    <a:pt x="172644" y="13479"/>
                  </a:lnTo>
                  <a:lnTo>
                    <a:pt x="162647" y="17069"/>
                  </a:lnTo>
                  <a:lnTo>
                    <a:pt x="153458" y="20996"/>
                  </a:lnTo>
                  <a:lnTo>
                    <a:pt x="144278" y="25601"/>
                  </a:lnTo>
                  <a:lnTo>
                    <a:pt x="133609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580725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717596" y="2579481"/>
              <a:ext cx="311162" cy="541740"/>
            </a:xfrm>
            <a:custGeom>
              <a:avLst/>
              <a:gdLst/>
              <a:ahLst/>
              <a:cxnLst/>
              <a:rect l="0" t="0" r="0" b="0"/>
              <a:pathLst>
                <a:path w="311162" h="541740">
                  <a:moveTo>
                    <a:pt x="178984" y="0"/>
                  </a:moveTo>
                  <a:lnTo>
                    <a:pt x="170250" y="5868"/>
                  </a:lnTo>
                  <a:lnTo>
                    <a:pt x="162544" y="11433"/>
                  </a:lnTo>
                  <a:lnTo>
                    <a:pt x="155136" y="17241"/>
                  </a:lnTo>
                  <a:lnTo>
                    <a:pt x="147703" y="23667"/>
                  </a:lnTo>
                  <a:lnTo>
                    <a:pt x="139877" y="31294"/>
                  </a:lnTo>
                  <a:lnTo>
                    <a:pt x="131502" y="40333"/>
                  </a:lnTo>
                  <a:lnTo>
                    <a:pt x="122759" y="50833"/>
                  </a:lnTo>
                  <a:lnTo>
                    <a:pt x="114044" y="62856"/>
                  </a:lnTo>
                  <a:lnTo>
                    <a:pt x="105591" y="76266"/>
                  </a:lnTo>
                  <a:lnTo>
                    <a:pt x="97457" y="90319"/>
                  </a:lnTo>
                  <a:lnTo>
                    <a:pt x="89616" y="103825"/>
                  </a:lnTo>
                  <a:lnTo>
                    <a:pt x="82013" y="116167"/>
                  </a:lnTo>
                  <a:lnTo>
                    <a:pt x="74756" y="127587"/>
                  </a:lnTo>
                  <a:lnTo>
                    <a:pt x="68101" y="138863"/>
                  </a:lnTo>
                  <a:lnTo>
                    <a:pt x="62142" y="150486"/>
                  </a:lnTo>
                  <a:lnTo>
                    <a:pt x="56816" y="162447"/>
                  </a:lnTo>
                  <a:lnTo>
                    <a:pt x="52005" y="174418"/>
                  </a:lnTo>
                  <a:lnTo>
                    <a:pt x="47582" y="186183"/>
                  </a:lnTo>
                  <a:lnTo>
                    <a:pt x="43442" y="197678"/>
                  </a:lnTo>
                  <a:lnTo>
                    <a:pt x="39501" y="208924"/>
                  </a:lnTo>
                  <a:lnTo>
                    <a:pt x="35698" y="219980"/>
                  </a:lnTo>
                  <a:lnTo>
                    <a:pt x="31990" y="231387"/>
                  </a:lnTo>
                  <a:lnTo>
                    <a:pt x="28347" y="244110"/>
                  </a:lnTo>
                  <a:lnTo>
                    <a:pt x="24747" y="258568"/>
                  </a:lnTo>
                  <a:lnTo>
                    <a:pt x="21178" y="274689"/>
                  </a:lnTo>
                  <a:lnTo>
                    <a:pt x="17628" y="292185"/>
                  </a:lnTo>
                  <a:lnTo>
                    <a:pt x="14102" y="310720"/>
                  </a:lnTo>
                  <a:lnTo>
                    <a:pt x="10920" y="329521"/>
                  </a:lnTo>
                  <a:lnTo>
                    <a:pt x="8695" y="347442"/>
                  </a:lnTo>
                  <a:lnTo>
                    <a:pt x="7683" y="363938"/>
                  </a:lnTo>
                  <a:lnTo>
                    <a:pt x="7820" y="379316"/>
                  </a:lnTo>
                  <a:lnTo>
                    <a:pt x="8900" y="394410"/>
                  </a:lnTo>
                  <a:lnTo>
                    <a:pt x="10705" y="409753"/>
                  </a:lnTo>
                  <a:lnTo>
                    <a:pt x="13203" y="425367"/>
                  </a:lnTo>
                  <a:lnTo>
                    <a:pt x="16550" y="440944"/>
                  </a:lnTo>
                  <a:lnTo>
                    <a:pt x="20765" y="456274"/>
                  </a:lnTo>
                  <a:lnTo>
                    <a:pt x="25901" y="470977"/>
                  </a:lnTo>
                  <a:lnTo>
                    <a:pt x="32104" y="484464"/>
                  </a:lnTo>
                  <a:lnTo>
                    <a:pt x="39358" y="496524"/>
                  </a:lnTo>
                  <a:lnTo>
                    <a:pt x="47672" y="507112"/>
                  </a:lnTo>
                  <a:lnTo>
                    <a:pt x="57154" y="516166"/>
                  </a:lnTo>
                  <a:lnTo>
                    <a:pt x="67761" y="523810"/>
                  </a:lnTo>
                  <a:lnTo>
                    <a:pt x="79477" y="530133"/>
                  </a:lnTo>
                  <a:lnTo>
                    <a:pt x="92397" y="535098"/>
                  </a:lnTo>
                  <a:lnTo>
                    <a:pt x="106455" y="538804"/>
                  </a:lnTo>
                  <a:lnTo>
                    <a:pt x="121301" y="541142"/>
                  </a:lnTo>
                  <a:lnTo>
                    <a:pt x="136413" y="541739"/>
                  </a:lnTo>
                  <a:lnTo>
                    <a:pt x="151464" y="540546"/>
                  </a:lnTo>
                  <a:lnTo>
                    <a:pt x="166331" y="537796"/>
                  </a:lnTo>
                  <a:lnTo>
                    <a:pt x="181001" y="533817"/>
                  </a:lnTo>
                  <a:lnTo>
                    <a:pt x="195494" y="528915"/>
                  </a:lnTo>
                  <a:lnTo>
                    <a:pt x="209685" y="523186"/>
                  </a:lnTo>
                  <a:lnTo>
                    <a:pt x="223302" y="516516"/>
                  </a:lnTo>
                  <a:lnTo>
                    <a:pt x="236237" y="508916"/>
                  </a:lnTo>
                  <a:lnTo>
                    <a:pt x="248382" y="500356"/>
                  </a:lnTo>
                  <a:lnTo>
                    <a:pt x="259547" y="490700"/>
                  </a:lnTo>
                  <a:lnTo>
                    <a:pt x="269719" y="479978"/>
                  </a:lnTo>
                  <a:lnTo>
                    <a:pt x="278874" y="468353"/>
                  </a:lnTo>
                  <a:lnTo>
                    <a:pt x="286885" y="456025"/>
                  </a:lnTo>
                  <a:lnTo>
                    <a:pt x="293790" y="443178"/>
                  </a:lnTo>
                  <a:lnTo>
                    <a:pt x="299597" y="429959"/>
                  </a:lnTo>
                  <a:lnTo>
                    <a:pt x="304209" y="416479"/>
                  </a:lnTo>
                  <a:lnTo>
                    <a:pt x="307678" y="402824"/>
                  </a:lnTo>
                  <a:lnTo>
                    <a:pt x="310026" y="389214"/>
                  </a:lnTo>
                  <a:lnTo>
                    <a:pt x="311161" y="375995"/>
                  </a:lnTo>
                  <a:lnTo>
                    <a:pt x="311144" y="363330"/>
                  </a:lnTo>
                  <a:lnTo>
                    <a:pt x="309997" y="351368"/>
                  </a:lnTo>
                  <a:lnTo>
                    <a:pt x="307632" y="340326"/>
                  </a:lnTo>
                  <a:lnTo>
                    <a:pt x="304106" y="330236"/>
                  </a:lnTo>
                  <a:lnTo>
                    <a:pt x="299282" y="321138"/>
                  </a:lnTo>
                  <a:lnTo>
                    <a:pt x="292762" y="313165"/>
                  </a:lnTo>
                  <a:lnTo>
                    <a:pt x="284483" y="306285"/>
                  </a:lnTo>
                  <a:lnTo>
                    <a:pt x="274672" y="300494"/>
                  </a:lnTo>
                  <a:lnTo>
                    <a:pt x="263644" y="295894"/>
                  </a:lnTo>
                  <a:lnTo>
                    <a:pt x="251704" y="292432"/>
                  </a:lnTo>
                  <a:lnTo>
                    <a:pt x="238942" y="290089"/>
                  </a:lnTo>
                  <a:lnTo>
                    <a:pt x="225246" y="288957"/>
                  </a:lnTo>
                  <a:lnTo>
                    <a:pt x="210630" y="288977"/>
                  </a:lnTo>
                  <a:lnTo>
                    <a:pt x="195392" y="290125"/>
                  </a:lnTo>
                  <a:lnTo>
                    <a:pt x="180011" y="292491"/>
                  </a:lnTo>
                  <a:lnTo>
                    <a:pt x="164784" y="296008"/>
                  </a:lnTo>
                  <a:lnTo>
                    <a:pt x="150134" y="300487"/>
                  </a:lnTo>
                  <a:lnTo>
                    <a:pt x="136676" y="305711"/>
                  </a:lnTo>
                  <a:lnTo>
                    <a:pt x="124623" y="311491"/>
                  </a:lnTo>
                  <a:lnTo>
                    <a:pt x="113699" y="317998"/>
                  </a:lnTo>
                  <a:lnTo>
                    <a:pt x="103355" y="325730"/>
                  </a:lnTo>
                  <a:lnTo>
                    <a:pt x="93208" y="334855"/>
                  </a:lnTo>
                  <a:lnTo>
                    <a:pt x="83237" y="345086"/>
                  </a:lnTo>
                  <a:lnTo>
                    <a:pt x="73680" y="355870"/>
                  </a:lnTo>
                  <a:lnTo>
                    <a:pt x="64649" y="366832"/>
                  </a:lnTo>
                  <a:lnTo>
                    <a:pt x="55956" y="377955"/>
                  </a:lnTo>
                  <a:lnTo>
                    <a:pt x="47205" y="389481"/>
                  </a:lnTo>
                  <a:lnTo>
                    <a:pt x="38184" y="401516"/>
                  </a:lnTo>
                  <a:lnTo>
                    <a:pt x="29295" y="413620"/>
                  </a:lnTo>
                  <a:lnTo>
                    <a:pt x="20598" y="426183"/>
                  </a:lnTo>
                  <a:lnTo>
                    <a:pt x="11325" y="44142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2015-04-13T16:20:09Z</dcterms:created>
  <dcterms:modified xsi:type="dcterms:W3CDTF">2015-04-13T16:22:28Z</dcterms:modified>
</cp:coreProperties>
</file>